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7.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20.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1.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22.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3.xml" ContentType="application/vnd.openxmlformats-officedocument.presentationml.notesSlide+xml"/>
  <Override PartName="/ppt/tags/tag135.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9" r:id="rId17"/>
    <p:sldId id="282" r:id="rId18"/>
    <p:sldId id="283" r:id="rId19"/>
    <p:sldId id="266" r:id="rId20"/>
    <p:sldId id="286" r:id="rId21"/>
    <p:sldId id="287" r:id="rId22"/>
    <p:sldId id="288" r:id="rId23"/>
    <p:sldId id="277" r:id="rId24"/>
    <p:sldId id="289"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5337"/>
    <a:srgbClr val="226A60"/>
    <a:srgbClr val="87CFE3"/>
    <a:srgbClr val="A6D495"/>
    <a:srgbClr val="A3D29E"/>
    <a:srgbClr val="87CEE2"/>
    <a:srgbClr val="F3F3F3"/>
    <a:srgbClr val="F7FCFE"/>
    <a:srgbClr val="FFFF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9" autoAdjust="0"/>
    <p:restoredTop sz="94568" autoAdjust="0"/>
  </p:normalViewPr>
  <p:slideViewPr>
    <p:cSldViewPr snapToGrid="0" showGuides="1">
      <p:cViewPr>
        <p:scale>
          <a:sx n="90" d="100"/>
          <a:sy n="90" d="100"/>
        </p:scale>
        <p:origin x="-168" y="18"/>
      </p:cViewPr>
      <p:guideLst>
        <p:guide orient="horz" pos="129"/>
        <p:guide orient="horz" pos="4190"/>
        <p:guide orient="horz" pos="548"/>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10772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1826"/>
          <a:stretch>
            <a:fillRect/>
          </a:stretch>
        </p:blipFill>
        <p:spPr>
          <a:xfrm>
            <a:off x="-203200" y="-297"/>
            <a:ext cx="12395200" cy="6858594"/>
          </a:xfrm>
          <a:prstGeom prst="rect">
            <a:avLst/>
          </a:prstGeom>
        </p:spPr>
      </p:pic>
      <p:pic>
        <p:nvPicPr>
          <p:cNvPr id="3" name="图片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0"/>
            <a:ext cx="4524866" cy="6858000"/>
          </a:xfrm>
          <a:prstGeom prst="rect">
            <a:avLst/>
          </a:prstGeom>
        </p:spPr>
      </p:pic>
      <p:pic>
        <p:nvPicPr>
          <p:cNvPr id="4" name="图片 3"/>
          <p:cNvPicPr>
            <a:picLocks noChangeAspect="1"/>
          </p:cNvPicPr>
          <p:nvPr userDrawn="1"/>
        </p:nvPicPr>
        <p:blipFill rotWithShape="1">
          <a:blip r:embed="rId3" cstate="screen">
            <a:extLst>
              <a:ext uri="{28A0092B-C50C-407E-A947-70E740481C1C}">
                <a14:useLocalDpi xmlns:a14="http://schemas.microsoft.com/office/drawing/2010/main" val="0"/>
              </a:ext>
            </a:extLst>
          </a:blip>
          <a:srcRect t="71005"/>
          <a:stretch>
            <a:fillRect/>
          </a:stretch>
        </p:blipFill>
        <p:spPr>
          <a:xfrm>
            <a:off x="7565534" y="5065486"/>
            <a:ext cx="4524866" cy="1988456"/>
          </a:xfrm>
          <a:prstGeom prst="rect">
            <a:avLst/>
          </a:prstGeom>
        </p:spPr>
      </p:pic>
      <p:pic>
        <p:nvPicPr>
          <p:cNvPr id="5" name="图片 4"/>
          <p:cNvPicPr>
            <a:picLocks noChangeAspect="1"/>
          </p:cNvPicPr>
          <p:nvPr userDrawn="1"/>
        </p:nvPicPr>
        <p:blipFill rotWithShape="1">
          <a:blip r:embed="rId3" cstate="screen">
            <a:extLst>
              <a:ext uri="{28A0092B-C50C-407E-A947-70E740481C1C}">
                <a14:useLocalDpi xmlns:a14="http://schemas.microsoft.com/office/drawing/2010/main" val="0"/>
              </a:ext>
            </a:extLst>
          </a:blip>
          <a:srcRect l="40098" t="71005"/>
          <a:stretch>
            <a:fillRect/>
          </a:stretch>
        </p:blipFill>
        <p:spPr>
          <a:xfrm>
            <a:off x="4524866" y="4967664"/>
            <a:ext cx="2710506" cy="1988456"/>
          </a:xfrm>
          <a:prstGeom prst="rect">
            <a:avLst/>
          </a:prstGeom>
        </p:spPr>
      </p:pic>
      <p:pic>
        <p:nvPicPr>
          <p:cNvPr id="6" name="图片 5"/>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772434" y="163757"/>
            <a:ext cx="2772360" cy="10699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1826"/>
          <a:stretch>
            <a:fillRect/>
          </a:stretch>
        </p:blipFill>
        <p:spPr>
          <a:xfrm>
            <a:off x="-203200" y="-297"/>
            <a:ext cx="12395200" cy="6858594"/>
          </a:xfrm>
          <a:prstGeom prst="rect">
            <a:avLst/>
          </a:prstGeom>
        </p:spPr>
      </p:pic>
      <p:pic>
        <p:nvPicPr>
          <p:cNvPr id="3" name="图片 2"/>
          <p:cNvPicPr>
            <a:picLocks noChangeAspect="1"/>
          </p:cNvPicPr>
          <p:nvPr userDrawn="1"/>
        </p:nvPicPr>
        <p:blipFill rotWithShape="1">
          <a:blip r:embed="rId3" cstate="screen">
            <a:extLst>
              <a:ext uri="{28A0092B-C50C-407E-A947-70E740481C1C}">
                <a14:useLocalDpi xmlns:a14="http://schemas.microsoft.com/office/drawing/2010/main" val="0"/>
              </a:ext>
            </a:extLst>
          </a:blip>
          <a:srcRect b="70582"/>
          <a:stretch>
            <a:fillRect/>
          </a:stretch>
        </p:blipFill>
        <p:spPr>
          <a:xfrm>
            <a:off x="0" y="0"/>
            <a:ext cx="4524866" cy="2017486"/>
          </a:xfrm>
          <a:prstGeom prst="rect">
            <a:avLst/>
          </a:prstGeom>
        </p:spPr>
      </p:pic>
      <p:pic>
        <p:nvPicPr>
          <p:cNvPr id="4" name="图片 3"/>
          <p:cNvPicPr>
            <a:picLocks noChangeAspect="1"/>
          </p:cNvPicPr>
          <p:nvPr userDrawn="1"/>
        </p:nvPicPr>
        <p:blipFill rotWithShape="1">
          <a:blip r:embed="rId3" cstate="screen">
            <a:extLst>
              <a:ext uri="{28A0092B-C50C-407E-A947-70E740481C1C}">
                <a14:useLocalDpi xmlns:a14="http://schemas.microsoft.com/office/drawing/2010/main" val="0"/>
              </a:ext>
            </a:extLst>
          </a:blip>
          <a:srcRect t="71005"/>
          <a:stretch>
            <a:fillRect/>
          </a:stretch>
        </p:blipFill>
        <p:spPr>
          <a:xfrm>
            <a:off x="7565534" y="5065486"/>
            <a:ext cx="4524866" cy="1988456"/>
          </a:xfrm>
          <a:prstGeom prst="rect">
            <a:avLst/>
          </a:prstGeom>
        </p:spPr>
      </p:pic>
      <p:pic>
        <p:nvPicPr>
          <p:cNvPr id="6" name="图片 5"/>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772434" y="163757"/>
            <a:ext cx="2772360" cy="1069958"/>
          </a:xfrm>
          <a:prstGeom prst="rect">
            <a:avLst/>
          </a:prstGeom>
        </p:spPr>
      </p:pic>
      <p:pic>
        <p:nvPicPr>
          <p:cNvPr id="12" name="图片 11"/>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0" y="4730492"/>
            <a:ext cx="2084836" cy="21275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1826"/>
          <a:stretch>
            <a:fillRect/>
          </a:stretch>
        </p:blipFill>
        <p:spPr>
          <a:xfrm>
            <a:off x="-203200" y="-297"/>
            <a:ext cx="12395200" cy="6858594"/>
          </a:xfrm>
          <a:prstGeom prst="rect">
            <a:avLst/>
          </a:prstGeom>
        </p:spPr>
      </p:pic>
      <p:pic>
        <p:nvPicPr>
          <p:cNvPr id="3" name="图片 2"/>
          <p:cNvPicPr>
            <a:picLocks noChangeAspect="1"/>
          </p:cNvPicPr>
          <p:nvPr userDrawn="1"/>
        </p:nvPicPr>
        <p:blipFill rotWithShape="1">
          <a:blip r:embed="rId3" cstate="screen">
            <a:extLst>
              <a:ext uri="{28A0092B-C50C-407E-A947-70E740481C1C}">
                <a14:useLocalDpi xmlns:a14="http://schemas.microsoft.com/office/drawing/2010/main" val="0"/>
              </a:ext>
            </a:extLst>
          </a:blip>
          <a:srcRect b="71005"/>
          <a:stretch>
            <a:fillRect/>
          </a:stretch>
        </p:blipFill>
        <p:spPr>
          <a:xfrm>
            <a:off x="0" y="0"/>
            <a:ext cx="4524866" cy="1988456"/>
          </a:xfrm>
          <a:prstGeom prst="rect">
            <a:avLst/>
          </a:prstGeom>
        </p:spPr>
      </p:pic>
      <p:pic>
        <p:nvPicPr>
          <p:cNvPr id="6" name="图片 5"/>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772434" y="163757"/>
            <a:ext cx="2772360" cy="1069958"/>
          </a:xfrm>
          <a:prstGeom prst="rect">
            <a:avLst/>
          </a:prstGeom>
        </p:spPr>
      </p:pic>
      <p:pic>
        <p:nvPicPr>
          <p:cNvPr id="8" name="图片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3294743"/>
            <a:ext cx="2895600" cy="3810000"/>
          </a:xfrm>
          <a:prstGeom prst="rect">
            <a:avLst/>
          </a:prstGeom>
        </p:spPr>
      </p:pic>
      <p:pic>
        <p:nvPicPr>
          <p:cNvPr id="10" name="图片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86603" y="856343"/>
            <a:ext cx="2286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0"/>
          <a:srcRect l="1826"/>
          <a:stretch>
            <a:fillRect/>
          </a:stretch>
        </p:blipFill>
        <p:spPr>
          <a:xfrm>
            <a:off x="-203200" y="-297"/>
            <a:ext cx="12395200" cy="685859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4.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notesSlide" Target="../notesSlides/notesSlide5.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slideLayout" Target="../slideLayouts/slideLayout4.xml"/><Relationship Id="rId5" Type="http://schemas.openxmlformats.org/officeDocument/2006/relationships/tags" Target="../tags/tag19.xml"/><Relationship Id="rId4" Type="http://schemas.openxmlformats.org/officeDocument/2006/relationships/tags" Target="../tags/tag18.xml"/></Relationships>
</file>

<file path=ppt/slides/_rels/slide6.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notesSlide" Target="../notesSlides/notesSlide6.xml"/><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slideLayout" Target="../slideLayouts/slideLayout4.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tags" Target="../tags/tag30.xml"/><Relationship Id="rId5" Type="http://schemas.openxmlformats.org/officeDocument/2006/relationships/tags" Target="../tags/tag24.xml"/><Relationship Id="rId10" Type="http://schemas.openxmlformats.org/officeDocument/2006/relationships/tags" Target="../tags/tag29.xml"/><Relationship Id="rId4" Type="http://schemas.openxmlformats.org/officeDocument/2006/relationships/tags" Target="../tags/tag23.xml"/><Relationship Id="rId9" Type="http://schemas.openxmlformats.org/officeDocument/2006/relationships/tags" Target="../tags/tag28.xml"/></Relationships>
</file>

<file path=ppt/slides/_rels/slide7.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notesSlide" Target="../notesSlides/notesSlide7.xml"/><Relationship Id="rId2" Type="http://schemas.openxmlformats.org/officeDocument/2006/relationships/tags" Target="../tags/tag32.xml"/><Relationship Id="rId16" Type="http://schemas.openxmlformats.org/officeDocument/2006/relationships/slideLayout" Target="../slideLayouts/slideLayout4.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tags" Target="../tags/tag45.xml"/><Relationship Id="rId10" Type="http://schemas.openxmlformats.org/officeDocument/2006/relationships/tags" Target="../tags/tag40.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s>
</file>

<file path=ppt/slides/_rels/slide8.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slideLayout" Target="../slideLayouts/slideLayout4.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tags" Target="../tags/tag5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60.xml"/><Relationship Id="rId7" Type="http://schemas.openxmlformats.org/officeDocument/2006/relationships/slideLayout" Target="../slideLayouts/slideLayout5.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5.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5.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5.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notesSlide" Target="../notesSlides/notesSlide15.xml"/><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slideLayout" Target="../slideLayouts/slideLayout6.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tags" Target="../tags/tag92.xml"/><Relationship Id="rId5" Type="http://schemas.openxmlformats.org/officeDocument/2006/relationships/tags" Target="../tags/tag86.xml"/><Relationship Id="rId10" Type="http://schemas.openxmlformats.org/officeDocument/2006/relationships/tags" Target="../tags/tag91.xml"/><Relationship Id="rId4" Type="http://schemas.openxmlformats.org/officeDocument/2006/relationships/tags" Target="../tags/tag85.xml"/><Relationship Id="rId9" Type="http://schemas.openxmlformats.org/officeDocument/2006/relationships/tags" Target="../tags/tag90.xml"/></Relationships>
</file>

<file path=ppt/slides/_rels/slide16.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notesSlide" Target="../notesSlides/notesSlide16.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6.xml"/><Relationship Id="rId5" Type="http://schemas.openxmlformats.org/officeDocument/2006/relationships/tags" Target="../tags/tag97.xml"/><Relationship Id="rId4" Type="http://schemas.openxmlformats.org/officeDocument/2006/relationships/tags" Target="../tags/tag96.xml"/></Relationships>
</file>

<file path=ppt/slides/_rels/slide17.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tags" Target="../tags/tag101.xml"/></Relationships>
</file>

<file path=ppt/slides/_rels/slide18.xml.rels><?xml version="1.0" encoding="UTF-8" standalone="yes"?>
<Relationships xmlns="http://schemas.openxmlformats.org/package/2006/relationships"><Relationship Id="rId8" Type="http://schemas.openxmlformats.org/officeDocument/2006/relationships/tags" Target="../tags/tag109.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notesSlide" Target="../notesSlides/notesSlide18.xml"/><Relationship Id="rId5" Type="http://schemas.openxmlformats.org/officeDocument/2006/relationships/tags" Target="../tags/tag106.xml"/><Relationship Id="rId10" Type="http://schemas.openxmlformats.org/officeDocument/2006/relationships/slideLayout" Target="../slideLayouts/slideLayout6.xml"/><Relationship Id="rId4" Type="http://schemas.openxmlformats.org/officeDocument/2006/relationships/tags" Target="../tags/tag105.xml"/><Relationship Id="rId9" Type="http://schemas.openxmlformats.org/officeDocument/2006/relationships/tags" Target="../tags/tag1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114.xml"/></Relationships>
</file>

<file path=ppt/slides/_rels/slide21.xml.rels><?xml version="1.0" encoding="UTF-8" standalone="yes"?>
<Relationships xmlns="http://schemas.openxmlformats.org/package/2006/relationships"><Relationship Id="rId3" Type="http://schemas.openxmlformats.org/officeDocument/2006/relationships/tags" Target="../tags/tag117.xml"/><Relationship Id="rId7" Type="http://schemas.openxmlformats.org/officeDocument/2006/relationships/notesSlide" Target="../notesSlides/notesSlide21.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7.xml"/><Relationship Id="rId5" Type="http://schemas.openxmlformats.org/officeDocument/2006/relationships/tags" Target="../tags/tag119.xml"/><Relationship Id="rId4" Type="http://schemas.openxmlformats.org/officeDocument/2006/relationships/tags" Target="../tags/tag118.xml"/></Relationships>
</file>

<file path=ppt/slides/_rels/slide22.xml.rels><?xml version="1.0" encoding="UTF-8" standalone="yes"?>
<Relationships xmlns="http://schemas.openxmlformats.org/package/2006/relationships"><Relationship Id="rId3" Type="http://schemas.openxmlformats.org/officeDocument/2006/relationships/tags" Target="../tags/tag122.xml"/><Relationship Id="rId7" Type="http://schemas.openxmlformats.org/officeDocument/2006/relationships/notesSlide" Target="../notesSlides/notesSlide2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slideLayout" Target="../slideLayouts/slideLayout7.xml"/><Relationship Id="rId5" Type="http://schemas.openxmlformats.org/officeDocument/2006/relationships/tags" Target="../tags/tag124.xml"/><Relationship Id="rId4" Type="http://schemas.openxmlformats.org/officeDocument/2006/relationships/tags" Target="../tags/tag123.xml"/></Relationships>
</file>

<file path=ppt/slides/_rels/slide23.xml.rels><?xml version="1.0" encoding="UTF-8" standalone="yes"?>
<Relationships xmlns="http://schemas.openxmlformats.org/package/2006/relationships"><Relationship Id="rId8" Type="http://schemas.openxmlformats.org/officeDocument/2006/relationships/tags" Target="../tags/tag132.xml"/><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notesSlide" Target="../notesSlides/notesSlide23.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slideLayout" Target="../slideLayouts/slideLayout7.xml"/><Relationship Id="rId5" Type="http://schemas.openxmlformats.org/officeDocument/2006/relationships/tags" Target="../tags/tag129.xml"/><Relationship Id="rId10" Type="http://schemas.openxmlformats.org/officeDocument/2006/relationships/tags" Target="../tags/tag134.xml"/><Relationship Id="rId4" Type="http://schemas.openxmlformats.org/officeDocument/2006/relationships/tags" Target="../tags/tag128.xml"/><Relationship Id="rId9" Type="http://schemas.openxmlformats.org/officeDocument/2006/relationships/tags" Target="../tags/tag13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3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6"/>
          <a:srcRect l="1826"/>
          <a:stretch>
            <a:fillRect/>
          </a:stretch>
        </p:blipFill>
        <p:spPr>
          <a:xfrm>
            <a:off x="-203200" y="-297"/>
            <a:ext cx="12395200" cy="6858594"/>
          </a:xfrm>
          <a:prstGeom prst="rect">
            <a:avLst/>
          </a:prstGeom>
        </p:spPr>
      </p:pic>
      <p:pic>
        <p:nvPicPr>
          <p:cNvPr id="18" name="图片 17"/>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0" y="0"/>
            <a:ext cx="4524866" cy="6858000"/>
          </a:xfrm>
          <a:prstGeom prst="rect">
            <a:avLst/>
          </a:prstGeom>
        </p:spPr>
      </p:pic>
      <p:pic>
        <p:nvPicPr>
          <p:cNvPr id="19" name="图片 18"/>
          <p:cNvPicPr>
            <a:picLocks noChangeAspect="1"/>
          </p:cNvPicPr>
          <p:nvPr/>
        </p:nvPicPr>
        <p:blipFill rotWithShape="1">
          <a:blip r:embed="rId7" cstate="screen">
            <a:extLst>
              <a:ext uri="{28A0092B-C50C-407E-A947-70E740481C1C}">
                <a14:useLocalDpi xmlns:a14="http://schemas.microsoft.com/office/drawing/2010/main" val="0"/>
              </a:ext>
            </a:extLst>
          </a:blip>
          <a:srcRect t="71005"/>
          <a:stretch>
            <a:fillRect/>
          </a:stretch>
        </p:blipFill>
        <p:spPr>
          <a:xfrm>
            <a:off x="7565534" y="5065486"/>
            <a:ext cx="4524866" cy="1988456"/>
          </a:xfrm>
          <a:prstGeom prst="rect">
            <a:avLst/>
          </a:prstGeom>
        </p:spPr>
      </p:pic>
      <p:pic>
        <p:nvPicPr>
          <p:cNvPr id="20" name="图片 19"/>
          <p:cNvPicPr>
            <a:picLocks noChangeAspect="1"/>
          </p:cNvPicPr>
          <p:nvPr/>
        </p:nvPicPr>
        <p:blipFill rotWithShape="1">
          <a:blip r:embed="rId7" cstate="screen">
            <a:extLst>
              <a:ext uri="{28A0092B-C50C-407E-A947-70E740481C1C}">
                <a14:useLocalDpi xmlns:a14="http://schemas.microsoft.com/office/drawing/2010/main" val="0"/>
              </a:ext>
            </a:extLst>
          </a:blip>
          <a:srcRect l="40098" t="71005"/>
          <a:stretch>
            <a:fillRect/>
          </a:stretch>
        </p:blipFill>
        <p:spPr>
          <a:xfrm>
            <a:off x="4524866" y="4967664"/>
            <a:ext cx="2710506" cy="1988456"/>
          </a:xfrm>
          <a:prstGeom prst="rect">
            <a:avLst/>
          </a:prstGeom>
        </p:spPr>
      </p:pic>
      <p:pic>
        <p:nvPicPr>
          <p:cNvPr id="22" name="图片 21"/>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8772434" y="163757"/>
            <a:ext cx="2772360" cy="1069958"/>
          </a:xfrm>
          <a:prstGeom prst="rect">
            <a:avLst/>
          </a:prstGeom>
        </p:spPr>
      </p:pic>
      <p:sp>
        <p:nvSpPr>
          <p:cNvPr id="23" name="PA_文本框 6"/>
          <p:cNvSpPr txBox="1"/>
          <p:nvPr>
            <p:custDataLst>
              <p:tags r:id="rId1"/>
            </p:custDataLst>
          </p:nvPr>
        </p:nvSpPr>
        <p:spPr>
          <a:xfrm>
            <a:off x="1633817" y="2249596"/>
            <a:ext cx="8302273" cy="1212833"/>
          </a:xfrm>
          <a:prstGeom prst="rect">
            <a:avLst/>
          </a:prstGeom>
          <a:noFill/>
        </p:spPr>
        <p:txBody>
          <a:bodyPr wrap="none" rtlCol="0" anchor="ctr">
            <a:spAutoFit/>
          </a:bodyPr>
          <a:lstStyle/>
          <a:p>
            <a:pPr>
              <a:lnSpc>
                <a:spcPct val="120000"/>
              </a:lnSpc>
            </a:pPr>
            <a:r>
              <a:rPr lang="zh-CN" altLang="en-US" sz="6600" dirty="0">
                <a:solidFill>
                  <a:srgbClr val="231815"/>
                </a:solidFill>
                <a:latin typeface="方正有猫在_GBK" panose="02000000000000000000" pitchFamily="2" charset="-122"/>
                <a:ea typeface="方正有猫在_GBK" panose="02000000000000000000" pitchFamily="2" charset="-122"/>
              </a:rPr>
              <a:t>多媒体公开课课件</a:t>
            </a:r>
            <a:r>
              <a:rPr lang="en-US" altLang="zh-CN" sz="6600" dirty="0">
                <a:solidFill>
                  <a:srgbClr val="231815"/>
                </a:solidFill>
                <a:latin typeface="方正有猫在_GBK" panose="02000000000000000000" pitchFamily="2" charset="-122"/>
                <a:ea typeface="方正有猫在_GBK" panose="02000000000000000000" pitchFamily="2" charset="-122"/>
              </a:rPr>
              <a:t>PPT</a:t>
            </a:r>
            <a:endParaRPr lang="zh-CN" altLang="en-US" sz="6600" dirty="0">
              <a:solidFill>
                <a:srgbClr val="231815"/>
              </a:solidFill>
              <a:latin typeface="方正有猫在_GBK" panose="02000000000000000000" pitchFamily="2" charset="-122"/>
              <a:ea typeface="方正有猫在_GBK" panose="02000000000000000000" pitchFamily="2" charset="-122"/>
            </a:endParaRPr>
          </a:p>
        </p:txBody>
      </p:sp>
      <p:sp>
        <p:nvSpPr>
          <p:cNvPr id="24" name="矩形 23"/>
          <p:cNvSpPr/>
          <p:nvPr/>
        </p:nvSpPr>
        <p:spPr>
          <a:xfrm>
            <a:off x="1633817" y="346242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25" name="文本框 24"/>
          <p:cNvSpPr txBox="1"/>
          <p:nvPr/>
        </p:nvSpPr>
        <p:spPr>
          <a:xfrm>
            <a:off x="3614114" y="4248881"/>
            <a:ext cx="4791696" cy="535531"/>
          </a:xfrm>
          <a:prstGeom prst="rect">
            <a:avLst/>
          </a:prstGeom>
          <a:noFill/>
        </p:spPr>
        <p:txBody>
          <a:bodyPr wrap="none" rtlCol="0" anchor="ctr">
            <a:spAutoFit/>
          </a:bodyPr>
          <a:lstStyle/>
          <a:p>
            <a:pPr>
              <a:lnSpc>
                <a:spcPct val="120000"/>
              </a:lnSpc>
            </a:pPr>
            <a:r>
              <a:rPr lang="zh-CN" altLang="en-US" sz="2400" dirty="0" smtClean="0">
                <a:solidFill>
                  <a:srgbClr val="715337"/>
                </a:solidFill>
                <a:latin typeface="汉仪乐喵体简" panose="00020600040101010101" pitchFamily="18" charset="-122"/>
                <a:ea typeface="汉仪乐喵体简" panose="00020600040101010101" pitchFamily="18" charset="-122"/>
              </a:rPr>
              <a:t>汇报人：</a:t>
            </a:r>
            <a:r>
              <a:rPr lang="en-US" altLang="zh-CN" sz="2400" smtClean="0">
                <a:solidFill>
                  <a:srgbClr val="715337"/>
                </a:solidFill>
                <a:latin typeface="汉仪乐喵体简" panose="00020600040101010101" pitchFamily="18" charset="-122"/>
                <a:ea typeface="汉仪乐喵体简" panose="00020600040101010101" pitchFamily="18" charset="-122"/>
              </a:rPr>
              <a:t>xxx   </a:t>
            </a:r>
            <a:r>
              <a:rPr lang="zh-CN" altLang="en-US" sz="2400" smtClean="0">
                <a:solidFill>
                  <a:srgbClr val="715337"/>
                </a:solidFill>
                <a:latin typeface="汉仪乐喵体简" panose="00020600040101010101" pitchFamily="18" charset="-122"/>
                <a:ea typeface="汉仪乐喵体简" panose="00020600040101010101" pitchFamily="18" charset="-122"/>
              </a:rPr>
              <a:t>日期</a:t>
            </a:r>
            <a:r>
              <a:rPr lang="zh-CN" altLang="en-US" sz="2400" dirty="0">
                <a:solidFill>
                  <a:srgbClr val="715337"/>
                </a:solidFill>
                <a:latin typeface="汉仪乐喵体简" panose="00020600040101010101" pitchFamily="18" charset="-122"/>
                <a:ea typeface="汉仪乐喵体简" panose="00020600040101010101" pitchFamily="18" charset="-122"/>
              </a:rPr>
              <a:t>：</a:t>
            </a:r>
            <a:r>
              <a:rPr lang="en-US" altLang="zh-CN" sz="2400" dirty="0">
                <a:solidFill>
                  <a:srgbClr val="715337"/>
                </a:solidFill>
                <a:latin typeface="汉仪乐喵体简" panose="00020600040101010101" pitchFamily="18" charset="-122"/>
                <a:ea typeface="汉仪乐喵体简" panose="00020600040101010101" pitchFamily="18" charset="-122"/>
              </a:rPr>
              <a:t>2019/12/30</a:t>
            </a:r>
            <a:endParaRPr lang="zh-CN" altLang="en-US" sz="2400" dirty="0">
              <a:solidFill>
                <a:srgbClr val="715337"/>
              </a:solidFill>
              <a:latin typeface="汉仪乐喵体简" panose="00020600040101010101" pitchFamily="18" charset="-122"/>
              <a:ea typeface="汉仪乐喵体简" panose="00020600040101010101" pitchFamily="18" charset="-122"/>
            </a:endParaRPr>
          </a:p>
        </p:txBody>
      </p:sp>
      <p:pic>
        <p:nvPicPr>
          <p:cNvPr id="26"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9583738" y="-17081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23"/>
                                        </p:tgtEl>
                                        <p:attrNameLst>
                                          <p:attrName>style.visibility</p:attrName>
                                        </p:attrNameLst>
                                      </p:cBhvr>
                                      <p:to>
                                        <p:strVal val="visible"/>
                                      </p:to>
                                    </p:set>
                                    <p:set>
                                      <p:cBhvr>
                                        <p:cTn id="10" dur="455" fill="hold">
                                          <p:stCondLst>
                                            <p:cond delay="0"/>
                                          </p:stCondLst>
                                        </p:cTn>
                                        <p:tgtEl>
                                          <p:spTgt spid="23"/>
                                        </p:tgtEl>
                                        <p:attrNameLst>
                                          <p:attrName>style.rotation</p:attrName>
                                        </p:attrNameLst>
                                      </p:cBhvr>
                                      <p:to>
                                        <p:strVal val="-45.0"/>
                                      </p:to>
                                    </p:set>
                                    <p:anim calcmode="lin" valueType="num">
                                      <p:cBhvr>
                                        <p:cTn id="11" dur="455" fill="hold">
                                          <p:stCondLst>
                                            <p:cond delay="455"/>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23"/>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6000"/>
                            </p:stCondLst>
                            <p:childTnLst>
                              <p:par>
                                <p:cTn id="16" presetID="14" presetClass="entr" presetSubtype="1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randombar(horizontal)">
                                      <p:cBhvr>
                                        <p:cTn id="18" dur="500"/>
                                        <p:tgtEl>
                                          <p:spTgt spid="24"/>
                                        </p:tgtEl>
                                      </p:cBhvr>
                                    </p:animEffect>
                                  </p:childTnLst>
                                </p:cTn>
                              </p:par>
                            </p:childTnLst>
                          </p:cTn>
                        </p:par>
                        <p:par>
                          <p:cTn id="19" fill="hold">
                            <p:stCondLst>
                              <p:cond delay="6500"/>
                            </p:stCondLst>
                            <p:childTnLst>
                              <p:par>
                                <p:cTn id="20" presetID="10"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26"/>
                </p:tgtEl>
              </p:cMediaNode>
            </p:audio>
          </p:childTnLst>
        </p:cTn>
      </p:par>
    </p:tnLst>
    <p:bldLst>
      <p:bldP spid="23" grpId="0"/>
      <p:bldP spid="24"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09591" y="1489990"/>
            <a:ext cx="4517261" cy="988629"/>
            <a:chOff x="3974544" y="1008636"/>
            <a:chExt cx="3387946" cy="741472"/>
          </a:xfrm>
        </p:grpSpPr>
        <p:grpSp>
          <p:nvGrpSpPr>
            <p:cNvPr id="3" name="组合 2"/>
            <p:cNvGrpSpPr/>
            <p:nvPr/>
          </p:nvGrpSpPr>
          <p:grpSpPr>
            <a:xfrm>
              <a:off x="3974544" y="1008636"/>
              <a:ext cx="741472" cy="741472"/>
              <a:chOff x="3059832" y="3339719"/>
              <a:chExt cx="3607562" cy="3607562"/>
            </a:xfrm>
          </p:grpSpPr>
          <p:sp>
            <p:nvSpPr>
              <p:cNvPr id="9" name="椭圆 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1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4" name="Group 5"/>
            <p:cNvGrpSpPr/>
            <p:nvPr/>
          </p:nvGrpSpPr>
          <p:grpSpPr>
            <a:xfrm>
              <a:off x="4039521" y="1170991"/>
              <a:ext cx="3322969" cy="530915"/>
              <a:chOff x="1598315" y="1418185"/>
              <a:chExt cx="4430626" cy="707886"/>
            </a:xfrm>
          </p:grpSpPr>
          <p:sp>
            <p:nvSpPr>
              <p:cNvPr id="5" name="TextBox 6"/>
              <p:cNvSpPr txBox="1"/>
              <p:nvPr/>
            </p:nvSpPr>
            <p:spPr>
              <a:xfrm>
                <a:off x="1598315" y="1418185"/>
                <a:ext cx="655949"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8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01</a:t>
                </a:r>
              </a:p>
            </p:txBody>
          </p:sp>
          <p:grpSp>
            <p:nvGrpSpPr>
              <p:cNvPr id="6" name="Group 7"/>
              <p:cNvGrpSpPr/>
              <p:nvPr/>
            </p:nvGrpSpPr>
            <p:grpSpPr>
              <a:xfrm>
                <a:off x="2066367" y="1529264"/>
                <a:ext cx="3962574" cy="563232"/>
                <a:chOff x="3943834" y="704409"/>
                <a:chExt cx="3962574" cy="563232"/>
              </a:xfrm>
            </p:grpSpPr>
            <p:sp>
              <p:nvSpPr>
                <p:cNvPr id="7" name="TextBox 8"/>
                <p:cNvSpPr txBox="1"/>
                <p:nvPr/>
              </p:nvSpPr>
              <p:spPr>
                <a:xfrm>
                  <a:off x="3943834" y="704409"/>
                  <a:ext cx="3962574" cy="242864"/>
                </a:xfrm>
                <a:prstGeom prst="rect">
                  <a:avLst/>
                </a:prstGeom>
                <a:noFill/>
              </p:spPr>
              <p:txBody>
                <a:bodyPr wrap="none" lIns="48000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8" name="TextBox 9"/>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11" name="组合 10"/>
          <p:cNvGrpSpPr/>
          <p:nvPr/>
        </p:nvGrpSpPr>
        <p:grpSpPr>
          <a:xfrm>
            <a:off x="2209591" y="2607158"/>
            <a:ext cx="4517261" cy="988629"/>
            <a:chOff x="3974544" y="1846512"/>
            <a:chExt cx="3387946" cy="741472"/>
          </a:xfrm>
        </p:grpSpPr>
        <p:grpSp>
          <p:nvGrpSpPr>
            <p:cNvPr id="12" name="组合 11"/>
            <p:cNvGrpSpPr/>
            <p:nvPr/>
          </p:nvGrpSpPr>
          <p:grpSpPr>
            <a:xfrm>
              <a:off x="3974544" y="1846512"/>
              <a:ext cx="741472" cy="741472"/>
              <a:chOff x="3059832" y="3339719"/>
              <a:chExt cx="3607562" cy="3607562"/>
            </a:xfrm>
          </p:grpSpPr>
          <p:sp>
            <p:nvSpPr>
              <p:cNvPr id="18" name="椭圆 1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1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13" name="Group 10"/>
            <p:cNvGrpSpPr/>
            <p:nvPr/>
          </p:nvGrpSpPr>
          <p:grpSpPr>
            <a:xfrm>
              <a:off x="4039521" y="2008868"/>
              <a:ext cx="3322969" cy="530915"/>
              <a:chOff x="1598315" y="2786337"/>
              <a:chExt cx="4430626" cy="707886"/>
            </a:xfrm>
          </p:grpSpPr>
          <p:sp>
            <p:nvSpPr>
              <p:cNvPr id="14" name="TextBox 11"/>
              <p:cNvSpPr txBox="1"/>
              <p:nvPr/>
            </p:nvSpPr>
            <p:spPr>
              <a:xfrm>
                <a:off x="1598315" y="2786337"/>
                <a:ext cx="718466"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8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02</a:t>
                </a:r>
              </a:p>
            </p:txBody>
          </p:sp>
          <p:grpSp>
            <p:nvGrpSpPr>
              <p:cNvPr id="15" name="Group 12"/>
              <p:cNvGrpSpPr/>
              <p:nvPr/>
            </p:nvGrpSpPr>
            <p:grpSpPr>
              <a:xfrm>
                <a:off x="2066367" y="2897416"/>
                <a:ext cx="3962574" cy="563232"/>
                <a:chOff x="3943834" y="704409"/>
                <a:chExt cx="3962574" cy="563232"/>
              </a:xfrm>
            </p:grpSpPr>
            <p:sp>
              <p:nvSpPr>
                <p:cNvPr id="16" name="TextBox 13"/>
                <p:cNvSpPr txBox="1"/>
                <p:nvPr/>
              </p:nvSpPr>
              <p:spPr>
                <a:xfrm>
                  <a:off x="3943834" y="704409"/>
                  <a:ext cx="3962574" cy="242864"/>
                </a:xfrm>
                <a:prstGeom prst="rect">
                  <a:avLst/>
                </a:prstGeom>
                <a:noFill/>
              </p:spPr>
              <p:txBody>
                <a:bodyPr wrap="none" lIns="48000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17" name="TextBox 14"/>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0" name="组合 19"/>
          <p:cNvGrpSpPr/>
          <p:nvPr/>
        </p:nvGrpSpPr>
        <p:grpSpPr>
          <a:xfrm>
            <a:off x="2209591" y="3724326"/>
            <a:ext cx="4517261" cy="988629"/>
            <a:chOff x="3974544" y="2684388"/>
            <a:chExt cx="3387946" cy="741472"/>
          </a:xfrm>
        </p:grpSpPr>
        <p:grpSp>
          <p:nvGrpSpPr>
            <p:cNvPr id="21" name="组合 20"/>
            <p:cNvGrpSpPr/>
            <p:nvPr/>
          </p:nvGrpSpPr>
          <p:grpSpPr>
            <a:xfrm>
              <a:off x="3974544" y="2684388"/>
              <a:ext cx="741472" cy="741472"/>
              <a:chOff x="3059832" y="3339719"/>
              <a:chExt cx="3607562" cy="3607562"/>
            </a:xfrm>
          </p:grpSpPr>
          <p:sp>
            <p:nvSpPr>
              <p:cNvPr id="27" name="椭圆 2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2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22" name="Group 15"/>
            <p:cNvGrpSpPr/>
            <p:nvPr/>
          </p:nvGrpSpPr>
          <p:grpSpPr>
            <a:xfrm>
              <a:off x="4039521" y="2846744"/>
              <a:ext cx="3322969" cy="530915"/>
              <a:chOff x="1598315" y="4154489"/>
              <a:chExt cx="4430626" cy="707886"/>
            </a:xfrm>
          </p:grpSpPr>
          <p:sp>
            <p:nvSpPr>
              <p:cNvPr id="23" name="TextBox 16"/>
              <p:cNvSpPr txBox="1"/>
              <p:nvPr/>
            </p:nvSpPr>
            <p:spPr>
              <a:xfrm>
                <a:off x="1598315" y="4154489"/>
                <a:ext cx="732893"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8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03</a:t>
                </a:r>
              </a:p>
            </p:txBody>
          </p:sp>
          <p:grpSp>
            <p:nvGrpSpPr>
              <p:cNvPr id="24" name="Group 17"/>
              <p:cNvGrpSpPr/>
              <p:nvPr/>
            </p:nvGrpSpPr>
            <p:grpSpPr>
              <a:xfrm>
                <a:off x="2066367" y="4265568"/>
                <a:ext cx="3962574" cy="563232"/>
                <a:chOff x="3943834" y="704409"/>
                <a:chExt cx="3962574" cy="563232"/>
              </a:xfrm>
            </p:grpSpPr>
            <p:sp>
              <p:nvSpPr>
                <p:cNvPr id="25" name="TextBox 18"/>
                <p:cNvSpPr txBox="1"/>
                <p:nvPr/>
              </p:nvSpPr>
              <p:spPr>
                <a:xfrm>
                  <a:off x="3943834" y="704409"/>
                  <a:ext cx="3962574" cy="242864"/>
                </a:xfrm>
                <a:prstGeom prst="rect">
                  <a:avLst/>
                </a:prstGeom>
                <a:noFill/>
              </p:spPr>
              <p:txBody>
                <a:bodyPr wrap="none" lIns="48000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26" name="TextBox 19"/>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9" name="组合 28"/>
          <p:cNvGrpSpPr/>
          <p:nvPr/>
        </p:nvGrpSpPr>
        <p:grpSpPr>
          <a:xfrm>
            <a:off x="2209591" y="4841494"/>
            <a:ext cx="4517261" cy="988629"/>
            <a:chOff x="3974544" y="3522264"/>
            <a:chExt cx="3387946" cy="741472"/>
          </a:xfrm>
        </p:grpSpPr>
        <p:grpSp>
          <p:nvGrpSpPr>
            <p:cNvPr id="30" name="组合 29"/>
            <p:cNvGrpSpPr/>
            <p:nvPr/>
          </p:nvGrpSpPr>
          <p:grpSpPr>
            <a:xfrm>
              <a:off x="3974544" y="3522264"/>
              <a:ext cx="741472" cy="741472"/>
              <a:chOff x="3059832" y="3339719"/>
              <a:chExt cx="3607562" cy="3607562"/>
            </a:xfrm>
          </p:grpSpPr>
          <p:sp>
            <p:nvSpPr>
              <p:cNvPr id="36" name="椭圆 3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3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1" name="Group 20"/>
            <p:cNvGrpSpPr/>
            <p:nvPr/>
          </p:nvGrpSpPr>
          <p:grpSpPr>
            <a:xfrm>
              <a:off x="4039521" y="3684622"/>
              <a:ext cx="3322969" cy="530915"/>
              <a:chOff x="1598315" y="5522641"/>
              <a:chExt cx="4430626" cy="707886"/>
            </a:xfrm>
          </p:grpSpPr>
          <p:sp>
            <p:nvSpPr>
              <p:cNvPr id="32" name="TextBox 21"/>
              <p:cNvSpPr txBox="1"/>
              <p:nvPr/>
            </p:nvSpPr>
            <p:spPr>
              <a:xfrm>
                <a:off x="1598315" y="5522641"/>
                <a:ext cx="716863"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8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04</a:t>
                </a:r>
              </a:p>
            </p:txBody>
          </p:sp>
          <p:grpSp>
            <p:nvGrpSpPr>
              <p:cNvPr id="33" name="Group 22"/>
              <p:cNvGrpSpPr/>
              <p:nvPr/>
            </p:nvGrpSpPr>
            <p:grpSpPr>
              <a:xfrm>
                <a:off x="2066367" y="5633720"/>
                <a:ext cx="3962574" cy="563232"/>
                <a:chOff x="3943834" y="704409"/>
                <a:chExt cx="3962574" cy="563232"/>
              </a:xfrm>
            </p:grpSpPr>
            <p:sp>
              <p:nvSpPr>
                <p:cNvPr id="34" name="TextBox 23"/>
                <p:cNvSpPr txBox="1"/>
                <p:nvPr/>
              </p:nvSpPr>
              <p:spPr>
                <a:xfrm>
                  <a:off x="3943834" y="704409"/>
                  <a:ext cx="3962574" cy="242864"/>
                </a:xfrm>
                <a:prstGeom prst="rect">
                  <a:avLst/>
                </a:prstGeom>
                <a:noFill/>
              </p:spPr>
              <p:txBody>
                <a:bodyPr wrap="none" lIns="480000" tIns="0" rIns="0" bIns="0" anchor="b" anchorCtr="0">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35" name="TextBox 24"/>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sp>
        <p:nvSpPr>
          <p:cNvPr id="38" name="矩形 37"/>
          <p:cNvSpPr/>
          <p:nvPr/>
        </p:nvSpPr>
        <p:spPr>
          <a:xfrm>
            <a:off x="7808506" y="2507463"/>
            <a:ext cx="2202931" cy="1015663"/>
          </a:xfrm>
          <a:prstGeom prst="rect">
            <a:avLst/>
          </a:prstGeom>
        </p:spPr>
        <p:txBody>
          <a:bodyPr wrap="square">
            <a:spAutoFit/>
          </a:bodyPr>
          <a:lstStyle/>
          <a:p>
            <a:pPr defTabSz="1245235">
              <a:defRPr/>
            </a:pPr>
            <a:r>
              <a:rPr lang="zh-CN" altLang="en-US" sz="6000" b="1" kern="0" dirty="0">
                <a:latin typeface="方正卡通简体" panose="03000509000000000000" pitchFamily="2" charset="-122"/>
                <a:ea typeface="方正卡通简体" panose="03000509000000000000" pitchFamily="2" charset="-122"/>
                <a:cs typeface="+mn-ea"/>
                <a:sym typeface="+mn-lt"/>
              </a:rPr>
              <a:t>目 录</a:t>
            </a:r>
          </a:p>
        </p:txBody>
      </p:sp>
      <p:sp>
        <p:nvSpPr>
          <p:cNvPr id="39" name="Rectangle 4"/>
          <p:cNvSpPr txBox="1">
            <a:spLocks noChangeArrowheads="1"/>
          </p:cNvSpPr>
          <p:nvPr/>
        </p:nvSpPr>
        <p:spPr bwMode="auto">
          <a:xfrm>
            <a:off x="7994999" y="3432801"/>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2400" b="0" kern="0" dirty="0">
                <a:solidFill>
                  <a:schemeClr val="tx1"/>
                </a:solidFill>
                <a:latin typeface="方正卡通简体" panose="03000509000000000000" pitchFamily="2" charset="-122"/>
                <a:ea typeface="方正卡通简体" panose="03000509000000000000" pitchFamily="2" charset="-122"/>
                <a:cs typeface="+mn-ea"/>
                <a:sym typeface="+mn-lt"/>
              </a:rPr>
              <a:t>CATALOG</a:t>
            </a:r>
            <a:endParaRPr lang="zh-CN" altLang="en-US" sz="2400" b="0" kern="0" dirty="0">
              <a:solidFill>
                <a:schemeClr val="tx1"/>
              </a:solidFill>
              <a:latin typeface="方正卡通简体" panose="03000509000000000000" pitchFamily="2" charset="-122"/>
              <a:ea typeface="方正卡通简体" panose="03000509000000000000" pitchFamily="2"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462485" y="25852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01</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8" name="矩形 7"/>
          <p:cNvSpPr/>
          <p:nvPr/>
        </p:nvSpPr>
        <p:spPr>
          <a:xfrm>
            <a:off x="4439781" y="2766454"/>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9" name="TextBox 11"/>
          <p:cNvSpPr txBox="1"/>
          <p:nvPr/>
        </p:nvSpPr>
        <p:spPr>
          <a:xfrm>
            <a:off x="4339148"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6215811"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339148"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215811"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4*#ppt_w"/>
                                          </p:val>
                                        </p:tav>
                                        <p:tav tm="100000">
                                          <p:val>
                                            <p:strVal val="#ppt_w"/>
                                          </p:val>
                                        </p:tav>
                                      </p:tavLst>
                                    </p:anim>
                                    <p:anim calcmode="lin" valueType="num">
                                      <p:cBhvr>
                                        <p:cTn id="13" dur="500" fill="hold"/>
                                        <p:tgtEl>
                                          <p:spTgt spid="8"/>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ppt_x</p:attrName>
                                        </p:attrNameLst>
                                      </p:cBhvr>
                                      <p:tavLst>
                                        <p:tav tm="0">
                                          <p:val>
                                            <p:strVal val="#ppt_x-#ppt_w*1.125000"/>
                                          </p:val>
                                        </p:tav>
                                        <p:tav tm="100000">
                                          <p:val>
                                            <p:strVal val="#ppt_x"/>
                                          </p:val>
                                        </p:tav>
                                      </p:tavLst>
                                    </p:anim>
                                    <p:animEffect transition="in" filter="wipe(right)">
                                      <p:cBhvr>
                                        <p:cTn id="18" dur="500"/>
                                        <p:tgtEl>
                                          <p:spTgt spid="9"/>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ppt_x</p:attrName>
                                        </p:attrNameLst>
                                      </p:cBhvr>
                                      <p:tavLst>
                                        <p:tav tm="0">
                                          <p:val>
                                            <p:strVal val="#ppt_x-#ppt_w*1.125000"/>
                                          </p:val>
                                        </p:tav>
                                        <p:tav tm="100000">
                                          <p:val>
                                            <p:strVal val="#ppt_x"/>
                                          </p:val>
                                        </p:tav>
                                      </p:tavLst>
                                    </p:anim>
                                    <p:animEffect transition="in" filter="wipe(right)">
                                      <p:cBhvr>
                                        <p:cTn id="28" dur="500"/>
                                        <p:tgtEl>
                                          <p:spTgt spid="11"/>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ppt_x</p:attrName>
                                        </p:attrNameLst>
                                      </p:cBhvr>
                                      <p:tavLst>
                                        <p:tav tm="0">
                                          <p:val>
                                            <p:strVal val="#ppt_x-#ppt_w*1.125000"/>
                                          </p:val>
                                        </p:tav>
                                        <p:tav tm="100000">
                                          <p:val>
                                            <p:strVal val="#ppt_x"/>
                                          </p:val>
                                        </p:tav>
                                      </p:tavLst>
                                    </p:anim>
                                    <p:animEffect transition="in" filter="wipe(right)">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7138575" y="4553775"/>
            <a:ext cx="3953840" cy="1287493"/>
            <a:chOff x="7138575" y="4553775"/>
            <a:chExt cx="3953840" cy="1287493"/>
          </a:xfrm>
        </p:grpSpPr>
        <p:sp>
          <p:nvSpPr>
            <p:cNvPr id="5" name="矩形 4"/>
            <p:cNvSpPr/>
            <p:nvPr/>
          </p:nvSpPr>
          <p:spPr>
            <a:xfrm>
              <a:off x="7169475" y="4908136"/>
              <a:ext cx="3922940" cy="933132"/>
            </a:xfrm>
            <a:prstGeom prst="rect">
              <a:avLst/>
            </a:prstGeom>
          </p:spPr>
          <p:txBody>
            <a:bodyPr wrap="square" anchor="ctr">
              <a:normAutofit/>
            </a:bodyPr>
            <a:lstStyle/>
            <a:p>
              <a:pPr>
                <a:lnSpc>
                  <a:spcPct val="120000"/>
                </a:lnSpc>
                <a:buClr>
                  <a:srgbClr val="E24848"/>
                </a:buClr>
              </a:pPr>
              <a:r>
                <a:rPr lang="zh-CN" altLang="en-US" sz="1200" noProof="1" smtClean="0">
                  <a:solidFill>
                    <a:schemeClr val="tx1">
                      <a:lumMod val="75000"/>
                      <a:lumOff val="25000"/>
                    </a:schemeClr>
                  </a:solidFill>
                </a:rPr>
                <a:t>点击此处更换文本点击此处更换文本点击此处更换文本点击此处更换文本</a:t>
              </a:r>
              <a:endParaRPr sz="1200" noProof="1">
                <a:solidFill>
                  <a:schemeClr val="tx1">
                    <a:lumMod val="75000"/>
                    <a:lumOff val="25000"/>
                  </a:schemeClr>
                </a:solidFill>
              </a:endParaRPr>
            </a:p>
          </p:txBody>
        </p:sp>
        <p:sp>
          <p:nvSpPr>
            <p:cNvPr id="6" name="矩形 5"/>
            <p:cNvSpPr/>
            <p:nvPr/>
          </p:nvSpPr>
          <p:spPr>
            <a:xfrm>
              <a:off x="7138575" y="4553775"/>
              <a:ext cx="3487517" cy="400110"/>
            </a:xfrm>
            <a:prstGeom prst="rect">
              <a:avLst/>
            </a:prstGeom>
          </p:spPr>
          <p:txBody>
            <a:bodyPr wrap="none">
              <a:normAutofit/>
            </a:bodyPr>
            <a:lstStyle/>
            <a:p>
              <a:pPr>
                <a:buClr>
                  <a:srgbClr val="E24848"/>
                </a:buClr>
              </a:pPr>
              <a:r>
                <a:rPr lang="zh-CN" altLang="en-US" b="1" noProof="1"/>
                <a:t>输入标题文本</a:t>
              </a:r>
            </a:p>
          </p:txBody>
        </p:sp>
      </p:grpSp>
      <p:grpSp>
        <p:nvGrpSpPr>
          <p:cNvPr id="13" name="千图PPT彼岸天：ID 8661124库_组合 12"/>
          <p:cNvGrpSpPr/>
          <p:nvPr>
            <p:custDataLst>
              <p:tags r:id="rId2"/>
            </p:custDataLst>
          </p:nvPr>
        </p:nvGrpSpPr>
        <p:grpSpPr>
          <a:xfrm>
            <a:off x="5036469" y="2116771"/>
            <a:ext cx="2211992" cy="4000808"/>
            <a:chOff x="5102815" y="2116771"/>
            <a:chExt cx="2211992" cy="4000808"/>
          </a:xfrm>
          <a:solidFill>
            <a:schemeClr val="tx2">
              <a:lumMod val="60000"/>
              <a:lumOff val="40000"/>
            </a:schemeClr>
          </a:solidFill>
        </p:grpSpPr>
        <p:sp>
          <p:nvSpPr>
            <p:cNvPr id="73" name="任意多边形: 形状 72"/>
            <p:cNvSpPr/>
            <p:nvPr/>
          </p:nvSpPr>
          <p:spPr bwMode="auto">
            <a:xfrm>
              <a:off x="6339511" y="4101783"/>
              <a:ext cx="239888" cy="2015796"/>
            </a:xfrm>
            <a:custGeom>
              <a:avLst/>
              <a:gdLst>
                <a:gd name="connsiteX0" fmla="*/ 118953 w 239888"/>
                <a:gd name="connsiteY0" fmla="*/ 0 h 2015796"/>
                <a:gd name="connsiteX1" fmla="*/ 142744 w 239888"/>
                <a:gd name="connsiteY1" fmla="*/ 2107 h 2015796"/>
                <a:gd name="connsiteX2" fmla="*/ 166534 w 239888"/>
                <a:gd name="connsiteY2" fmla="*/ 10536 h 2015796"/>
                <a:gd name="connsiteX3" fmla="*/ 188342 w 239888"/>
                <a:gd name="connsiteY3" fmla="*/ 23179 h 2015796"/>
                <a:gd name="connsiteX4" fmla="*/ 204202 w 239888"/>
                <a:gd name="connsiteY4" fmla="*/ 37929 h 2015796"/>
                <a:gd name="connsiteX5" fmla="*/ 220063 w 239888"/>
                <a:gd name="connsiteY5" fmla="*/ 56894 h 2015796"/>
                <a:gd name="connsiteX6" fmla="*/ 229976 w 239888"/>
                <a:gd name="connsiteY6" fmla="*/ 80073 h 2015796"/>
                <a:gd name="connsiteX7" fmla="*/ 235923 w 239888"/>
                <a:gd name="connsiteY7" fmla="*/ 103252 h 2015796"/>
                <a:gd name="connsiteX8" fmla="*/ 239888 w 239888"/>
                <a:gd name="connsiteY8" fmla="*/ 130645 h 2015796"/>
                <a:gd name="connsiteX9" fmla="*/ 239888 w 239888"/>
                <a:gd name="connsiteY9" fmla="*/ 2015796 h 2015796"/>
                <a:gd name="connsiteX10" fmla="*/ 0 w 239888"/>
                <a:gd name="connsiteY10" fmla="*/ 2015796 h 2015796"/>
                <a:gd name="connsiteX11" fmla="*/ 0 w 239888"/>
                <a:gd name="connsiteY11" fmla="*/ 130645 h 2015796"/>
                <a:gd name="connsiteX12" fmla="*/ 1983 w 239888"/>
                <a:gd name="connsiteY12" fmla="*/ 103252 h 2015796"/>
                <a:gd name="connsiteX13" fmla="*/ 9913 w 239888"/>
                <a:gd name="connsiteY13" fmla="*/ 80073 h 2015796"/>
                <a:gd name="connsiteX14" fmla="*/ 19826 w 239888"/>
                <a:gd name="connsiteY14" fmla="*/ 56894 h 2015796"/>
                <a:gd name="connsiteX15" fmla="*/ 35686 w 239888"/>
                <a:gd name="connsiteY15" fmla="*/ 37929 h 2015796"/>
                <a:gd name="connsiteX16" fmla="*/ 51546 w 239888"/>
                <a:gd name="connsiteY16" fmla="*/ 23179 h 2015796"/>
                <a:gd name="connsiteX17" fmla="*/ 73354 w 239888"/>
                <a:gd name="connsiteY17" fmla="*/ 10536 h 2015796"/>
                <a:gd name="connsiteX18" fmla="*/ 97145 w 239888"/>
                <a:gd name="connsiteY18" fmla="*/ 2107 h 201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9888" h="2015796">
                  <a:moveTo>
                    <a:pt x="118953" y="0"/>
                  </a:moveTo>
                  <a:lnTo>
                    <a:pt x="142744" y="2107"/>
                  </a:lnTo>
                  <a:lnTo>
                    <a:pt x="166534" y="10536"/>
                  </a:lnTo>
                  <a:lnTo>
                    <a:pt x="188342" y="23179"/>
                  </a:lnTo>
                  <a:lnTo>
                    <a:pt x="204202" y="37929"/>
                  </a:lnTo>
                  <a:lnTo>
                    <a:pt x="220063" y="56894"/>
                  </a:lnTo>
                  <a:lnTo>
                    <a:pt x="229976" y="80073"/>
                  </a:lnTo>
                  <a:lnTo>
                    <a:pt x="235923" y="103252"/>
                  </a:lnTo>
                  <a:lnTo>
                    <a:pt x="239888" y="130645"/>
                  </a:lnTo>
                  <a:lnTo>
                    <a:pt x="239888" y="2015796"/>
                  </a:lnTo>
                  <a:lnTo>
                    <a:pt x="0" y="2015796"/>
                  </a:lnTo>
                  <a:lnTo>
                    <a:pt x="0" y="130645"/>
                  </a:lnTo>
                  <a:lnTo>
                    <a:pt x="1983" y="103252"/>
                  </a:lnTo>
                  <a:lnTo>
                    <a:pt x="9913" y="80073"/>
                  </a:lnTo>
                  <a:lnTo>
                    <a:pt x="19826" y="56894"/>
                  </a:lnTo>
                  <a:lnTo>
                    <a:pt x="35686" y="37929"/>
                  </a:lnTo>
                  <a:lnTo>
                    <a:pt x="51546" y="23179"/>
                  </a:lnTo>
                  <a:lnTo>
                    <a:pt x="73354" y="10536"/>
                  </a:lnTo>
                  <a:lnTo>
                    <a:pt x="97145" y="2107"/>
                  </a:lnTo>
                  <a:close/>
                </a:path>
              </a:pathLst>
            </a:custGeom>
            <a:grpFill/>
            <a:ln>
              <a:noFill/>
            </a:ln>
          </p:spPr>
          <p:txBody>
            <a:bodyPr anchor="ctr"/>
            <a:lstStyle/>
            <a:p>
              <a:pPr algn="ctr"/>
              <a:endParaRPr/>
            </a:p>
          </p:txBody>
        </p:sp>
        <p:sp>
          <p:nvSpPr>
            <p:cNvPr id="74" name="任意多边形: 形状 73"/>
            <p:cNvSpPr/>
            <p:nvPr/>
          </p:nvSpPr>
          <p:spPr bwMode="auto">
            <a:xfrm>
              <a:off x="5682290" y="3026019"/>
              <a:ext cx="663763" cy="1584602"/>
            </a:xfrm>
            <a:custGeom>
              <a:avLst/>
              <a:gdLst>
                <a:gd name="T0" fmla="*/ 282 w 315"/>
                <a:gd name="T1" fmla="*/ 752 h 752"/>
                <a:gd name="T2" fmla="*/ 282 w 315"/>
                <a:gd name="T3" fmla="*/ 752 h 752"/>
                <a:gd name="T4" fmla="*/ 276 w 315"/>
                <a:gd name="T5" fmla="*/ 752 h 752"/>
                <a:gd name="T6" fmla="*/ 270 w 315"/>
                <a:gd name="T7" fmla="*/ 750 h 752"/>
                <a:gd name="T8" fmla="*/ 264 w 315"/>
                <a:gd name="T9" fmla="*/ 747 h 752"/>
                <a:gd name="T10" fmla="*/ 260 w 315"/>
                <a:gd name="T11" fmla="*/ 743 h 752"/>
                <a:gd name="T12" fmla="*/ 12 w 315"/>
                <a:gd name="T13" fmla="*/ 533 h 752"/>
                <a:gd name="T14" fmla="*/ 12 w 315"/>
                <a:gd name="T15" fmla="*/ 533 h 752"/>
                <a:gd name="T16" fmla="*/ 7 w 315"/>
                <a:gd name="T17" fmla="*/ 528 h 752"/>
                <a:gd name="T18" fmla="*/ 4 w 315"/>
                <a:gd name="T19" fmla="*/ 523 h 752"/>
                <a:gd name="T20" fmla="*/ 1 w 315"/>
                <a:gd name="T21" fmla="*/ 515 h 752"/>
                <a:gd name="T22" fmla="*/ 0 w 315"/>
                <a:gd name="T23" fmla="*/ 508 h 752"/>
                <a:gd name="T24" fmla="*/ 0 w 315"/>
                <a:gd name="T25" fmla="*/ 34 h 752"/>
                <a:gd name="T26" fmla="*/ 0 w 315"/>
                <a:gd name="T27" fmla="*/ 34 h 752"/>
                <a:gd name="T28" fmla="*/ 1 w 315"/>
                <a:gd name="T29" fmla="*/ 27 h 752"/>
                <a:gd name="T30" fmla="*/ 2 w 315"/>
                <a:gd name="T31" fmla="*/ 21 h 752"/>
                <a:gd name="T32" fmla="*/ 6 w 315"/>
                <a:gd name="T33" fmla="*/ 15 h 752"/>
                <a:gd name="T34" fmla="*/ 9 w 315"/>
                <a:gd name="T35" fmla="*/ 9 h 752"/>
                <a:gd name="T36" fmla="*/ 15 w 315"/>
                <a:gd name="T37" fmla="*/ 6 h 752"/>
                <a:gd name="T38" fmla="*/ 20 w 315"/>
                <a:gd name="T39" fmla="*/ 2 h 752"/>
                <a:gd name="T40" fmla="*/ 27 w 315"/>
                <a:gd name="T41" fmla="*/ 1 h 752"/>
                <a:gd name="T42" fmla="*/ 33 w 315"/>
                <a:gd name="T43" fmla="*/ 0 h 752"/>
                <a:gd name="T44" fmla="*/ 33 w 315"/>
                <a:gd name="T45" fmla="*/ 0 h 752"/>
                <a:gd name="T46" fmla="*/ 40 w 315"/>
                <a:gd name="T47" fmla="*/ 1 h 752"/>
                <a:gd name="T48" fmla="*/ 47 w 315"/>
                <a:gd name="T49" fmla="*/ 2 h 752"/>
                <a:gd name="T50" fmla="*/ 52 w 315"/>
                <a:gd name="T51" fmla="*/ 6 h 752"/>
                <a:gd name="T52" fmla="*/ 58 w 315"/>
                <a:gd name="T53" fmla="*/ 9 h 752"/>
                <a:gd name="T54" fmla="*/ 61 w 315"/>
                <a:gd name="T55" fmla="*/ 15 h 752"/>
                <a:gd name="T56" fmla="*/ 65 w 315"/>
                <a:gd name="T57" fmla="*/ 21 h 752"/>
                <a:gd name="T58" fmla="*/ 66 w 315"/>
                <a:gd name="T59" fmla="*/ 27 h 752"/>
                <a:gd name="T60" fmla="*/ 67 w 315"/>
                <a:gd name="T61" fmla="*/ 34 h 752"/>
                <a:gd name="T62" fmla="*/ 67 w 315"/>
                <a:gd name="T63" fmla="*/ 492 h 752"/>
                <a:gd name="T64" fmla="*/ 303 w 315"/>
                <a:gd name="T65" fmla="*/ 693 h 752"/>
                <a:gd name="T66" fmla="*/ 303 w 315"/>
                <a:gd name="T67" fmla="*/ 693 h 752"/>
                <a:gd name="T68" fmla="*/ 308 w 315"/>
                <a:gd name="T69" fmla="*/ 697 h 752"/>
                <a:gd name="T70" fmla="*/ 311 w 315"/>
                <a:gd name="T71" fmla="*/ 703 h 752"/>
                <a:gd name="T72" fmla="*/ 314 w 315"/>
                <a:gd name="T73" fmla="*/ 709 h 752"/>
                <a:gd name="T74" fmla="*/ 315 w 315"/>
                <a:gd name="T75" fmla="*/ 715 h 752"/>
                <a:gd name="T76" fmla="*/ 315 w 315"/>
                <a:gd name="T77" fmla="*/ 722 h 752"/>
                <a:gd name="T78" fmla="*/ 314 w 315"/>
                <a:gd name="T79" fmla="*/ 728 h 752"/>
                <a:gd name="T80" fmla="*/ 311 w 315"/>
                <a:gd name="T81" fmla="*/ 734 h 752"/>
                <a:gd name="T82" fmla="*/ 307 w 315"/>
                <a:gd name="T83" fmla="*/ 740 h 752"/>
                <a:gd name="T84" fmla="*/ 307 w 315"/>
                <a:gd name="T85" fmla="*/ 740 h 752"/>
                <a:gd name="T86" fmla="*/ 302 w 315"/>
                <a:gd name="T87" fmla="*/ 746 h 752"/>
                <a:gd name="T88" fmla="*/ 295 w 315"/>
                <a:gd name="T89" fmla="*/ 749 h 752"/>
                <a:gd name="T90" fmla="*/ 289 w 315"/>
                <a:gd name="T91" fmla="*/ 752 h 752"/>
                <a:gd name="T92" fmla="*/ 282 w 315"/>
                <a:gd name="T93" fmla="*/ 752 h 752"/>
                <a:gd name="T94" fmla="*/ 282 w 315"/>
                <a:gd name="T95" fmla="*/ 752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5" h="752">
                  <a:moveTo>
                    <a:pt x="282" y="752"/>
                  </a:moveTo>
                  <a:lnTo>
                    <a:pt x="282" y="752"/>
                  </a:lnTo>
                  <a:lnTo>
                    <a:pt x="276" y="752"/>
                  </a:lnTo>
                  <a:lnTo>
                    <a:pt x="270" y="750"/>
                  </a:lnTo>
                  <a:lnTo>
                    <a:pt x="264" y="747"/>
                  </a:lnTo>
                  <a:lnTo>
                    <a:pt x="260" y="743"/>
                  </a:lnTo>
                  <a:lnTo>
                    <a:pt x="12" y="533"/>
                  </a:lnTo>
                  <a:lnTo>
                    <a:pt x="12" y="533"/>
                  </a:lnTo>
                  <a:lnTo>
                    <a:pt x="7" y="528"/>
                  </a:lnTo>
                  <a:lnTo>
                    <a:pt x="4" y="523"/>
                  </a:lnTo>
                  <a:lnTo>
                    <a:pt x="1" y="515"/>
                  </a:lnTo>
                  <a:lnTo>
                    <a:pt x="0" y="508"/>
                  </a:lnTo>
                  <a:lnTo>
                    <a:pt x="0" y="34"/>
                  </a:lnTo>
                  <a:lnTo>
                    <a:pt x="0" y="34"/>
                  </a:lnTo>
                  <a:lnTo>
                    <a:pt x="1" y="27"/>
                  </a:lnTo>
                  <a:lnTo>
                    <a:pt x="2" y="21"/>
                  </a:lnTo>
                  <a:lnTo>
                    <a:pt x="6" y="15"/>
                  </a:lnTo>
                  <a:lnTo>
                    <a:pt x="9" y="9"/>
                  </a:lnTo>
                  <a:lnTo>
                    <a:pt x="15" y="6"/>
                  </a:lnTo>
                  <a:lnTo>
                    <a:pt x="20" y="2"/>
                  </a:lnTo>
                  <a:lnTo>
                    <a:pt x="27" y="1"/>
                  </a:lnTo>
                  <a:lnTo>
                    <a:pt x="33" y="0"/>
                  </a:lnTo>
                  <a:lnTo>
                    <a:pt x="33" y="0"/>
                  </a:lnTo>
                  <a:lnTo>
                    <a:pt x="40" y="1"/>
                  </a:lnTo>
                  <a:lnTo>
                    <a:pt x="47" y="2"/>
                  </a:lnTo>
                  <a:lnTo>
                    <a:pt x="52" y="6"/>
                  </a:lnTo>
                  <a:lnTo>
                    <a:pt x="58" y="9"/>
                  </a:lnTo>
                  <a:lnTo>
                    <a:pt x="61" y="15"/>
                  </a:lnTo>
                  <a:lnTo>
                    <a:pt x="65" y="21"/>
                  </a:lnTo>
                  <a:lnTo>
                    <a:pt x="66" y="27"/>
                  </a:lnTo>
                  <a:lnTo>
                    <a:pt x="67" y="34"/>
                  </a:lnTo>
                  <a:lnTo>
                    <a:pt x="67" y="492"/>
                  </a:lnTo>
                  <a:lnTo>
                    <a:pt x="303" y="693"/>
                  </a:lnTo>
                  <a:lnTo>
                    <a:pt x="303" y="693"/>
                  </a:lnTo>
                  <a:lnTo>
                    <a:pt x="308" y="697"/>
                  </a:lnTo>
                  <a:lnTo>
                    <a:pt x="311" y="703"/>
                  </a:lnTo>
                  <a:lnTo>
                    <a:pt x="314" y="709"/>
                  </a:lnTo>
                  <a:lnTo>
                    <a:pt x="315" y="715"/>
                  </a:lnTo>
                  <a:lnTo>
                    <a:pt x="315" y="722"/>
                  </a:lnTo>
                  <a:lnTo>
                    <a:pt x="314" y="728"/>
                  </a:lnTo>
                  <a:lnTo>
                    <a:pt x="311" y="734"/>
                  </a:lnTo>
                  <a:lnTo>
                    <a:pt x="307" y="740"/>
                  </a:lnTo>
                  <a:lnTo>
                    <a:pt x="307" y="740"/>
                  </a:lnTo>
                  <a:lnTo>
                    <a:pt x="302" y="746"/>
                  </a:lnTo>
                  <a:lnTo>
                    <a:pt x="295" y="749"/>
                  </a:lnTo>
                  <a:lnTo>
                    <a:pt x="289" y="752"/>
                  </a:lnTo>
                  <a:lnTo>
                    <a:pt x="282" y="752"/>
                  </a:lnTo>
                  <a:lnTo>
                    <a:pt x="282" y="752"/>
                  </a:lnTo>
                  <a:close/>
                </a:path>
              </a:pathLst>
            </a:custGeom>
            <a:grpFill/>
            <a:ln>
              <a:noFill/>
            </a:ln>
          </p:spPr>
          <p:txBody>
            <a:bodyPr anchor="ctr"/>
            <a:lstStyle/>
            <a:p>
              <a:pPr algn="ctr"/>
              <a:endParaRPr/>
            </a:p>
          </p:txBody>
        </p:sp>
        <p:sp>
          <p:nvSpPr>
            <p:cNvPr id="75" name="任意多边形: 形状 74"/>
            <p:cNvSpPr/>
            <p:nvPr/>
          </p:nvSpPr>
          <p:spPr bwMode="auto">
            <a:xfrm>
              <a:off x="6470377" y="2874275"/>
              <a:ext cx="457259" cy="855546"/>
            </a:xfrm>
            <a:custGeom>
              <a:avLst/>
              <a:gdLst>
                <a:gd name="T0" fmla="*/ 34 w 217"/>
                <a:gd name="T1" fmla="*/ 533 h 533"/>
                <a:gd name="T2" fmla="*/ 34 w 217"/>
                <a:gd name="T3" fmla="*/ 533 h 533"/>
                <a:gd name="T4" fmla="*/ 27 w 217"/>
                <a:gd name="T5" fmla="*/ 533 h 533"/>
                <a:gd name="T6" fmla="*/ 20 w 217"/>
                <a:gd name="T7" fmla="*/ 531 h 533"/>
                <a:gd name="T8" fmla="*/ 13 w 217"/>
                <a:gd name="T9" fmla="*/ 526 h 533"/>
                <a:gd name="T10" fmla="*/ 8 w 217"/>
                <a:gd name="T11" fmla="*/ 521 h 533"/>
                <a:gd name="T12" fmla="*/ 8 w 217"/>
                <a:gd name="T13" fmla="*/ 521 h 533"/>
                <a:gd name="T14" fmla="*/ 4 w 217"/>
                <a:gd name="T15" fmla="*/ 515 h 533"/>
                <a:gd name="T16" fmla="*/ 1 w 217"/>
                <a:gd name="T17" fmla="*/ 510 h 533"/>
                <a:gd name="T18" fmla="*/ 0 w 217"/>
                <a:gd name="T19" fmla="*/ 504 h 533"/>
                <a:gd name="T20" fmla="*/ 0 w 217"/>
                <a:gd name="T21" fmla="*/ 497 h 533"/>
                <a:gd name="T22" fmla="*/ 3 w 217"/>
                <a:gd name="T23" fmla="*/ 491 h 533"/>
                <a:gd name="T24" fmla="*/ 5 w 217"/>
                <a:gd name="T25" fmla="*/ 485 h 533"/>
                <a:gd name="T26" fmla="*/ 8 w 217"/>
                <a:gd name="T27" fmla="*/ 479 h 533"/>
                <a:gd name="T28" fmla="*/ 13 w 217"/>
                <a:gd name="T29" fmla="*/ 474 h 533"/>
                <a:gd name="T30" fmla="*/ 150 w 217"/>
                <a:gd name="T31" fmla="*/ 363 h 533"/>
                <a:gd name="T32" fmla="*/ 150 w 217"/>
                <a:gd name="T33" fmla="*/ 34 h 533"/>
                <a:gd name="T34" fmla="*/ 150 w 217"/>
                <a:gd name="T35" fmla="*/ 34 h 533"/>
                <a:gd name="T36" fmla="*/ 151 w 217"/>
                <a:gd name="T37" fmla="*/ 27 h 533"/>
                <a:gd name="T38" fmla="*/ 152 w 217"/>
                <a:gd name="T39" fmla="*/ 21 h 533"/>
                <a:gd name="T40" fmla="*/ 156 w 217"/>
                <a:gd name="T41" fmla="*/ 15 h 533"/>
                <a:gd name="T42" fmla="*/ 160 w 217"/>
                <a:gd name="T43" fmla="*/ 10 h 533"/>
                <a:gd name="T44" fmla="*/ 165 w 217"/>
                <a:gd name="T45" fmla="*/ 6 h 533"/>
                <a:gd name="T46" fmla="*/ 170 w 217"/>
                <a:gd name="T47" fmla="*/ 3 h 533"/>
                <a:gd name="T48" fmla="*/ 177 w 217"/>
                <a:gd name="T49" fmla="*/ 1 h 533"/>
                <a:gd name="T50" fmla="*/ 183 w 217"/>
                <a:gd name="T51" fmla="*/ 0 h 533"/>
                <a:gd name="T52" fmla="*/ 183 w 217"/>
                <a:gd name="T53" fmla="*/ 0 h 533"/>
                <a:gd name="T54" fmla="*/ 190 w 217"/>
                <a:gd name="T55" fmla="*/ 1 h 533"/>
                <a:gd name="T56" fmla="*/ 197 w 217"/>
                <a:gd name="T57" fmla="*/ 3 h 533"/>
                <a:gd name="T58" fmla="*/ 202 w 217"/>
                <a:gd name="T59" fmla="*/ 6 h 533"/>
                <a:gd name="T60" fmla="*/ 208 w 217"/>
                <a:gd name="T61" fmla="*/ 10 h 533"/>
                <a:gd name="T62" fmla="*/ 211 w 217"/>
                <a:gd name="T63" fmla="*/ 15 h 533"/>
                <a:gd name="T64" fmla="*/ 215 w 217"/>
                <a:gd name="T65" fmla="*/ 21 h 533"/>
                <a:gd name="T66" fmla="*/ 216 w 217"/>
                <a:gd name="T67" fmla="*/ 27 h 533"/>
                <a:gd name="T68" fmla="*/ 217 w 217"/>
                <a:gd name="T69" fmla="*/ 34 h 533"/>
                <a:gd name="T70" fmla="*/ 217 w 217"/>
                <a:gd name="T71" fmla="*/ 379 h 533"/>
                <a:gd name="T72" fmla="*/ 217 w 217"/>
                <a:gd name="T73" fmla="*/ 379 h 533"/>
                <a:gd name="T74" fmla="*/ 216 w 217"/>
                <a:gd name="T75" fmla="*/ 387 h 533"/>
                <a:gd name="T76" fmla="*/ 214 w 217"/>
                <a:gd name="T77" fmla="*/ 393 h 533"/>
                <a:gd name="T78" fmla="*/ 210 w 217"/>
                <a:gd name="T79" fmla="*/ 400 h 533"/>
                <a:gd name="T80" fmla="*/ 204 w 217"/>
                <a:gd name="T81" fmla="*/ 404 h 533"/>
                <a:gd name="T82" fmla="*/ 56 w 217"/>
                <a:gd name="T83" fmla="*/ 526 h 533"/>
                <a:gd name="T84" fmla="*/ 56 w 217"/>
                <a:gd name="T85" fmla="*/ 526 h 533"/>
                <a:gd name="T86" fmla="*/ 50 w 217"/>
                <a:gd name="T87" fmla="*/ 530 h 533"/>
                <a:gd name="T88" fmla="*/ 45 w 217"/>
                <a:gd name="T89" fmla="*/ 532 h 533"/>
                <a:gd name="T90" fmla="*/ 39 w 217"/>
                <a:gd name="T91" fmla="*/ 533 h 533"/>
                <a:gd name="T92" fmla="*/ 34 w 217"/>
                <a:gd name="T93" fmla="*/ 533 h 533"/>
                <a:gd name="T94" fmla="*/ 34 w 217"/>
                <a:gd name="T95" fmla="*/ 53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7" h="533">
                  <a:moveTo>
                    <a:pt x="34" y="533"/>
                  </a:moveTo>
                  <a:lnTo>
                    <a:pt x="34" y="533"/>
                  </a:lnTo>
                  <a:lnTo>
                    <a:pt x="27" y="533"/>
                  </a:lnTo>
                  <a:lnTo>
                    <a:pt x="20" y="531"/>
                  </a:lnTo>
                  <a:lnTo>
                    <a:pt x="13" y="526"/>
                  </a:lnTo>
                  <a:lnTo>
                    <a:pt x="8" y="521"/>
                  </a:lnTo>
                  <a:lnTo>
                    <a:pt x="8" y="521"/>
                  </a:lnTo>
                  <a:lnTo>
                    <a:pt x="4" y="515"/>
                  </a:lnTo>
                  <a:lnTo>
                    <a:pt x="1" y="510"/>
                  </a:lnTo>
                  <a:lnTo>
                    <a:pt x="0" y="504"/>
                  </a:lnTo>
                  <a:lnTo>
                    <a:pt x="0" y="497"/>
                  </a:lnTo>
                  <a:lnTo>
                    <a:pt x="3" y="491"/>
                  </a:lnTo>
                  <a:lnTo>
                    <a:pt x="5" y="485"/>
                  </a:lnTo>
                  <a:lnTo>
                    <a:pt x="8" y="479"/>
                  </a:lnTo>
                  <a:lnTo>
                    <a:pt x="13" y="474"/>
                  </a:lnTo>
                  <a:lnTo>
                    <a:pt x="150" y="363"/>
                  </a:lnTo>
                  <a:lnTo>
                    <a:pt x="150" y="34"/>
                  </a:lnTo>
                  <a:lnTo>
                    <a:pt x="150" y="34"/>
                  </a:lnTo>
                  <a:lnTo>
                    <a:pt x="151" y="27"/>
                  </a:lnTo>
                  <a:lnTo>
                    <a:pt x="152" y="21"/>
                  </a:lnTo>
                  <a:lnTo>
                    <a:pt x="156" y="15"/>
                  </a:lnTo>
                  <a:lnTo>
                    <a:pt x="160" y="10"/>
                  </a:lnTo>
                  <a:lnTo>
                    <a:pt x="165" y="6"/>
                  </a:lnTo>
                  <a:lnTo>
                    <a:pt x="170" y="3"/>
                  </a:lnTo>
                  <a:lnTo>
                    <a:pt x="177" y="1"/>
                  </a:lnTo>
                  <a:lnTo>
                    <a:pt x="183" y="0"/>
                  </a:lnTo>
                  <a:lnTo>
                    <a:pt x="183" y="0"/>
                  </a:lnTo>
                  <a:lnTo>
                    <a:pt x="190" y="1"/>
                  </a:lnTo>
                  <a:lnTo>
                    <a:pt x="197" y="3"/>
                  </a:lnTo>
                  <a:lnTo>
                    <a:pt x="202" y="6"/>
                  </a:lnTo>
                  <a:lnTo>
                    <a:pt x="208" y="10"/>
                  </a:lnTo>
                  <a:lnTo>
                    <a:pt x="211" y="15"/>
                  </a:lnTo>
                  <a:lnTo>
                    <a:pt x="215" y="21"/>
                  </a:lnTo>
                  <a:lnTo>
                    <a:pt x="216" y="27"/>
                  </a:lnTo>
                  <a:lnTo>
                    <a:pt x="217" y="34"/>
                  </a:lnTo>
                  <a:lnTo>
                    <a:pt x="217" y="379"/>
                  </a:lnTo>
                  <a:lnTo>
                    <a:pt x="217" y="379"/>
                  </a:lnTo>
                  <a:lnTo>
                    <a:pt x="216" y="387"/>
                  </a:lnTo>
                  <a:lnTo>
                    <a:pt x="214" y="393"/>
                  </a:lnTo>
                  <a:lnTo>
                    <a:pt x="210" y="400"/>
                  </a:lnTo>
                  <a:lnTo>
                    <a:pt x="204" y="404"/>
                  </a:lnTo>
                  <a:lnTo>
                    <a:pt x="56" y="526"/>
                  </a:lnTo>
                  <a:lnTo>
                    <a:pt x="56" y="526"/>
                  </a:lnTo>
                  <a:lnTo>
                    <a:pt x="50" y="530"/>
                  </a:lnTo>
                  <a:lnTo>
                    <a:pt x="45" y="532"/>
                  </a:lnTo>
                  <a:lnTo>
                    <a:pt x="39" y="533"/>
                  </a:lnTo>
                  <a:lnTo>
                    <a:pt x="34" y="533"/>
                  </a:lnTo>
                  <a:lnTo>
                    <a:pt x="34" y="533"/>
                  </a:lnTo>
                  <a:close/>
                </a:path>
              </a:pathLst>
            </a:custGeom>
            <a:grpFill/>
            <a:ln>
              <a:noFill/>
            </a:ln>
          </p:spPr>
          <p:txBody>
            <a:bodyPr anchor="ctr"/>
            <a:lstStyle/>
            <a:p>
              <a:pPr algn="ctr"/>
              <a:endParaRPr/>
            </a:p>
          </p:txBody>
        </p:sp>
        <p:sp>
          <p:nvSpPr>
            <p:cNvPr id="76" name="任意多边形: 形状 75"/>
            <p:cNvSpPr/>
            <p:nvPr/>
          </p:nvSpPr>
          <p:spPr bwMode="auto">
            <a:xfrm>
              <a:off x="5102815" y="3807784"/>
              <a:ext cx="410901" cy="722764"/>
            </a:xfrm>
            <a:custGeom>
              <a:avLst/>
              <a:gdLst>
                <a:gd name="T0" fmla="*/ 173 w 195"/>
                <a:gd name="T1" fmla="*/ 343 h 343"/>
                <a:gd name="T2" fmla="*/ 173 w 195"/>
                <a:gd name="T3" fmla="*/ 343 h 343"/>
                <a:gd name="T4" fmla="*/ 165 w 195"/>
                <a:gd name="T5" fmla="*/ 342 h 343"/>
                <a:gd name="T6" fmla="*/ 158 w 195"/>
                <a:gd name="T7" fmla="*/ 338 h 343"/>
                <a:gd name="T8" fmla="*/ 8 w 195"/>
                <a:gd name="T9" fmla="*/ 217 h 343"/>
                <a:gd name="T10" fmla="*/ 8 w 195"/>
                <a:gd name="T11" fmla="*/ 217 h 343"/>
                <a:gd name="T12" fmla="*/ 5 w 195"/>
                <a:gd name="T13" fmla="*/ 213 h 343"/>
                <a:gd name="T14" fmla="*/ 3 w 195"/>
                <a:gd name="T15" fmla="*/ 210 h 343"/>
                <a:gd name="T16" fmla="*/ 1 w 195"/>
                <a:gd name="T17" fmla="*/ 205 h 343"/>
                <a:gd name="T18" fmla="*/ 0 w 195"/>
                <a:gd name="T19" fmla="*/ 199 h 343"/>
                <a:gd name="T20" fmla="*/ 0 w 195"/>
                <a:gd name="T21" fmla="*/ 22 h 343"/>
                <a:gd name="T22" fmla="*/ 0 w 195"/>
                <a:gd name="T23" fmla="*/ 22 h 343"/>
                <a:gd name="T24" fmla="*/ 0 w 195"/>
                <a:gd name="T25" fmla="*/ 17 h 343"/>
                <a:gd name="T26" fmla="*/ 3 w 195"/>
                <a:gd name="T27" fmla="*/ 13 h 343"/>
                <a:gd name="T28" fmla="*/ 4 w 195"/>
                <a:gd name="T29" fmla="*/ 9 h 343"/>
                <a:gd name="T30" fmla="*/ 7 w 195"/>
                <a:gd name="T31" fmla="*/ 6 h 343"/>
                <a:gd name="T32" fmla="*/ 10 w 195"/>
                <a:gd name="T33" fmla="*/ 3 h 343"/>
                <a:gd name="T34" fmla="*/ 14 w 195"/>
                <a:gd name="T35" fmla="*/ 1 h 343"/>
                <a:gd name="T36" fmla="*/ 18 w 195"/>
                <a:gd name="T37" fmla="*/ 0 h 343"/>
                <a:gd name="T38" fmla="*/ 23 w 195"/>
                <a:gd name="T39" fmla="*/ 0 h 343"/>
                <a:gd name="T40" fmla="*/ 23 w 195"/>
                <a:gd name="T41" fmla="*/ 0 h 343"/>
                <a:gd name="T42" fmla="*/ 27 w 195"/>
                <a:gd name="T43" fmla="*/ 0 h 343"/>
                <a:gd name="T44" fmla="*/ 31 w 195"/>
                <a:gd name="T45" fmla="*/ 1 h 343"/>
                <a:gd name="T46" fmla="*/ 36 w 195"/>
                <a:gd name="T47" fmla="*/ 3 h 343"/>
                <a:gd name="T48" fmla="*/ 38 w 195"/>
                <a:gd name="T49" fmla="*/ 6 h 343"/>
                <a:gd name="T50" fmla="*/ 42 w 195"/>
                <a:gd name="T51" fmla="*/ 9 h 343"/>
                <a:gd name="T52" fmla="*/ 43 w 195"/>
                <a:gd name="T53" fmla="*/ 13 h 343"/>
                <a:gd name="T54" fmla="*/ 45 w 195"/>
                <a:gd name="T55" fmla="*/ 17 h 343"/>
                <a:gd name="T56" fmla="*/ 45 w 195"/>
                <a:gd name="T57" fmla="*/ 22 h 343"/>
                <a:gd name="T58" fmla="*/ 45 w 195"/>
                <a:gd name="T59" fmla="*/ 189 h 343"/>
                <a:gd name="T60" fmla="*/ 187 w 195"/>
                <a:gd name="T61" fmla="*/ 304 h 343"/>
                <a:gd name="T62" fmla="*/ 187 w 195"/>
                <a:gd name="T63" fmla="*/ 304 h 343"/>
                <a:gd name="T64" fmla="*/ 189 w 195"/>
                <a:gd name="T65" fmla="*/ 307 h 343"/>
                <a:gd name="T66" fmla="*/ 193 w 195"/>
                <a:gd name="T67" fmla="*/ 310 h 343"/>
                <a:gd name="T68" fmla="*/ 194 w 195"/>
                <a:gd name="T69" fmla="*/ 315 h 343"/>
                <a:gd name="T70" fmla="*/ 195 w 195"/>
                <a:gd name="T71" fmla="*/ 318 h 343"/>
                <a:gd name="T72" fmla="*/ 195 w 195"/>
                <a:gd name="T73" fmla="*/ 323 h 343"/>
                <a:gd name="T74" fmla="*/ 194 w 195"/>
                <a:gd name="T75" fmla="*/ 327 h 343"/>
                <a:gd name="T76" fmla="*/ 193 w 195"/>
                <a:gd name="T77" fmla="*/ 331 h 343"/>
                <a:gd name="T78" fmla="*/ 190 w 195"/>
                <a:gd name="T79" fmla="*/ 335 h 343"/>
                <a:gd name="T80" fmla="*/ 190 w 195"/>
                <a:gd name="T81" fmla="*/ 335 h 343"/>
                <a:gd name="T82" fmla="*/ 185 w 195"/>
                <a:gd name="T83" fmla="*/ 338 h 343"/>
                <a:gd name="T84" fmla="*/ 182 w 195"/>
                <a:gd name="T85" fmla="*/ 341 h 343"/>
                <a:gd name="T86" fmla="*/ 177 w 195"/>
                <a:gd name="T87" fmla="*/ 343 h 343"/>
                <a:gd name="T88" fmla="*/ 173 w 195"/>
                <a:gd name="T89" fmla="*/ 343 h 343"/>
                <a:gd name="T90" fmla="*/ 173 w 195"/>
                <a:gd name="T91"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5" h="343">
                  <a:moveTo>
                    <a:pt x="173" y="343"/>
                  </a:moveTo>
                  <a:lnTo>
                    <a:pt x="173" y="343"/>
                  </a:lnTo>
                  <a:lnTo>
                    <a:pt x="165" y="342"/>
                  </a:lnTo>
                  <a:lnTo>
                    <a:pt x="158" y="338"/>
                  </a:lnTo>
                  <a:lnTo>
                    <a:pt x="8" y="217"/>
                  </a:lnTo>
                  <a:lnTo>
                    <a:pt x="8" y="217"/>
                  </a:lnTo>
                  <a:lnTo>
                    <a:pt x="5" y="213"/>
                  </a:lnTo>
                  <a:lnTo>
                    <a:pt x="3" y="210"/>
                  </a:lnTo>
                  <a:lnTo>
                    <a:pt x="1" y="205"/>
                  </a:lnTo>
                  <a:lnTo>
                    <a:pt x="0" y="199"/>
                  </a:lnTo>
                  <a:lnTo>
                    <a:pt x="0" y="22"/>
                  </a:lnTo>
                  <a:lnTo>
                    <a:pt x="0" y="22"/>
                  </a:lnTo>
                  <a:lnTo>
                    <a:pt x="0" y="17"/>
                  </a:lnTo>
                  <a:lnTo>
                    <a:pt x="3" y="13"/>
                  </a:lnTo>
                  <a:lnTo>
                    <a:pt x="4" y="9"/>
                  </a:lnTo>
                  <a:lnTo>
                    <a:pt x="7" y="6"/>
                  </a:lnTo>
                  <a:lnTo>
                    <a:pt x="10" y="3"/>
                  </a:lnTo>
                  <a:lnTo>
                    <a:pt x="14" y="1"/>
                  </a:lnTo>
                  <a:lnTo>
                    <a:pt x="18" y="0"/>
                  </a:lnTo>
                  <a:lnTo>
                    <a:pt x="23" y="0"/>
                  </a:lnTo>
                  <a:lnTo>
                    <a:pt x="23" y="0"/>
                  </a:lnTo>
                  <a:lnTo>
                    <a:pt x="27" y="0"/>
                  </a:lnTo>
                  <a:lnTo>
                    <a:pt x="31" y="1"/>
                  </a:lnTo>
                  <a:lnTo>
                    <a:pt x="36" y="3"/>
                  </a:lnTo>
                  <a:lnTo>
                    <a:pt x="38" y="6"/>
                  </a:lnTo>
                  <a:lnTo>
                    <a:pt x="42" y="9"/>
                  </a:lnTo>
                  <a:lnTo>
                    <a:pt x="43" y="13"/>
                  </a:lnTo>
                  <a:lnTo>
                    <a:pt x="45" y="17"/>
                  </a:lnTo>
                  <a:lnTo>
                    <a:pt x="45" y="22"/>
                  </a:lnTo>
                  <a:lnTo>
                    <a:pt x="45" y="189"/>
                  </a:lnTo>
                  <a:lnTo>
                    <a:pt x="187" y="304"/>
                  </a:lnTo>
                  <a:lnTo>
                    <a:pt x="187" y="304"/>
                  </a:lnTo>
                  <a:lnTo>
                    <a:pt x="189" y="307"/>
                  </a:lnTo>
                  <a:lnTo>
                    <a:pt x="193" y="310"/>
                  </a:lnTo>
                  <a:lnTo>
                    <a:pt x="194" y="315"/>
                  </a:lnTo>
                  <a:lnTo>
                    <a:pt x="195" y="318"/>
                  </a:lnTo>
                  <a:lnTo>
                    <a:pt x="195" y="323"/>
                  </a:lnTo>
                  <a:lnTo>
                    <a:pt x="194" y="327"/>
                  </a:lnTo>
                  <a:lnTo>
                    <a:pt x="193" y="331"/>
                  </a:lnTo>
                  <a:lnTo>
                    <a:pt x="190" y="335"/>
                  </a:lnTo>
                  <a:lnTo>
                    <a:pt x="190" y="335"/>
                  </a:lnTo>
                  <a:lnTo>
                    <a:pt x="185" y="338"/>
                  </a:lnTo>
                  <a:lnTo>
                    <a:pt x="182" y="341"/>
                  </a:lnTo>
                  <a:lnTo>
                    <a:pt x="177" y="343"/>
                  </a:lnTo>
                  <a:lnTo>
                    <a:pt x="173" y="343"/>
                  </a:lnTo>
                  <a:lnTo>
                    <a:pt x="173" y="343"/>
                  </a:lnTo>
                  <a:close/>
                </a:path>
              </a:pathLst>
            </a:custGeom>
            <a:grpFill/>
            <a:ln>
              <a:noFill/>
            </a:ln>
          </p:spPr>
          <p:txBody>
            <a:bodyPr anchor="ctr"/>
            <a:lstStyle/>
            <a:p>
              <a:pPr algn="ctr"/>
              <a:endParaRPr/>
            </a:p>
          </p:txBody>
        </p:sp>
        <p:sp>
          <p:nvSpPr>
            <p:cNvPr id="77" name="任意多边形: 形状 76"/>
            <p:cNvSpPr/>
            <p:nvPr/>
          </p:nvSpPr>
          <p:spPr bwMode="auto">
            <a:xfrm>
              <a:off x="6579399" y="3792777"/>
              <a:ext cx="735408" cy="939804"/>
            </a:xfrm>
            <a:custGeom>
              <a:avLst/>
              <a:gdLst>
                <a:gd name="T0" fmla="*/ 22 w 349"/>
                <a:gd name="T1" fmla="*/ 446 h 446"/>
                <a:gd name="T2" fmla="*/ 22 w 349"/>
                <a:gd name="T3" fmla="*/ 446 h 446"/>
                <a:gd name="T4" fmla="*/ 18 w 349"/>
                <a:gd name="T5" fmla="*/ 445 h 446"/>
                <a:gd name="T6" fmla="*/ 13 w 349"/>
                <a:gd name="T7" fmla="*/ 443 h 446"/>
                <a:gd name="T8" fmla="*/ 8 w 349"/>
                <a:gd name="T9" fmla="*/ 441 h 446"/>
                <a:gd name="T10" fmla="*/ 5 w 349"/>
                <a:gd name="T11" fmla="*/ 438 h 446"/>
                <a:gd name="T12" fmla="*/ 5 w 349"/>
                <a:gd name="T13" fmla="*/ 438 h 446"/>
                <a:gd name="T14" fmla="*/ 2 w 349"/>
                <a:gd name="T15" fmla="*/ 433 h 446"/>
                <a:gd name="T16" fmla="*/ 1 w 349"/>
                <a:gd name="T17" fmla="*/ 429 h 446"/>
                <a:gd name="T18" fmla="*/ 0 w 349"/>
                <a:gd name="T19" fmla="*/ 425 h 446"/>
                <a:gd name="T20" fmla="*/ 0 w 349"/>
                <a:gd name="T21" fmla="*/ 421 h 446"/>
                <a:gd name="T22" fmla="*/ 1 w 349"/>
                <a:gd name="T23" fmla="*/ 416 h 446"/>
                <a:gd name="T24" fmla="*/ 2 w 349"/>
                <a:gd name="T25" fmla="*/ 413 h 446"/>
                <a:gd name="T26" fmla="*/ 5 w 349"/>
                <a:gd name="T27" fmla="*/ 409 h 446"/>
                <a:gd name="T28" fmla="*/ 8 w 349"/>
                <a:gd name="T29" fmla="*/ 406 h 446"/>
                <a:gd name="T30" fmla="*/ 204 w 349"/>
                <a:gd name="T31" fmla="*/ 246 h 446"/>
                <a:gd name="T32" fmla="*/ 204 w 349"/>
                <a:gd name="T33" fmla="*/ 100 h 446"/>
                <a:gd name="T34" fmla="*/ 204 w 349"/>
                <a:gd name="T35" fmla="*/ 100 h 446"/>
                <a:gd name="T36" fmla="*/ 204 w 349"/>
                <a:gd name="T37" fmla="*/ 95 h 446"/>
                <a:gd name="T38" fmla="*/ 207 w 349"/>
                <a:gd name="T39" fmla="*/ 91 h 446"/>
                <a:gd name="T40" fmla="*/ 209 w 349"/>
                <a:gd name="T41" fmla="*/ 86 h 446"/>
                <a:gd name="T42" fmla="*/ 212 w 349"/>
                <a:gd name="T43" fmla="*/ 82 h 446"/>
                <a:gd name="T44" fmla="*/ 314 w 349"/>
                <a:gd name="T45" fmla="*/ 4 h 446"/>
                <a:gd name="T46" fmla="*/ 314 w 349"/>
                <a:gd name="T47" fmla="*/ 4 h 446"/>
                <a:gd name="T48" fmla="*/ 317 w 349"/>
                <a:gd name="T49" fmla="*/ 2 h 446"/>
                <a:gd name="T50" fmla="*/ 322 w 349"/>
                <a:gd name="T51" fmla="*/ 0 h 446"/>
                <a:gd name="T52" fmla="*/ 326 w 349"/>
                <a:gd name="T53" fmla="*/ 0 h 446"/>
                <a:gd name="T54" fmla="*/ 330 w 349"/>
                <a:gd name="T55" fmla="*/ 0 h 446"/>
                <a:gd name="T56" fmla="*/ 334 w 349"/>
                <a:gd name="T57" fmla="*/ 1 h 446"/>
                <a:gd name="T58" fmla="*/ 339 w 349"/>
                <a:gd name="T59" fmla="*/ 2 h 446"/>
                <a:gd name="T60" fmla="*/ 342 w 349"/>
                <a:gd name="T61" fmla="*/ 4 h 446"/>
                <a:gd name="T62" fmla="*/ 345 w 349"/>
                <a:gd name="T63" fmla="*/ 8 h 446"/>
                <a:gd name="T64" fmla="*/ 345 w 349"/>
                <a:gd name="T65" fmla="*/ 8 h 446"/>
                <a:gd name="T66" fmla="*/ 348 w 349"/>
                <a:gd name="T67" fmla="*/ 12 h 446"/>
                <a:gd name="T68" fmla="*/ 349 w 349"/>
                <a:gd name="T69" fmla="*/ 16 h 446"/>
                <a:gd name="T70" fmla="*/ 349 w 349"/>
                <a:gd name="T71" fmla="*/ 21 h 446"/>
                <a:gd name="T72" fmla="*/ 349 w 349"/>
                <a:gd name="T73" fmla="*/ 25 h 446"/>
                <a:gd name="T74" fmla="*/ 348 w 349"/>
                <a:gd name="T75" fmla="*/ 29 h 446"/>
                <a:gd name="T76" fmla="*/ 347 w 349"/>
                <a:gd name="T77" fmla="*/ 33 h 446"/>
                <a:gd name="T78" fmla="*/ 345 w 349"/>
                <a:gd name="T79" fmla="*/ 36 h 446"/>
                <a:gd name="T80" fmla="*/ 341 w 349"/>
                <a:gd name="T81" fmla="*/ 40 h 446"/>
                <a:gd name="T82" fmla="*/ 249 w 349"/>
                <a:gd name="T83" fmla="*/ 111 h 446"/>
                <a:gd name="T84" fmla="*/ 249 w 349"/>
                <a:gd name="T85" fmla="*/ 257 h 446"/>
                <a:gd name="T86" fmla="*/ 249 w 349"/>
                <a:gd name="T87" fmla="*/ 257 h 446"/>
                <a:gd name="T88" fmla="*/ 248 w 349"/>
                <a:gd name="T89" fmla="*/ 262 h 446"/>
                <a:gd name="T90" fmla="*/ 247 w 349"/>
                <a:gd name="T91" fmla="*/ 266 h 446"/>
                <a:gd name="T92" fmla="*/ 244 w 349"/>
                <a:gd name="T93" fmla="*/ 270 h 446"/>
                <a:gd name="T94" fmla="*/ 241 w 349"/>
                <a:gd name="T95" fmla="*/ 274 h 446"/>
                <a:gd name="T96" fmla="*/ 37 w 349"/>
                <a:gd name="T97" fmla="*/ 440 h 446"/>
                <a:gd name="T98" fmla="*/ 37 w 349"/>
                <a:gd name="T99" fmla="*/ 440 h 446"/>
                <a:gd name="T100" fmla="*/ 30 w 349"/>
                <a:gd name="T101" fmla="*/ 443 h 446"/>
                <a:gd name="T102" fmla="*/ 22 w 349"/>
                <a:gd name="T103" fmla="*/ 446 h 446"/>
                <a:gd name="T104" fmla="*/ 22 w 349"/>
                <a:gd name="T105"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9" h="446">
                  <a:moveTo>
                    <a:pt x="22" y="446"/>
                  </a:moveTo>
                  <a:lnTo>
                    <a:pt x="22" y="446"/>
                  </a:lnTo>
                  <a:lnTo>
                    <a:pt x="18" y="445"/>
                  </a:lnTo>
                  <a:lnTo>
                    <a:pt x="13" y="443"/>
                  </a:lnTo>
                  <a:lnTo>
                    <a:pt x="8" y="441"/>
                  </a:lnTo>
                  <a:lnTo>
                    <a:pt x="5" y="438"/>
                  </a:lnTo>
                  <a:lnTo>
                    <a:pt x="5" y="438"/>
                  </a:lnTo>
                  <a:lnTo>
                    <a:pt x="2" y="433"/>
                  </a:lnTo>
                  <a:lnTo>
                    <a:pt x="1" y="429"/>
                  </a:lnTo>
                  <a:lnTo>
                    <a:pt x="0" y="425"/>
                  </a:lnTo>
                  <a:lnTo>
                    <a:pt x="0" y="421"/>
                  </a:lnTo>
                  <a:lnTo>
                    <a:pt x="1" y="416"/>
                  </a:lnTo>
                  <a:lnTo>
                    <a:pt x="2" y="413"/>
                  </a:lnTo>
                  <a:lnTo>
                    <a:pt x="5" y="409"/>
                  </a:lnTo>
                  <a:lnTo>
                    <a:pt x="8" y="406"/>
                  </a:lnTo>
                  <a:lnTo>
                    <a:pt x="204" y="246"/>
                  </a:lnTo>
                  <a:lnTo>
                    <a:pt x="204" y="100"/>
                  </a:lnTo>
                  <a:lnTo>
                    <a:pt x="204" y="100"/>
                  </a:lnTo>
                  <a:lnTo>
                    <a:pt x="204" y="95"/>
                  </a:lnTo>
                  <a:lnTo>
                    <a:pt x="207" y="91"/>
                  </a:lnTo>
                  <a:lnTo>
                    <a:pt x="209" y="86"/>
                  </a:lnTo>
                  <a:lnTo>
                    <a:pt x="212" y="82"/>
                  </a:lnTo>
                  <a:lnTo>
                    <a:pt x="314" y="4"/>
                  </a:lnTo>
                  <a:lnTo>
                    <a:pt x="314" y="4"/>
                  </a:lnTo>
                  <a:lnTo>
                    <a:pt x="317" y="2"/>
                  </a:lnTo>
                  <a:lnTo>
                    <a:pt x="322" y="0"/>
                  </a:lnTo>
                  <a:lnTo>
                    <a:pt x="326" y="0"/>
                  </a:lnTo>
                  <a:lnTo>
                    <a:pt x="330" y="0"/>
                  </a:lnTo>
                  <a:lnTo>
                    <a:pt x="334" y="1"/>
                  </a:lnTo>
                  <a:lnTo>
                    <a:pt x="339" y="2"/>
                  </a:lnTo>
                  <a:lnTo>
                    <a:pt x="342" y="4"/>
                  </a:lnTo>
                  <a:lnTo>
                    <a:pt x="345" y="8"/>
                  </a:lnTo>
                  <a:lnTo>
                    <a:pt x="345" y="8"/>
                  </a:lnTo>
                  <a:lnTo>
                    <a:pt x="348" y="12"/>
                  </a:lnTo>
                  <a:lnTo>
                    <a:pt x="349" y="16"/>
                  </a:lnTo>
                  <a:lnTo>
                    <a:pt x="349" y="21"/>
                  </a:lnTo>
                  <a:lnTo>
                    <a:pt x="349" y="25"/>
                  </a:lnTo>
                  <a:lnTo>
                    <a:pt x="348" y="29"/>
                  </a:lnTo>
                  <a:lnTo>
                    <a:pt x="347" y="33"/>
                  </a:lnTo>
                  <a:lnTo>
                    <a:pt x="345" y="36"/>
                  </a:lnTo>
                  <a:lnTo>
                    <a:pt x="341" y="40"/>
                  </a:lnTo>
                  <a:lnTo>
                    <a:pt x="249" y="111"/>
                  </a:lnTo>
                  <a:lnTo>
                    <a:pt x="249" y="257"/>
                  </a:lnTo>
                  <a:lnTo>
                    <a:pt x="249" y="257"/>
                  </a:lnTo>
                  <a:lnTo>
                    <a:pt x="248" y="262"/>
                  </a:lnTo>
                  <a:lnTo>
                    <a:pt x="247" y="266"/>
                  </a:lnTo>
                  <a:lnTo>
                    <a:pt x="244" y="270"/>
                  </a:lnTo>
                  <a:lnTo>
                    <a:pt x="241" y="274"/>
                  </a:lnTo>
                  <a:lnTo>
                    <a:pt x="37" y="440"/>
                  </a:lnTo>
                  <a:lnTo>
                    <a:pt x="37" y="440"/>
                  </a:lnTo>
                  <a:lnTo>
                    <a:pt x="30" y="443"/>
                  </a:lnTo>
                  <a:lnTo>
                    <a:pt x="22" y="446"/>
                  </a:lnTo>
                  <a:lnTo>
                    <a:pt x="22" y="446"/>
                  </a:lnTo>
                  <a:close/>
                </a:path>
              </a:pathLst>
            </a:custGeom>
            <a:grpFill/>
            <a:ln>
              <a:noFill/>
            </a:ln>
          </p:spPr>
          <p:txBody>
            <a:bodyPr anchor="ctr"/>
            <a:lstStyle/>
            <a:p>
              <a:pPr algn="ctr"/>
              <a:endParaRPr/>
            </a:p>
          </p:txBody>
        </p:sp>
        <p:sp>
          <p:nvSpPr>
            <p:cNvPr id="78" name="任意多边形: 形状 77"/>
            <p:cNvSpPr/>
            <p:nvPr/>
          </p:nvSpPr>
          <p:spPr bwMode="auto">
            <a:xfrm>
              <a:off x="5250288" y="2821623"/>
              <a:ext cx="573154" cy="1089414"/>
            </a:xfrm>
            <a:custGeom>
              <a:avLst/>
              <a:gdLst>
                <a:gd name="T0" fmla="*/ 249 w 272"/>
                <a:gd name="T1" fmla="*/ 517 h 517"/>
                <a:gd name="T2" fmla="*/ 249 w 272"/>
                <a:gd name="T3" fmla="*/ 517 h 517"/>
                <a:gd name="T4" fmla="*/ 242 w 272"/>
                <a:gd name="T5" fmla="*/ 516 h 517"/>
                <a:gd name="T6" fmla="*/ 236 w 272"/>
                <a:gd name="T7" fmla="*/ 514 h 517"/>
                <a:gd name="T8" fmla="*/ 111 w 272"/>
                <a:gd name="T9" fmla="*/ 428 h 517"/>
                <a:gd name="T10" fmla="*/ 111 w 272"/>
                <a:gd name="T11" fmla="*/ 428 h 517"/>
                <a:gd name="T12" fmla="*/ 108 w 272"/>
                <a:gd name="T13" fmla="*/ 424 h 517"/>
                <a:gd name="T14" fmla="*/ 104 w 272"/>
                <a:gd name="T15" fmla="*/ 419 h 517"/>
                <a:gd name="T16" fmla="*/ 103 w 272"/>
                <a:gd name="T17" fmla="*/ 415 h 517"/>
                <a:gd name="T18" fmla="*/ 102 w 272"/>
                <a:gd name="T19" fmla="*/ 409 h 517"/>
                <a:gd name="T20" fmla="*/ 102 w 272"/>
                <a:gd name="T21" fmla="*/ 112 h 517"/>
                <a:gd name="T22" fmla="*/ 10 w 272"/>
                <a:gd name="T23" fmla="*/ 40 h 517"/>
                <a:gd name="T24" fmla="*/ 10 w 272"/>
                <a:gd name="T25" fmla="*/ 40 h 517"/>
                <a:gd name="T26" fmla="*/ 6 w 272"/>
                <a:gd name="T27" fmla="*/ 37 h 517"/>
                <a:gd name="T28" fmla="*/ 4 w 272"/>
                <a:gd name="T29" fmla="*/ 33 h 517"/>
                <a:gd name="T30" fmla="*/ 2 w 272"/>
                <a:gd name="T31" fmla="*/ 30 h 517"/>
                <a:gd name="T32" fmla="*/ 0 w 272"/>
                <a:gd name="T33" fmla="*/ 25 h 517"/>
                <a:gd name="T34" fmla="*/ 0 w 272"/>
                <a:gd name="T35" fmla="*/ 22 h 517"/>
                <a:gd name="T36" fmla="*/ 2 w 272"/>
                <a:gd name="T37" fmla="*/ 17 h 517"/>
                <a:gd name="T38" fmla="*/ 3 w 272"/>
                <a:gd name="T39" fmla="*/ 13 h 517"/>
                <a:gd name="T40" fmla="*/ 5 w 272"/>
                <a:gd name="T41" fmla="*/ 9 h 517"/>
                <a:gd name="T42" fmla="*/ 5 w 272"/>
                <a:gd name="T43" fmla="*/ 9 h 517"/>
                <a:gd name="T44" fmla="*/ 9 w 272"/>
                <a:gd name="T45" fmla="*/ 6 h 517"/>
                <a:gd name="T46" fmla="*/ 12 w 272"/>
                <a:gd name="T47" fmla="*/ 3 h 517"/>
                <a:gd name="T48" fmla="*/ 16 w 272"/>
                <a:gd name="T49" fmla="*/ 2 h 517"/>
                <a:gd name="T50" fmla="*/ 20 w 272"/>
                <a:gd name="T51" fmla="*/ 0 h 517"/>
                <a:gd name="T52" fmla="*/ 25 w 272"/>
                <a:gd name="T53" fmla="*/ 0 h 517"/>
                <a:gd name="T54" fmla="*/ 29 w 272"/>
                <a:gd name="T55" fmla="*/ 2 h 517"/>
                <a:gd name="T56" fmla="*/ 33 w 272"/>
                <a:gd name="T57" fmla="*/ 3 h 517"/>
                <a:gd name="T58" fmla="*/ 37 w 272"/>
                <a:gd name="T59" fmla="*/ 5 h 517"/>
                <a:gd name="T60" fmla="*/ 138 w 272"/>
                <a:gd name="T61" fmla="*/ 83 h 517"/>
                <a:gd name="T62" fmla="*/ 138 w 272"/>
                <a:gd name="T63" fmla="*/ 83 h 517"/>
                <a:gd name="T64" fmla="*/ 142 w 272"/>
                <a:gd name="T65" fmla="*/ 87 h 517"/>
                <a:gd name="T66" fmla="*/ 144 w 272"/>
                <a:gd name="T67" fmla="*/ 91 h 517"/>
                <a:gd name="T68" fmla="*/ 146 w 272"/>
                <a:gd name="T69" fmla="*/ 96 h 517"/>
                <a:gd name="T70" fmla="*/ 147 w 272"/>
                <a:gd name="T71" fmla="*/ 101 h 517"/>
                <a:gd name="T72" fmla="*/ 147 w 272"/>
                <a:gd name="T73" fmla="*/ 397 h 517"/>
                <a:gd name="T74" fmla="*/ 261 w 272"/>
                <a:gd name="T75" fmla="*/ 477 h 517"/>
                <a:gd name="T76" fmla="*/ 261 w 272"/>
                <a:gd name="T77" fmla="*/ 477 h 517"/>
                <a:gd name="T78" fmla="*/ 265 w 272"/>
                <a:gd name="T79" fmla="*/ 480 h 517"/>
                <a:gd name="T80" fmla="*/ 268 w 272"/>
                <a:gd name="T81" fmla="*/ 483 h 517"/>
                <a:gd name="T82" fmla="*/ 269 w 272"/>
                <a:gd name="T83" fmla="*/ 487 h 517"/>
                <a:gd name="T84" fmla="*/ 271 w 272"/>
                <a:gd name="T85" fmla="*/ 491 h 517"/>
                <a:gd name="T86" fmla="*/ 272 w 272"/>
                <a:gd name="T87" fmla="*/ 495 h 517"/>
                <a:gd name="T88" fmla="*/ 271 w 272"/>
                <a:gd name="T89" fmla="*/ 500 h 517"/>
                <a:gd name="T90" fmla="*/ 269 w 272"/>
                <a:gd name="T91" fmla="*/ 504 h 517"/>
                <a:gd name="T92" fmla="*/ 267 w 272"/>
                <a:gd name="T93" fmla="*/ 508 h 517"/>
                <a:gd name="T94" fmla="*/ 267 w 272"/>
                <a:gd name="T95" fmla="*/ 508 h 517"/>
                <a:gd name="T96" fmla="*/ 264 w 272"/>
                <a:gd name="T97" fmla="*/ 513 h 517"/>
                <a:gd name="T98" fmla="*/ 259 w 272"/>
                <a:gd name="T99" fmla="*/ 515 h 517"/>
                <a:gd name="T100" fmla="*/ 254 w 272"/>
                <a:gd name="T101" fmla="*/ 517 h 517"/>
                <a:gd name="T102" fmla="*/ 249 w 272"/>
                <a:gd name="T103" fmla="*/ 517 h 517"/>
                <a:gd name="T104" fmla="*/ 249 w 272"/>
                <a:gd name="T105" fmla="*/ 51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2" h="517">
                  <a:moveTo>
                    <a:pt x="249" y="517"/>
                  </a:moveTo>
                  <a:lnTo>
                    <a:pt x="249" y="517"/>
                  </a:lnTo>
                  <a:lnTo>
                    <a:pt x="242" y="516"/>
                  </a:lnTo>
                  <a:lnTo>
                    <a:pt x="236" y="514"/>
                  </a:lnTo>
                  <a:lnTo>
                    <a:pt x="111" y="428"/>
                  </a:lnTo>
                  <a:lnTo>
                    <a:pt x="111" y="428"/>
                  </a:lnTo>
                  <a:lnTo>
                    <a:pt x="108" y="424"/>
                  </a:lnTo>
                  <a:lnTo>
                    <a:pt x="104" y="419"/>
                  </a:lnTo>
                  <a:lnTo>
                    <a:pt x="103" y="415"/>
                  </a:lnTo>
                  <a:lnTo>
                    <a:pt x="102" y="409"/>
                  </a:lnTo>
                  <a:lnTo>
                    <a:pt x="102" y="112"/>
                  </a:lnTo>
                  <a:lnTo>
                    <a:pt x="10" y="40"/>
                  </a:lnTo>
                  <a:lnTo>
                    <a:pt x="10" y="40"/>
                  </a:lnTo>
                  <a:lnTo>
                    <a:pt x="6" y="37"/>
                  </a:lnTo>
                  <a:lnTo>
                    <a:pt x="4" y="33"/>
                  </a:lnTo>
                  <a:lnTo>
                    <a:pt x="2" y="30"/>
                  </a:lnTo>
                  <a:lnTo>
                    <a:pt x="0" y="25"/>
                  </a:lnTo>
                  <a:lnTo>
                    <a:pt x="0" y="22"/>
                  </a:lnTo>
                  <a:lnTo>
                    <a:pt x="2" y="17"/>
                  </a:lnTo>
                  <a:lnTo>
                    <a:pt x="3" y="13"/>
                  </a:lnTo>
                  <a:lnTo>
                    <a:pt x="5" y="9"/>
                  </a:lnTo>
                  <a:lnTo>
                    <a:pt x="5" y="9"/>
                  </a:lnTo>
                  <a:lnTo>
                    <a:pt x="9" y="6"/>
                  </a:lnTo>
                  <a:lnTo>
                    <a:pt x="12" y="3"/>
                  </a:lnTo>
                  <a:lnTo>
                    <a:pt x="16" y="2"/>
                  </a:lnTo>
                  <a:lnTo>
                    <a:pt x="20" y="0"/>
                  </a:lnTo>
                  <a:lnTo>
                    <a:pt x="25" y="0"/>
                  </a:lnTo>
                  <a:lnTo>
                    <a:pt x="29" y="2"/>
                  </a:lnTo>
                  <a:lnTo>
                    <a:pt x="33" y="3"/>
                  </a:lnTo>
                  <a:lnTo>
                    <a:pt x="37" y="5"/>
                  </a:lnTo>
                  <a:lnTo>
                    <a:pt x="138" y="83"/>
                  </a:lnTo>
                  <a:lnTo>
                    <a:pt x="138" y="83"/>
                  </a:lnTo>
                  <a:lnTo>
                    <a:pt x="142" y="87"/>
                  </a:lnTo>
                  <a:lnTo>
                    <a:pt x="144" y="91"/>
                  </a:lnTo>
                  <a:lnTo>
                    <a:pt x="146" y="96"/>
                  </a:lnTo>
                  <a:lnTo>
                    <a:pt x="147" y="101"/>
                  </a:lnTo>
                  <a:lnTo>
                    <a:pt x="147" y="397"/>
                  </a:lnTo>
                  <a:lnTo>
                    <a:pt x="261" y="477"/>
                  </a:lnTo>
                  <a:lnTo>
                    <a:pt x="261" y="477"/>
                  </a:lnTo>
                  <a:lnTo>
                    <a:pt x="265" y="480"/>
                  </a:lnTo>
                  <a:lnTo>
                    <a:pt x="268" y="483"/>
                  </a:lnTo>
                  <a:lnTo>
                    <a:pt x="269" y="487"/>
                  </a:lnTo>
                  <a:lnTo>
                    <a:pt x="271" y="491"/>
                  </a:lnTo>
                  <a:lnTo>
                    <a:pt x="272" y="495"/>
                  </a:lnTo>
                  <a:lnTo>
                    <a:pt x="271" y="500"/>
                  </a:lnTo>
                  <a:lnTo>
                    <a:pt x="269" y="504"/>
                  </a:lnTo>
                  <a:lnTo>
                    <a:pt x="267" y="508"/>
                  </a:lnTo>
                  <a:lnTo>
                    <a:pt x="267" y="508"/>
                  </a:lnTo>
                  <a:lnTo>
                    <a:pt x="264" y="513"/>
                  </a:lnTo>
                  <a:lnTo>
                    <a:pt x="259" y="515"/>
                  </a:lnTo>
                  <a:lnTo>
                    <a:pt x="254" y="517"/>
                  </a:lnTo>
                  <a:lnTo>
                    <a:pt x="249" y="517"/>
                  </a:lnTo>
                  <a:lnTo>
                    <a:pt x="249" y="517"/>
                  </a:lnTo>
                  <a:close/>
                </a:path>
              </a:pathLst>
            </a:custGeom>
            <a:grpFill/>
            <a:ln>
              <a:noFill/>
            </a:ln>
          </p:spPr>
          <p:txBody>
            <a:bodyPr anchor="ctr"/>
            <a:lstStyle/>
            <a:p>
              <a:pPr algn="ctr"/>
              <a:endParaRPr/>
            </a:p>
          </p:txBody>
        </p:sp>
        <p:sp>
          <p:nvSpPr>
            <p:cNvPr id="79" name="任意多边形: 形状 78"/>
            <p:cNvSpPr/>
            <p:nvPr/>
          </p:nvSpPr>
          <p:spPr bwMode="auto">
            <a:xfrm>
              <a:off x="6237028" y="4461011"/>
              <a:ext cx="126431" cy="1652222"/>
            </a:xfrm>
            <a:custGeom>
              <a:avLst/>
              <a:gdLst>
                <a:gd name="connsiteX0" fmla="*/ 0 w 126431"/>
                <a:gd name="connsiteY0" fmla="*/ 0 h 1652222"/>
                <a:gd name="connsiteX1" fmla="*/ 25286 w 126431"/>
                <a:gd name="connsiteY1" fmla="*/ 2107 h 1652222"/>
                <a:gd name="connsiteX2" fmla="*/ 50573 w 126431"/>
                <a:gd name="connsiteY2" fmla="*/ 10536 h 1652222"/>
                <a:gd name="connsiteX3" fmla="*/ 71644 w 126431"/>
                <a:gd name="connsiteY3" fmla="*/ 23179 h 1652222"/>
                <a:gd name="connsiteX4" fmla="*/ 88502 w 126431"/>
                <a:gd name="connsiteY4" fmla="*/ 37930 h 1652222"/>
                <a:gd name="connsiteX5" fmla="*/ 107467 w 126431"/>
                <a:gd name="connsiteY5" fmla="*/ 56894 h 1652222"/>
                <a:gd name="connsiteX6" fmla="*/ 115895 w 126431"/>
                <a:gd name="connsiteY6" fmla="*/ 77966 h 1652222"/>
                <a:gd name="connsiteX7" fmla="*/ 124324 w 126431"/>
                <a:gd name="connsiteY7" fmla="*/ 101145 h 1652222"/>
                <a:gd name="connsiteX8" fmla="*/ 126431 w 126431"/>
                <a:gd name="connsiteY8" fmla="*/ 126431 h 1652222"/>
                <a:gd name="connsiteX9" fmla="*/ 126431 w 126431"/>
                <a:gd name="connsiteY9" fmla="*/ 1652222 h 1652222"/>
                <a:gd name="connsiteX10" fmla="*/ 0 w 126431"/>
                <a:gd name="connsiteY10" fmla="*/ 1652222 h 165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31" h="1652222">
                  <a:moveTo>
                    <a:pt x="0" y="0"/>
                  </a:moveTo>
                  <a:lnTo>
                    <a:pt x="25286" y="2107"/>
                  </a:lnTo>
                  <a:lnTo>
                    <a:pt x="50573" y="10536"/>
                  </a:lnTo>
                  <a:lnTo>
                    <a:pt x="71644" y="23179"/>
                  </a:lnTo>
                  <a:lnTo>
                    <a:pt x="88502" y="37930"/>
                  </a:lnTo>
                  <a:lnTo>
                    <a:pt x="107467" y="56894"/>
                  </a:lnTo>
                  <a:lnTo>
                    <a:pt x="115895" y="77966"/>
                  </a:lnTo>
                  <a:lnTo>
                    <a:pt x="124324" y="101145"/>
                  </a:lnTo>
                  <a:lnTo>
                    <a:pt x="126431" y="126431"/>
                  </a:lnTo>
                  <a:lnTo>
                    <a:pt x="126431" y="1652222"/>
                  </a:lnTo>
                  <a:lnTo>
                    <a:pt x="0" y="1652222"/>
                  </a:lnTo>
                  <a:close/>
                </a:path>
              </a:pathLst>
            </a:custGeom>
            <a:grpFill/>
            <a:ln>
              <a:noFill/>
            </a:ln>
          </p:spPr>
          <p:txBody>
            <a:bodyPr anchor="ctr"/>
            <a:lstStyle/>
            <a:p>
              <a:pPr algn="ctr"/>
              <a:endParaRPr/>
            </a:p>
          </p:txBody>
        </p:sp>
        <p:sp>
          <p:nvSpPr>
            <p:cNvPr id="80" name="任意多边形: 形状 79"/>
            <p:cNvSpPr/>
            <p:nvPr/>
          </p:nvSpPr>
          <p:spPr bwMode="auto">
            <a:xfrm>
              <a:off x="6579401" y="4610623"/>
              <a:ext cx="98489" cy="1502610"/>
            </a:xfrm>
            <a:custGeom>
              <a:avLst/>
              <a:gdLst>
                <a:gd name="connsiteX0" fmla="*/ 98489 w 98489"/>
                <a:gd name="connsiteY0" fmla="*/ 0 h 1502610"/>
                <a:gd name="connsiteX1" fmla="*/ 98489 w 98489"/>
                <a:gd name="connsiteY1" fmla="*/ 1502610 h 1502610"/>
                <a:gd name="connsiteX2" fmla="*/ 0 w 98489"/>
                <a:gd name="connsiteY2" fmla="*/ 1502610 h 1502610"/>
                <a:gd name="connsiteX3" fmla="*/ 0 w 98489"/>
                <a:gd name="connsiteY3" fmla="*/ 99716 h 1502610"/>
                <a:gd name="connsiteX4" fmla="*/ 1642 w 98489"/>
                <a:gd name="connsiteY4" fmla="*/ 78808 h 1502610"/>
                <a:gd name="connsiteX5" fmla="*/ 8208 w 98489"/>
                <a:gd name="connsiteY5" fmla="*/ 61116 h 1502610"/>
                <a:gd name="connsiteX6" fmla="*/ 16415 w 98489"/>
                <a:gd name="connsiteY6" fmla="*/ 43425 h 1502610"/>
                <a:gd name="connsiteX7" fmla="*/ 29547 w 98489"/>
                <a:gd name="connsiteY7" fmla="*/ 28950 h 1502610"/>
                <a:gd name="connsiteX8" fmla="*/ 42679 w 98489"/>
                <a:gd name="connsiteY8" fmla="*/ 17692 h 1502610"/>
                <a:gd name="connsiteX9" fmla="*/ 59094 w 98489"/>
                <a:gd name="connsiteY9" fmla="*/ 8042 h 1502610"/>
                <a:gd name="connsiteX10" fmla="*/ 78791 w 98489"/>
                <a:gd name="connsiteY10" fmla="*/ 1609 h 150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89" h="1502610">
                  <a:moveTo>
                    <a:pt x="98489" y="0"/>
                  </a:moveTo>
                  <a:lnTo>
                    <a:pt x="98489" y="1502610"/>
                  </a:lnTo>
                  <a:lnTo>
                    <a:pt x="0" y="1502610"/>
                  </a:lnTo>
                  <a:lnTo>
                    <a:pt x="0" y="99716"/>
                  </a:lnTo>
                  <a:lnTo>
                    <a:pt x="1642" y="78808"/>
                  </a:lnTo>
                  <a:lnTo>
                    <a:pt x="8208" y="61116"/>
                  </a:lnTo>
                  <a:lnTo>
                    <a:pt x="16415" y="43425"/>
                  </a:lnTo>
                  <a:lnTo>
                    <a:pt x="29547" y="28950"/>
                  </a:lnTo>
                  <a:lnTo>
                    <a:pt x="42679" y="17692"/>
                  </a:lnTo>
                  <a:lnTo>
                    <a:pt x="59094" y="8042"/>
                  </a:lnTo>
                  <a:lnTo>
                    <a:pt x="78791" y="1609"/>
                  </a:lnTo>
                  <a:close/>
                </a:path>
              </a:pathLst>
            </a:custGeom>
            <a:grpFill/>
            <a:ln>
              <a:noFill/>
            </a:ln>
          </p:spPr>
          <p:txBody>
            <a:bodyPr anchor="ctr"/>
            <a:lstStyle/>
            <a:p>
              <a:pPr algn="ctr"/>
              <a:endParaRPr/>
            </a:p>
          </p:txBody>
        </p:sp>
        <p:sp>
          <p:nvSpPr>
            <p:cNvPr id="81" name="任意多边形: 形状 80"/>
            <p:cNvSpPr/>
            <p:nvPr/>
          </p:nvSpPr>
          <p:spPr bwMode="auto">
            <a:xfrm>
              <a:off x="6003035" y="2116771"/>
              <a:ext cx="579477" cy="2454869"/>
            </a:xfrm>
            <a:custGeom>
              <a:avLst/>
              <a:gdLst>
                <a:gd name="T0" fmla="*/ 210 w 267"/>
                <a:gd name="T1" fmla="*/ 1165 h 1165"/>
                <a:gd name="T2" fmla="*/ 210 w 267"/>
                <a:gd name="T3" fmla="*/ 1165 h 1165"/>
                <a:gd name="T4" fmla="*/ 200 w 267"/>
                <a:gd name="T5" fmla="*/ 1163 h 1165"/>
                <a:gd name="T6" fmla="*/ 189 w 267"/>
                <a:gd name="T7" fmla="*/ 1160 h 1165"/>
                <a:gd name="T8" fmla="*/ 180 w 267"/>
                <a:gd name="T9" fmla="*/ 1155 h 1165"/>
                <a:gd name="T10" fmla="*/ 172 w 267"/>
                <a:gd name="T11" fmla="*/ 1148 h 1165"/>
                <a:gd name="T12" fmla="*/ 164 w 267"/>
                <a:gd name="T13" fmla="*/ 1140 h 1165"/>
                <a:gd name="T14" fmla="*/ 160 w 267"/>
                <a:gd name="T15" fmla="*/ 1130 h 1165"/>
                <a:gd name="T16" fmla="*/ 156 w 267"/>
                <a:gd name="T17" fmla="*/ 1120 h 1165"/>
                <a:gd name="T18" fmla="*/ 155 w 267"/>
                <a:gd name="T19" fmla="*/ 1108 h 1165"/>
                <a:gd name="T20" fmla="*/ 155 w 267"/>
                <a:gd name="T21" fmla="*/ 779 h 1165"/>
                <a:gd name="T22" fmla="*/ 22 w 267"/>
                <a:gd name="T23" fmla="*/ 674 h 1165"/>
                <a:gd name="T24" fmla="*/ 22 w 267"/>
                <a:gd name="T25" fmla="*/ 674 h 1165"/>
                <a:gd name="T26" fmla="*/ 17 w 267"/>
                <a:gd name="T27" fmla="*/ 669 h 1165"/>
                <a:gd name="T28" fmla="*/ 13 w 267"/>
                <a:gd name="T29" fmla="*/ 664 h 1165"/>
                <a:gd name="T30" fmla="*/ 6 w 267"/>
                <a:gd name="T31" fmla="*/ 655 h 1165"/>
                <a:gd name="T32" fmla="*/ 2 w 267"/>
                <a:gd name="T33" fmla="*/ 642 h 1165"/>
                <a:gd name="T34" fmla="*/ 2 w 267"/>
                <a:gd name="T35" fmla="*/ 636 h 1165"/>
                <a:gd name="T36" fmla="*/ 0 w 267"/>
                <a:gd name="T37" fmla="*/ 630 h 1165"/>
                <a:gd name="T38" fmla="*/ 0 w 267"/>
                <a:gd name="T39" fmla="*/ 55 h 1165"/>
                <a:gd name="T40" fmla="*/ 0 w 267"/>
                <a:gd name="T41" fmla="*/ 55 h 1165"/>
                <a:gd name="T42" fmla="*/ 2 w 267"/>
                <a:gd name="T43" fmla="*/ 45 h 1165"/>
                <a:gd name="T44" fmla="*/ 5 w 267"/>
                <a:gd name="T45" fmla="*/ 34 h 1165"/>
                <a:gd name="T46" fmla="*/ 10 w 267"/>
                <a:gd name="T47" fmla="*/ 25 h 1165"/>
                <a:gd name="T48" fmla="*/ 17 w 267"/>
                <a:gd name="T49" fmla="*/ 16 h 1165"/>
                <a:gd name="T50" fmla="*/ 25 w 267"/>
                <a:gd name="T51" fmla="*/ 9 h 1165"/>
                <a:gd name="T52" fmla="*/ 35 w 267"/>
                <a:gd name="T53" fmla="*/ 3 h 1165"/>
                <a:gd name="T54" fmla="*/ 45 w 267"/>
                <a:gd name="T55" fmla="*/ 1 h 1165"/>
                <a:gd name="T56" fmla="*/ 57 w 267"/>
                <a:gd name="T57" fmla="*/ 0 h 1165"/>
                <a:gd name="T58" fmla="*/ 57 w 267"/>
                <a:gd name="T59" fmla="*/ 0 h 1165"/>
                <a:gd name="T60" fmla="*/ 68 w 267"/>
                <a:gd name="T61" fmla="*/ 1 h 1165"/>
                <a:gd name="T62" fmla="*/ 78 w 267"/>
                <a:gd name="T63" fmla="*/ 3 h 1165"/>
                <a:gd name="T64" fmla="*/ 88 w 267"/>
                <a:gd name="T65" fmla="*/ 9 h 1165"/>
                <a:gd name="T66" fmla="*/ 96 w 267"/>
                <a:gd name="T67" fmla="*/ 16 h 1165"/>
                <a:gd name="T68" fmla="*/ 103 w 267"/>
                <a:gd name="T69" fmla="*/ 25 h 1165"/>
                <a:gd name="T70" fmla="*/ 109 w 267"/>
                <a:gd name="T71" fmla="*/ 34 h 1165"/>
                <a:gd name="T72" fmla="*/ 111 w 267"/>
                <a:gd name="T73" fmla="*/ 45 h 1165"/>
                <a:gd name="T74" fmla="*/ 113 w 267"/>
                <a:gd name="T75" fmla="*/ 55 h 1165"/>
                <a:gd name="T76" fmla="*/ 113 w 267"/>
                <a:gd name="T77" fmla="*/ 603 h 1165"/>
                <a:gd name="T78" fmla="*/ 246 w 267"/>
                <a:gd name="T79" fmla="*/ 708 h 1165"/>
                <a:gd name="T80" fmla="*/ 246 w 267"/>
                <a:gd name="T81" fmla="*/ 708 h 1165"/>
                <a:gd name="T82" fmla="*/ 251 w 267"/>
                <a:gd name="T83" fmla="*/ 711 h 1165"/>
                <a:gd name="T84" fmla="*/ 254 w 267"/>
                <a:gd name="T85" fmla="*/ 716 h 1165"/>
                <a:gd name="T86" fmla="*/ 261 w 267"/>
                <a:gd name="T87" fmla="*/ 727 h 1165"/>
                <a:gd name="T88" fmla="*/ 266 w 267"/>
                <a:gd name="T89" fmla="*/ 739 h 1165"/>
                <a:gd name="T90" fmla="*/ 267 w 267"/>
                <a:gd name="T91" fmla="*/ 745 h 1165"/>
                <a:gd name="T92" fmla="*/ 267 w 267"/>
                <a:gd name="T93" fmla="*/ 752 h 1165"/>
                <a:gd name="T94" fmla="*/ 267 w 267"/>
                <a:gd name="T95" fmla="*/ 1108 h 1165"/>
                <a:gd name="T96" fmla="*/ 267 w 267"/>
                <a:gd name="T97" fmla="*/ 1108 h 1165"/>
                <a:gd name="T98" fmla="*/ 266 w 267"/>
                <a:gd name="T99" fmla="*/ 1120 h 1165"/>
                <a:gd name="T100" fmla="*/ 262 w 267"/>
                <a:gd name="T101" fmla="*/ 1130 h 1165"/>
                <a:gd name="T102" fmla="*/ 258 w 267"/>
                <a:gd name="T103" fmla="*/ 1140 h 1165"/>
                <a:gd name="T104" fmla="*/ 251 w 267"/>
                <a:gd name="T105" fmla="*/ 1148 h 1165"/>
                <a:gd name="T106" fmla="*/ 242 w 267"/>
                <a:gd name="T107" fmla="*/ 1155 h 1165"/>
                <a:gd name="T108" fmla="*/ 233 w 267"/>
                <a:gd name="T109" fmla="*/ 1160 h 1165"/>
                <a:gd name="T110" fmla="*/ 222 w 267"/>
                <a:gd name="T111" fmla="*/ 1163 h 1165"/>
                <a:gd name="T112" fmla="*/ 210 w 267"/>
                <a:gd name="T113" fmla="*/ 1165 h 1165"/>
                <a:gd name="T114" fmla="*/ 210 w 267"/>
                <a:gd name="T115" fmla="*/ 1165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7" h="1165">
                  <a:moveTo>
                    <a:pt x="210" y="1165"/>
                  </a:moveTo>
                  <a:lnTo>
                    <a:pt x="210" y="1165"/>
                  </a:lnTo>
                  <a:lnTo>
                    <a:pt x="200" y="1163"/>
                  </a:lnTo>
                  <a:lnTo>
                    <a:pt x="189" y="1160"/>
                  </a:lnTo>
                  <a:lnTo>
                    <a:pt x="180" y="1155"/>
                  </a:lnTo>
                  <a:lnTo>
                    <a:pt x="172" y="1148"/>
                  </a:lnTo>
                  <a:lnTo>
                    <a:pt x="164" y="1140"/>
                  </a:lnTo>
                  <a:lnTo>
                    <a:pt x="160" y="1130"/>
                  </a:lnTo>
                  <a:lnTo>
                    <a:pt x="156" y="1120"/>
                  </a:lnTo>
                  <a:lnTo>
                    <a:pt x="155" y="1108"/>
                  </a:lnTo>
                  <a:lnTo>
                    <a:pt x="155" y="779"/>
                  </a:lnTo>
                  <a:lnTo>
                    <a:pt x="22" y="674"/>
                  </a:lnTo>
                  <a:lnTo>
                    <a:pt x="22" y="674"/>
                  </a:lnTo>
                  <a:lnTo>
                    <a:pt x="17" y="669"/>
                  </a:lnTo>
                  <a:lnTo>
                    <a:pt x="13" y="664"/>
                  </a:lnTo>
                  <a:lnTo>
                    <a:pt x="6" y="655"/>
                  </a:lnTo>
                  <a:lnTo>
                    <a:pt x="2" y="642"/>
                  </a:lnTo>
                  <a:lnTo>
                    <a:pt x="2" y="636"/>
                  </a:lnTo>
                  <a:lnTo>
                    <a:pt x="0" y="630"/>
                  </a:lnTo>
                  <a:lnTo>
                    <a:pt x="0" y="55"/>
                  </a:lnTo>
                  <a:lnTo>
                    <a:pt x="0" y="55"/>
                  </a:lnTo>
                  <a:lnTo>
                    <a:pt x="2" y="45"/>
                  </a:lnTo>
                  <a:lnTo>
                    <a:pt x="5" y="34"/>
                  </a:lnTo>
                  <a:lnTo>
                    <a:pt x="10" y="25"/>
                  </a:lnTo>
                  <a:lnTo>
                    <a:pt x="17" y="16"/>
                  </a:lnTo>
                  <a:lnTo>
                    <a:pt x="25" y="9"/>
                  </a:lnTo>
                  <a:lnTo>
                    <a:pt x="35" y="3"/>
                  </a:lnTo>
                  <a:lnTo>
                    <a:pt x="45" y="1"/>
                  </a:lnTo>
                  <a:lnTo>
                    <a:pt x="57" y="0"/>
                  </a:lnTo>
                  <a:lnTo>
                    <a:pt x="57" y="0"/>
                  </a:lnTo>
                  <a:lnTo>
                    <a:pt x="68" y="1"/>
                  </a:lnTo>
                  <a:lnTo>
                    <a:pt x="78" y="3"/>
                  </a:lnTo>
                  <a:lnTo>
                    <a:pt x="88" y="9"/>
                  </a:lnTo>
                  <a:lnTo>
                    <a:pt x="96" y="16"/>
                  </a:lnTo>
                  <a:lnTo>
                    <a:pt x="103" y="25"/>
                  </a:lnTo>
                  <a:lnTo>
                    <a:pt x="109" y="34"/>
                  </a:lnTo>
                  <a:lnTo>
                    <a:pt x="111" y="45"/>
                  </a:lnTo>
                  <a:lnTo>
                    <a:pt x="113" y="55"/>
                  </a:lnTo>
                  <a:lnTo>
                    <a:pt x="113" y="603"/>
                  </a:lnTo>
                  <a:lnTo>
                    <a:pt x="246" y="708"/>
                  </a:lnTo>
                  <a:lnTo>
                    <a:pt x="246" y="708"/>
                  </a:lnTo>
                  <a:lnTo>
                    <a:pt x="251" y="711"/>
                  </a:lnTo>
                  <a:lnTo>
                    <a:pt x="254" y="716"/>
                  </a:lnTo>
                  <a:lnTo>
                    <a:pt x="261" y="727"/>
                  </a:lnTo>
                  <a:lnTo>
                    <a:pt x="266" y="739"/>
                  </a:lnTo>
                  <a:lnTo>
                    <a:pt x="267" y="745"/>
                  </a:lnTo>
                  <a:lnTo>
                    <a:pt x="267" y="752"/>
                  </a:lnTo>
                  <a:lnTo>
                    <a:pt x="267" y="1108"/>
                  </a:lnTo>
                  <a:lnTo>
                    <a:pt x="267" y="1108"/>
                  </a:lnTo>
                  <a:lnTo>
                    <a:pt x="266" y="1120"/>
                  </a:lnTo>
                  <a:lnTo>
                    <a:pt x="262" y="1130"/>
                  </a:lnTo>
                  <a:lnTo>
                    <a:pt x="258" y="1140"/>
                  </a:lnTo>
                  <a:lnTo>
                    <a:pt x="251" y="1148"/>
                  </a:lnTo>
                  <a:lnTo>
                    <a:pt x="242" y="1155"/>
                  </a:lnTo>
                  <a:lnTo>
                    <a:pt x="233" y="1160"/>
                  </a:lnTo>
                  <a:lnTo>
                    <a:pt x="222" y="1163"/>
                  </a:lnTo>
                  <a:lnTo>
                    <a:pt x="210" y="1165"/>
                  </a:lnTo>
                  <a:lnTo>
                    <a:pt x="210" y="1165"/>
                  </a:lnTo>
                  <a:close/>
                </a:path>
              </a:pathLst>
            </a:custGeom>
            <a:grpFill/>
            <a:ln>
              <a:noFill/>
            </a:ln>
          </p:spPr>
          <p:txBody>
            <a:bodyPr anchor="ctr"/>
            <a:lstStyle/>
            <a:p>
              <a:pPr algn="ctr"/>
              <a:endParaRPr/>
            </a:p>
          </p:txBody>
        </p:sp>
        <p:sp>
          <p:nvSpPr>
            <p:cNvPr id="82" name="任意多边形: 形状 81"/>
            <p:cNvSpPr/>
            <p:nvPr/>
          </p:nvSpPr>
          <p:spPr bwMode="auto">
            <a:xfrm>
              <a:off x="5406249" y="3883645"/>
              <a:ext cx="1074663" cy="1670997"/>
            </a:xfrm>
            <a:custGeom>
              <a:avLst/>
              <a:gdLst>
                <a:gd name="T0" fmla="*/ 477 w 510"/>
                <a:gd name="T1" fmla="*/ 793 h 793"/>
                <a:gd name="T2" fmla="*/ 477 w 510"/>
                <a:gd name="T3" fmla="*/ 793 h 793"/>
                <a:gd name="T4" fmla="*/ 471 w 510"/>
                <a:gd name="T5" fmla="*/ 792 h 793"/>
                <a:gd name="T6" fmla="*/ 465 w 510"/>
                <a:gd name="T7" fmla="*/ 791 h 793"/>
                <a:gd name="T8" fmla="*/ 460 w 510"/>
                <a:gd name="T9" fmla="*/ 789 h 793"/>
                <a:gd name="T10" fmla="*/ 456 w 510"/>
                <a:gd name="T11" fmla="*/ 785 h 793"/>
                <a:gd name="T12" fmla="*/ 12 w 510"/>
                <a:gd name="T13" fmla="*/ 405 h 793"/>
                <a:gd name="T14" fmla="*/ 12 w 510"/>
                <a:gd name="T15" fmla="*/ 405 h 793"/>
                <a:gd name="T16" fmla="*/ 7 w 510"/>
                <a:gd name="T17" fmla="*/ 399 h 793"/>
                <a:gd name="T18" fmla="*/ 4 w 510"/>
                <a:gd name="T19" fmla="*/ 393 h 793"/>
                <a:gd name="T20" fmla="*/ 1 w 510"/>
                <a:gd name="T21" fmla="*/ 386 h 793"/>
                <a:gd name="T22" fmla="*/ 0 w 510"/>
                <a:gd name="T23" fmla="*/ 379 h 793"/>
                <a:gd name="T24" fmla="*/ 0 w 510"/>
                <a:gd name="T25" fmla="*/ 35 h 793"/>
                <a:gd name="T26" fmla="*/ 0 w 510"/>
                <a:gd name="T27" fmla="*/ 35 h 793"/>
                <a:gd name="T28" fmla="*/ 1 w 510"/>
                <a:gd name="T29" fmla="*/ 27 h 793"/>
                <a:gd name="T30" fmla="*/ 3 w 510"/>
                <a:gd name="T31" fmla="*/ 22 h 793"/>
                <a:gd name="T32" fmla="*/ 6 w 510"/>
                <a:gd name="T33" fmla="*/ 16 h 793"/>
                <a:gd name="T34" fmla="*/ 10 w 510"/>
                <a:gd name="T35" fmla="*/ 11 h 793"/>
                <a:gd name="T36" fmla="*/ 14 w 510"/>
                <a:gd name="T37" fmla="*/ 6 h 793"/>
                <a:gd name="T38" fmla="*/ 20 w 510"/>
                <a:gd name="T39" fmla="*/ 4 h 793"/>
                <a:gd name="T40" fmla="*/ 27 w 510"/>
                <a:gd name="T41" fmla="*/ 1 h 793"/>
                <a:gd name="T42" fmla="*/ 33 w 510"/>
                <a:gd name="T43" fmla="*/ 0 h 793"/>
                <a:gd name="T44" fmla="*/ 33 w 510"/>
                <a:gd name="T45" fmla="*/ 0 h 793"/>
                <a:gd name="T46" fmla="*/ 40 w 510"/>
                <a:gd name="T47" fmla="*/ 1 h 793"/>
                <a:gd name="T48" fmla="*/ 46 w 510"/>
                <a:gd name="T49" fmla="*/ 4 h 793"/>
                <a:gd name="T50" fmla="*/ 52 w 510"/>
                <a:gd name="T51" fmla="*/ 6 h 793"/>
                <a:gd name="T52" fmla="*/ 57 w 510"/>
                <a:gd name="T53" fmla="*/ 11 h 793"/>
                <a:gd name="T54" fmla="*/ 62 w 510"/>
                <a:gd name="T55" fmla="*/ 16 h 793"/>
                <a:gd name="T56" fmla="*/ 65 w 510"/>
                <a:gd name="T57" fmla="*/ 22 h 793"/>
                <a:gd name="T58" fmla="*/ 66 w 510"/>
                <a:gd name="T59" fmla="*/ 27 h 793"/>
                <a:gd name="T60" fmla="*/ 67 w 510"/>
                <a:gd name="T61" fmla="*/ 35 h 793"/>
                <a:gd name="T62" fmla="*/ 67 w 510"/>
                <a:gd name="T63" fmla="*/ 364 h 793"/>
                <a:gd name="T64" fmla="*/ 499 w 510"/>
                <a:gd name="T65" fmla="*/ 734 h 793"/>
                <a:gd name="T66" fmla="*/ 499 w 510"/>
                <a:gd name="T67" fmla="*/ 734 h 793"/>
                <a:gd name="T68" fmla="*/ 504 w 510"/>
                <a:gd name="T69" fmla="*/ 739 h 793"/>
                <a:gd name="T70" fmla="*/ 508 w 510"/>
                <a:gd name="T71" fmla="*/ 745 h 793"/>
                <a:gd name="T72" fmla="*/ 510 w 510"/>
                <a:gd name="T73" fmla="*/ 751 h 793"/>
                <a:gd name="T74" fmla="*/ 510 w 510"/>
                <a:gd name="T75" fmla="*/ 757 h 793"/>
                <a:gd name="T76" fmla="*/ 510 w 510"/>
                <a:gd name="T77" fmla="*/ 764 h 793"/>
                <a:gd name="T78" fmla="*/ 509 w 510"/>
                <a:gd name="T79" fmla="*/ 770 h 793"/>
                <a:gd name="T80" fmla="*/ 506 w 510"/>
                <a:gd name="T81" fmla="*/ 776 h 793"/>
                <a:gd name="T82" fmla="*/ 503 w 510"/>
                <a:gd name="T83" fmla="*/ 782 h 793"/>
                <a:gd name="T84" fmla="*/ 503 w 510"/>
                <a:gd name="T85" fmla="*/ 782 h 793"/>
                <a:gd name="T86" fmla="*/ 497 w 510"/>
                <a:gd name="T87" fmla="*/ 786 h 793"/>
                <a:gd name="T88" fmla="*/ 491 w 510"/>
                <a:gd name="T89" fmla="*/ 790 h 793"/>
                <a:gd name="T90" fmla="*/ 484 w 510"/>
                <a:gd name="T91" fmla="*/ 792 h 793"/>
                <a:gd name="T92" fmla="*/ 477 w 510"/>
                <a:gd name="T93" fmla="*/ 793 h 793"/>
                <a:gd name="T94" fmla="*/ 477 w 510"/>
                <a:gd name="T95" fmla="*/ 793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0" h="793">
                  <a:moveTo>
                    <a:pt x="477" y="793"/>
                  </a:moveTo>
                  <a:lnTo>
                    <a:pt x="477" y="793"/>
                  </a:lnTo>
                  <a:lnTo>
                    <a:pt x="471" y="792"/>
                  </a:lnTo>
                  <a:lnTo>
                    <a:pt x="465" y="791"/>
                  </a:lnTo>
                  <a:lnTo>
                    <a:pt x="460" y="789"/>
                  </a:lnTo>
                  <a:lnTo>
                    <a:pt x="456" y="785"/>
                  </a:lnTo>
                  <a:lnTo>
                    <a:pt x="12" y="405"/>
                  </a:lnTo>
                  <a:lnTo>
                    <a:pt x="12" y="405"/>
                  </a:lnTo>
                  <a:lnTo>
                    <a:pt x="7" y="399"/>
                  </a:lnTo>
                  <a:lnTo>
                    <a:pt x="4" y="393"/>
                  </a:lnTo>
                  <a:lnTo>
                    <a:pt x="1" y="386"/>
                  </a:lnTo>
                  <a:lnTo>
                    <a:pt x="0" y="379"/>
                  </a:lnTo>
                  <a:lnTo>
                    <a:pt x="0" y="35"/>
                  </a:lnTo>
                  <a:lnTo>
                    <a:pt x="0" y="35"/>
                  </a:lnTo>
                  <a:lnTo>
                    <a:pt x="1" y="27"/>
                  </a:lnTo>
                  <a:lnTo>
                    <a:pt x="3" y="22"/>
                  </a:lnTo>
                  <a:lnTo>
                    <a:pt x="6" y="16"/>
                  </a:lnTo>
                  <a:lnTo>
                    <a:pt x="10" y="11"/>
                  </a:lnTo>
                  <a:lnTo>
                    <a:pt x="14" y="6"/>
                  </a:lnTo>
                  <a:lnTo>
                    <a:pt x="20" y="4"/>
                  </a:lnTo>
                  <a:lnTo>
                    <a:pt x="27" y="1"/>
                  </a:lnTo>
                  <a:lnTo>
                    <a:pt x="33" y="0"/>
                  </a:lnTo>
                  <a:lnTo>
                    <a:pt x="33" y="0"/>
                  </a:lnTo>
                  <a:lnTo>
                    <a:pt x="40" y="1"/>
                  </a:lnTo>
                  <a:lnTo>
                    <a:pt x="46" y="4"/>
                  </a:lnTo>
                  <a:lnTo>
                    <a:pt x="52" y="6"/>
                  </a:lnTo>
                  <a:lnTo>
                    <a:pt x="57" y="11"/>
                  </a:lnTo>
                  <a:lnTo>
                    <a:pt x="62" y="16"/>
                  </a:lnTo>
                  <a:lnTo>
                    <a:pt x="65" y="22"/>
                  </a:lnTo>
                  <a:lnTo>
                    <a:pt x="66" y="27"/>
                  </a:lnTo>
                  <a:lnTo>
                    <a:pt x="67" y="35"/>
                  </a:lnTo>
                  <a:lnTo>
                    <a:pt x="67" y="364"/>
                  </a:lnTo>
                  <a:lnTo>
                    <a:pt x="499" y="734"/>
                  </a:lnTo>
                  <a:lnTo>
                    <a:pt x="499" y="734"/>
                  </a:lnTo>
                  <a:lnTo>
                    <a:pt x="504" y="739"/>
                  </a:lnTo>
                  <a:lnTo>
                    <a:pt x="508" y="745"/>
                  </a:lnTo>
                  <a:lnTo>
                    <a:pt x="510" y="751"/>
                  </a:lnTo>
                  <a:lnTo>
                    <a:pt x="510" y="757"/>
                  </a:lnTo>
                  <a:lnTo>
                    <a:pt x="510" y="764"/>
                  </a:lnTo>
                  <a:lnTo>
                    <a:pt x="509" y="770"/>
                  </a:lnTo>
                  <a:lnTo>
                    <a:pt x="506" y="776"/>
                  </a:lnTo>
                  <a:lnTo>
                    <a:pt x="503" y="782"/>
                  </a:lnTo>
                  <a:lnTo>
                    <a:pt x="503" y="782"/>
                  </a:lnTo>
                  <a:lnTo>
                    <a:pt x="497" y="786"/>
                  </a:lnTo>
                  <a:lnTo>
                    <a:pt x="491" y="790"/>
                  </a:lnTo>
                  <a:lnTo>
                    <a:pt x="484" y="792"/>
                  </a:lnTo>
                  <a:lnTo>
                    <a:pt x="477" y="793"/>
                  </a:lnTo>
                  <a:lnTo>
                    <a:pt x="477" y="793"/>
                  </a:lnTo>
                  <a:close/>
                </a:path>
              </a:pathLst>
            </a:custGeom>
            <a:grpFill/>
            <a:ln>
              <a:noFill/>
            </a:ln>
          </p:spPr>
          <p:txBody>
            <a:bodyPr anchor="ctr"/>
            <a:lstStyle/>
            <a:p>
              <a:pPr algn="ctr"/>
              <a:endParaRPr/>
            </a:p>
          </p:txBody>
        </p:sp>
      </p:grpSp>
      <p:grpSp>
        <p:nvGrpSpPr>
          <p:cNvPr id="17" name="千图PPT彼岸天：ID 8661124库_组合 16"/>
          <p:cNvGrpSpPr/>
          <p:nvPr>
            <p:custDataLst>
              <p:tags r:id="rId3"/>
            </p:custDataLst>
          </p:nvPr>
        </p:nvGrpSpPr>
        <p:grpSpPr>
          <a:xfrm>
            <a:off x="5683974" y="1778185"/>
            <a:ext cx="741729" cy="741729"/>
            <a:chOff x="5750320" y="1734643"/>
            <a:chExt cx="741729" cy="741729"/>
          </a:xfrm>
        </p:grpSpPr>
        <p:sp>
          <p:nvSpPr>
            <p:cNvPr id="71" name="任意多边形: 形状 70"/>
            <p:cNvSpPr/>
            <p:nvPr/>
          </p:nvSpPr>
          <p:spPr bwMode="auto">
            <a:xfrm>
              <a:off x="5750320" y="1734643"/>
              <a:ext cx="741729" cy="741729"/>
            </a:xfrm>
            <a:custGeom>
              <a:avLst/>
              <a:gdLst>
                <a:gd name="T0" fmla="*/ 0 w 320"/>
                <a:gd name="T1" fmla="*/ 159 h 320"/>
                <a:gd name="T2" fmla="*/ 3 w 320"/>
                <a:gd name="T3" fmla="*/ 127 h 320"/>
                <a:gd name="T4" fmla="*/ 13 w 320"/>
                <a:gd name="T5" fmla="*/ 98 h 320"/>
                <a:gd name="T6" fmla="*/ 27 w 320"/>
                <a:gd name="T7" fmla="*/ 70 h 320"/>
                <a:gd name="T8" fmla="*/ 47 w 320"/>
                <a:gd name="T9" fmla="*/ 46 h 320"/>
                <a:gd name="T10" fmla="*/ 70 w 320"/>
                <a:gd name="T11" fmla="*/ 27 h 320"/>
                <a:gd name="T12" fmla="*/ 97 w 320"/>
                <a:gd name="T13" fmla="*/ 12 h 320"/>
                <a:gd name="T14" fmla="*/ 127 w 320"/>
                <a:gd name="T15" fmla="*/ 2 h 320"/>
                <a:gd name="T16" fmla="*/ 160 w 320"/>
                <a:gd name="T17" fmla="*/ 0 h 320"/>
                <a:gd name="T18" fmla="*/ 177 w 320"/>
                <a:gd name="T19" fmla="*/ 0 h 320"/>
                <a:gd name="T20" fmla="*/ 207 w 320"/>
                <a:gd name="T21" fmla="*/ 7 h 320"/>
                <a:gd name="T22" fmla="*/ 237 w 320"/>
                <a:gd name="T23" fmla="*/ 19 h 320"/>
                <a:gd name="T24" fmla="*/ 261 w 320"/>
                <a:gd name="T25" fmla="*/ 37 h 320"/>
                <a:gd name="T26" fmla="*/ 284 w 320"/>
                <a:gd name="T27" fmla="*/ 58 h 320"/>
                <a:gd name="T28" fmla="*/ 300 w 320"/>
                <a:gd name="T29" fmla="*/ 84 h 320"/>
                <a:gd name="T30" fmla="*/ 313 w 320"/>
                <a:gd name="T31" fmla="*/ 112 h 320"/>
                <a:gd name="T32" fmla="*/ 319 w 320"/>
                <a:gd name="T33" fmla="*/ 144 h 320"/>
                <a:gd name="T34" fmla="*/ 320 w 320"/>
                <a:gd name="T35" fmla="*/ 159 h 320"/>
                <a:gd name="T36" fmla="*/ 317 w 320"/>
                <a:gd name="T37" fmla="*/ 192 h 320"/>
                <a:gd name="T38" fmla="*/ 308 w 320"/>
                <a:gd name="T39" fmla="*/ 222 h 320"/>
                <a:gd name="T40" fmla="*/ 292 w 320"/>
                <a:gd name="T41" fmla="*/ 249 h 320"/>
                <a:gd name="T42" fmla="*/ 273 w 320"/>
                <a:gd name="T43" fmla="*/ 274 h 320"/>
                <a:gd name="T44" fmla="*/ 250 w 320"/>
                <a:gd name="T45" fmla="*/ 293 h 320"/>
                <a:gd name="T46" fmla="*/ 223 w 320"/>
                <a:gd name="T47" fmla="*/ 308 h 320"/>
                <a:gd name="T48" fmla="*/ 192 w 320"/>
                <a:gd name="T49" fmla="*/ 317 h 320"/>
                <a:gd name="T50" fmla="*/ 160 w 320"/>
                <a:gd name="T51" fmla="*/ 320 h 320"/>
                <a:gd name="T52" fmla="*/ 143 w 320"/>
                <a:gd name="T53" fmla="*/ 320 h 320"/>
                <a:gd name="T54" fmla="*/ 112 w 320"/>
                <a:gd name="T55" fmla="*/ 313 h 320"/>
                <a:gd name="T56" fmla="*/ 83 w 320"/>
                <a:gd name="T57" fmla="*/ 301 h 320"/>
                <a:gd name="T58" fmla="*/ 57 w 320"/>
                <a:gd name="T59" fmla="*/ 283 h 320"/>
                <a:gd name="T60" fmla="*/ 36 w 320"/>
                <a:gd name="T61" fmla="*/ 262 h 320"/>
                <a:gd name="T62" fmla="*/ 18 w 320"/>
                <a:gd name="T63" fmla="*/ 236 h 320"/>
                <a:gd name="T64" fmla="*/ 7 w 320"/>
                <a:gd name="T65" fmla="*/ 208 h 320"/>
                <a:gd name="T66" fmla="*/ 1 w 320"/>
                <a:gd name="T67" fmla="*/ 176 h 320"/>
                <a:gd name="T68" fmla="*/ 0 w 320"/>
                <a:gd name="T69" fmla="*/ 15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0" h="320">
                  <a:moveTo>
                    <a:pt x="0" y="159"/>
                  </a:moveTo>
                  <a:lnTo>
                    <a:pt x="0" y="159"/>
                  </a:lnTo>
                  <a:lnTo>
                    <a:pt x="1" y="144"/>
                  </a:lnTo>
                  <a:lnTo>
                    <a:pt x="3" y="127"/>
                  </a:lnTo>
                  <a:lnTo>
                    <a:pt x="7" y="112"/>
                  </a:lnTo>
                  <a:lnTo>
                    <a:pt x="13" y="98"/>
                  </a:lnTo>
                  <a:lnTo>
                    <a:pt x="18" y="84"/>
                  </a:lnTo>
                  <a:lnTo>
                    <a:pt x="27" y="70"/>
                  </a:lnTo>
                  <a:lnTo>
                    <a:pt x="36" y="58"/>
                  </a:lnTo>
                  <a:lnTo>
                    <a:pt x="47" y="46"/>
                  </a:lnTo>
                  <a:lnTo>
                    <a:pt x="57" y="37"/>
                  </a:lnTo>
                  <a:lnTo>
                    <a:pt x="70" y="27"/>
                  </a:lnTo>
                  <a:lnTo>
                    <a:pt x="83" y="19"/>
                  </a:lnTo>
                  <a:lnTo>
                    <a:pt x="97" y="12"/>
                  </a:lnTo>
                  <a:lnTo>
                    <a:pt x="112" y="7"/>
                  </a:lnTo>
                  <a:lnTo>
                    <a:pt x="127" y="2"/>
                  </a:lnTo>
                  <a:lnTo>
                    <a:pt x="143" y="0"/>
                  </a:lnTo>
                  <a:lnTo>
                    <a:pt x="160" y="0"/>
                  </a:lnTo>
                  <a:lnTo>
                    <a:pt x="160" y="0"/>
                  </a:lnTo>
                  <a:lnTo>
                    <a:pt x="177" y="0"/>
                  </a:lnTo>
                  <a:lnTo>
                    <a:pt x="192" y="2"/>
                  </a:lnTo>
                  <a:lnTo>
                    <a:pt x="207" y="7"/>
                  </a:lnTo>
                  <a:lnTo>
                    <a:pt x="223" y="12"/>
                  </a:lnTo>
                  <a:lnTo>
                    <a:pt x="237" y="19"/>
                  </a:lnTo>
                  <a:lnTo>
                    <a:pt x="250" y="27"/>
                  </a:lnTo>
                  <a:lnTo>
                    <a:pt x="261" y="37"/>
                  </a:lnTo>
                  <a:lnTo>
                    <a:pt x="273" y="46"/>
                  </a:lnTo>
                  <a:lnTo>
                    <a:pt x="284" y="58"/>
                  </a:lnTo>
                  <a:lnTo>
                    <a:pt x="292" y="70"/>
                  </a:lnTo>
                  <a:lnTo>
                    <a:pt x="300" y="84"/>
                  </a:lnTo>
                  <a:lnTo>
                    <a:pt x="308" y="98"/>
                  </a:lnTo>
                  <a:lnTo>
                    <a:pt x="313" y="112"/>
                  </a:lnTo>
                  <a:lnTo>
                    <a:pt x="317" y="127"/>
                  </a:lnTo>
                  <a:lnTo>
                    <a:pt x="319" y="144"/>
                  </a:lnTo>
                  <a:lnTo>
                    <a:pt x="320" y="159"/>
                  </a:lnTo>
                  <a:lnTo>
                    <a:pt x="320" y="159"/>
                  </a:lnTo>
                  <a:lnTo>
                    <a:pt x="319" y="176"/>
                  </a:lnTo>
                  <a:lnTo>
                    <a:pt x="317" y="192"/>
                  </a:lnTo>
                  <a:lnTo>
                    <a:pt x="313" y="208"/>
                  </a:lnTo>
                  <a:lnTo>
                    <a:pt x="308" y="222"/>
                  </a:lnTo>
                  <a:lnTo>
                    <a:pt x="300" y="236"/>
                  </a:lnTo>
                  <a:lnTo>
                    <a:pt x="292" y="249"/>
                  </a:lnTo>
                  <a:lnTo>
                    <a:pt x="284" y="262"/>
                  </a:lnTo>
                  <a:lnTo>
                    <a:pt x="273" y="274"/>
                  </a:lnTo>
                  <a:lnTo>
                    <a:pt x="261" y="283"/>
                  </a:lnTo>
                  <a:lnTo>
                    <a:pt x="250" y="293"/>
                  </a:lnTo>
                  <a:lnTo>
                    <a:pt x="237" y="301"/>
                  </a:lnTo>
                  <a:lnTo>
                    <a:pt x="223" y="308"/>
                  </a:lnTo>
                  <a:lnTo>
                    <a:pt x="207" y="313"/>
                  </a:lnTo>
                  <a:lnTo>
                    <a:pt x="192" y="317"/>
                  </a:lnTo>
                  <a:lnTo>
                    <a:pt x="177" y="320"/>
                  </a:lnTo>
                  <a:lnTo>
                    <a:pt x="160" y="320"/>
                  </a:lnTo>
                  <a:lnTo>
                    <a:pt x="160" y="320"/>
                  </a:lnTo>
                  <a:lnTo>
                    <a:pt x="143" y="320"/>
                  </a:lnTo>
                  <a:lnTo>
                    <a:pt x="127" y="317"/>
                  </a:lnTo>
                  <a:lnTo>
                    <a:pt x="112" y="313"/>
                  </a:lnTo>
                  <a:lnTo>
                    <a:pt x="97" y="308"/>
                  </a:lnTo>
                  <a:lnTo>
                    <a:pt x="83" y="301"/>
                  </a:lnTo>
                  <a:lnTo>
                    <a:pt x="70" y="293"/>
                  </a:lnTo>
                  <a:lnTo>
                    <a:pt x="57" y="283"/>
                  </a:lnTo>
                  <a:lnTo>
                    <a:pt x="47" y="274"/>
                  </a:lnTo>
                  <a:lnTo>
                    <a:pt x="36" y="262"/>
                  </a:lnTo>
                  <a:lnTo>
                    <a:pt x="27" y="249"/>
                  </a:lnTo>
                  <a:lnTo>
                    <a:pt x="18" y="236"/>
                  </a:lnTo>
                  <a:lnTo>
                    <a:pt x="13" y="222"/>
                  </a:lnTo>
                  <a:lnTo>
                    <a:pt x="7" y="208"/>
                  </a:lnTo>
                  <a:lnTo>
                    <a:pt x="3" y="192"/>
                  </a:lnTo>
                  <a:lnTo>
                    <a:pt x="1" y="176"/>
                  </a:lnTo>
                  <a:lnTo>
                    <a:pt x="0" y="159"/>
                  </a:lnTo>
                  <a:lnTo>
                    <a:pt x="0" y="159"/>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任意多边形: 形状 71"/>
            <p:cNvSpPr/>
            <p:nvPr/>
          </p:nvSpPr>
          <p:spPr bwMode="auto">
            <a:xfrm>
              <a:off x="5914918" y="1877816"/>
              <a:ext cx="412028" cy="439496"/>
            </a:xfrm>
            <a:custGeom>
              <a:avLst/>
              <a:gdLst>
                <a:gd name="connsiteX0" fmla="*/ 6350 w 309563"/>
                <a:gd name="connsiteY0" fmla="*/ 309562 h 330200"/>
                <a:gd name="connsiteX1" fmla="*/ 303213 w 309563"/>
                <a:gd name="connsiteY1" fmla="*/ 309562 h 330200"/>
                <a:gd name="connsiteX2" fmla="*/ 303213 w 309563"/>
                <a:gd name="connsiteY2" fmla="*/ 330200 h 330200"/>
                <a:gd name="connsiteX3" fmla="*/ 6350 w 309563"/>
                <a:gd name="connsiteY3" fmla="*/ 330200 h 330200"/>
                <a:gd name="connsiteX4" fmla="*/ 157162 w 309563"/>
                <a:gd name="connsiteY4" fmla="*/ 196850 h 330200"/>
                <a:gd name="connsiteX5" fmla="*/ 157162 w 309563"/>
                <a:gd name="connsiteY5" fmla="*/ 228600 h 330200"/>
                <a:gd name="connsiteX6" fmla="*/ 167322 w 309563"/>
                <a:gd name="connsiteY6" fmla="*/ 222250 h 330200"/>
                <a:gd name="connsiteX7" fmla="*/ 169862 w 309563"/>
                <a:gd name="connsiteY7" fmla="*/ 212090 h 330200"/>
                <a:gd name="connsiteX8" fmla="*/ 167322 w 309563"/>
                <a:gd name="connsiteY8" fmla="*/ 203200 h 330200"/>
                <a:gd name="connsiteX9" fmla="*/ 157162 w 309563"/>
                <a:gd name="connsiteY9" fmla="*/ 196850 h 330200"/>
                <a:gd name="connsiteX10" fmla="*/ 146050 w 309563"/>
                <a:gd name="connsiteY10" fmla="*/ 141287 h 330200"/>
                <a:gd name="connsiteX11" fmla="*/ 139104 w 309563"/>
                <a:gd name="connsiteY11" fmla="*/ 146483 h 330200"/>
                <a:gd name="connsiteX12" fmla="*/ 134937 w 309563"/>
                <a:gd name="connsiteY12" fmla="*/ 155575 h 330200"/>
                <a:gd name="connsiteX13" fmla="*/ 137715 w 309563"/>
                <a:gd name="connsiteY13" fmla="*/ 163368 h 330200"/>
                <a:gd name="connsiteX14" fmla="*/ 146050 w 309563"/>
                <a:gd name="connsiteY14" fmla="*/ 169862 h 330200"/>
                <a:gd name="connsiteX15" fmla="*/ 146050 w 309563"/>
                <a:gd name="connsiteY15" fmla="*/ 141287 h 330200"/>
                <a:gd name="connsiteX16" fmla="*/ 244475 w 309563"/>
                <a:gd name="connsiteY16" fmla="*/ 123825 h 330200"/>
                <a:gd name="connsiteX17" fmla="*/ 265113 w 309563"/>
                <a:gd name="connsiteY17" fmla="*/ 123825 h 330200"/>
                <a:gd name="connsiteX18" fmla="*/ 265113 w 309563"/>
                <a:gd name="connsiteY18" fmla="*/ 285750 h 330200"/>
                <a:gd name="connsiteX19" fmla="*/ 244475 w 309563"/>
                <a:gd name="connsiteY19" fmla="*/ 285750 h 330200"/>
                <a:gd name="connsiteX20" fmla="*/ 44450 w 309563"/>
                <a:gd name="connsiteY20" fmla="*/ 123825 h 330200"/>
                <a:gd name="connsiteX21" fmla="*/ 65088 w 309563"/>
                <a:gd name="connsiteY21" fmla="*/ 123825 h 330200"/>
                <a:gd name="connsiteX22" fmla="*/ 65088 w 309563"/>
                <a:gd name="connsiteY22" fmla="*/ 285750 h 330200"/>
                <a:gd name="connsiteX23" fmla="*/ 44450 w 309563"/>
                <a:gd name="connsiteY23" fmla="*/ 285750 h 330200"/>
                <a:gd name="connsiteX24" fmla="*/ 145673 w 309563"/>
                <a:gd name="connsiteY24" fmla="*/ 115887 h 330200"/>
                <a:gd name="connsiteX25" fmla="*/ 157539 w 309563"/>
                <a:gd name="connsiteY25" fmla="*/ 115887 h 330200"/>
                <a:gd name="connsiteX26" fmla="*/ 157539 w 309563"/>
                <a:gd name="connsiteY26" fmla="*/ 123626 h 330200"/>
                <a:gd name="connsiteX27" fmla="*/ 178634 w 309563"/>
                <a:gd name="connsiteY27" fmla="*/ 132655 h 330200"/>
                <a:gd name="connsiteX28" fmla="*/ 187863 w 309563"/>
                <a:gd name="connsiteY28" fmla="*/ 152003 h 330200"/>
                <a:gd name="connsiteX29" fmla="*/ 166768 w 309563"/>
                <a:gd name="connsiteY29" fmla="*/ 154583 h 330200"/>
                <a:gd name="connsiteX30" fmla="*/ 157539 w 309563"/>
                <a:gd name="connsiteY30" fmla="*/ 141684 h 330200"/>
                <a:gd name="connsiteX31" fmla="*/ 157539 w 309563"/>
                <a:gd name="connsiteY31" fmla="*/ 173930 h 330200"/>
                <a:gd name="connsiteX32" fmla="*/ 183908 w 309563"/>
                <a:gd name="connsiteY32" fmla="*/ 186829 h 330200"/>
                <a:gd name="connsiteX33" fmla="*/ 190500 w 309563"/>
                <a:gd name="connsiteY33" fmla="*/ 208756 h 330200"/>
                <a:gd name="connsiteX34" fmla="*/ 182589 w 309563"/>
                <a:gd name="connsiteY34" fmla="*/ 233263 h 330200"/>
                <a:gd name="connsiteX35" fmla="*/ 157539 w 309563"/>
                <a:gd name="connsiteY35" fmla="*/ 246162 h 330200"/>
                <a:gd name="connsiteX36" fmla="*/ 157539 w 309563"/>
                <a:gd name="connsiteY36" fmla="*/ 260350 h 330200"/>
                <a:gd name="connsiteX37" fmla="*/ 145673 w 309563"/>
                <a:gd name="connsiteY37" fmla="*/ 260350 h 330200"/>
                <a:gd name="connsiteX38" fmla="*/ 145673 w 309563"/>
                <a:gd name="connsiteY38" fmla="*/ 246162 h 330200"/>
                <a:gd name="connsiteX39" fmla="*/ 123260 w 309563"/>
                <a:gd name="connsiteY39" fmla="*/ 235843 h 330200"/>
                <a:gd name="connsiteX40" fmla="*/ 112712 w 309563"/>
                <a:gd name="connsiteY40" fmla="*/ 211336 h 330200"/>
                <a:gd name="connsiteX41" fmla="*/ 133807 w 309563"/>
                <a:gd name="connsiteY41" fmla="*/ 208756 h 330200"/>
                <a:gd name="connsiteX42" fmla="*/ 137762 w 309563"/>
                <a:gd name="connsiteY42" fmla="*/ 220365 h 330200"/>
                <a:gd name="connsiteX43" fmla="*/ 145673 w 309563"/>
                <a:gd name="connsiteY43" fmla="*/ 226814 h 330200"/>
                <a:gd name="connsiteX44" fmla="*/ 145673 w 309563"/>
                <a:gd name="connsiteY44" fmla="*/ 193278 h 330200"/>
                <a:gd name="connsiteX45" fmla="*/ 123260 w 309563"/>
                <a:gd name="connsiteY45" fmla="*/ 179090 h 330200"/>
                <a:gd name="connsiteX46" fmla="*/ 115349 w 309563"/>
                <a:gd name="connsiteY46" fmla="*/ 157162 h 330200"/>
                <a:gd name="connsiteX47" fmla="*/ 123260 w 309563"/>
                <a:gd name="connsiteY47" fmla="*/ 133945 h 330200"/>
                <a:gd name="connsiteX48" fmla="*/ 145673 w 309563"/>
                <a:gd name="connsiteY48" fmla="*/ 123626 h 330200"/>
                <a:gd name="connsiteX49" fmla="*/ 145673 w 309563"/>
                <a:gd name="connsiteY49" fmla="*/ 115887 h 330200"/>
                <a:gd name="connsiteX50" fmla="*/ 155575 w 309563"/>
                <a:gd name="connsiteY50" fmla="*/ 0 h 330200"/>
                <a:gd name="connsiteX51" fmla="*/ 309563 w 309563"/>
                <a:gd name="connsiteY51" fmla="*/ 96837 h 330200"/>
                <a:gd name="connsiteX52" fmla="*/ 298450 w 309563"/>
                <a:gd name="connsiteY52" fmla="*/ 114300 h 330200"/>
                <a:gd name="connsiteX53" fmla="*/ 155575 w 309563"/>
                <a:gd name="connsiteY53" fmla="*/ 23812 h 330200"/>
                <a:gd name="connsiteX54" fmla="*/ 11113 w 309563"/>
                <a:gd name="connsiteY54" fmla="*/ 114300 h 330200"/>
                <a:gd name="connsiteX55" fmla="*/ 0 w 309563"/>
                <a:gd name="connsiteY55" fmla="*/ 96837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9563" h="330200">
                  <a:moveTo>
                    <a:pt x="6350" y="309562"/>
                  </a:moveTo>
                  <a:lnTo>
                    <a:pt x="303213" y="309562"/>
                  </a:lnTo>
                  <a:lnTo>
                    <a:pt x="303213" y="330200"/>
                  </a:lnTo>
                  <a:lnTo>
                    <a:pt x="6350" y="330200"/>
                  </a:lnTo>
                  <a:close/>
                  <a:moveTo>
                    <a:pt x="157162" y="196850"/>
                  </a:moveTo>
                  <a:lnTo>
                    <a:pt x="157162" y="228600"/>
                  </a:lnTo>
                  <a:cubicBezTo>
                    <a:pt x="160972" y="227330"/>
                    <a:pt x="164782" y="226060"/>
                    <a:pt x="167322" y="222250"/>
                  </a:cubicBezTo>
                  <a:cubicBezTo>
                    <a:pt x="168592" y="219710"/>
                    <a:pt x="169862" y="215900"/>
                    <a:pt x="169862" y="212090"/>
                  </a:cubicBezTo>
                  <a:cubicBezTo>
                    <a:pt x="169862" y="208280"/>
                    <a:pt x="169862" y="205740"/>
                    <a:pt x="167322" y="203200"/>
                  </a:cubicBezTo>
                  <a:cubicBezTo>
                    <a:pt x="164782" y="200660"/>
                    <a:pt x="162242" y="198120"/>
                    <a:pt x="157162" y="196850"/>
                  </a:cubicBezTo>
                  <a:close/>
                  <a:moveTo>
                    <a:pt x="146050" y="141287"/>
                  </a:moveTo>
                  <a:cubicBezTo>
                    <a:pt x="143272" y="142586"/>
                    <a:pt x="140494" y="143885"/>
                    <a:pt x="139104" y="146483"/>
                  </a:cubicBezTo>
                  <a:cubicBezTo>
                    <a:pt x="136326" y="149080"/>
                    <a:pt x="134937" y="151678"/>
                    <a:pt x="134937" y="155575"/>
                  </a:cubicBezTo>
                  <a:cubicBezTo>
                    <a:pt x="134937" y="158172"/>
                    <a:pt x="136326" y="160770"/>
                    <a:pt x="137715" y="163368"/>
                  </a:cubicBezTo>
                  <a:cubicBezTo>
                    <a:pt x="140494" y="165966"/>
                    <a:pt x="143272" y="167265"/>
                    <a:pt x="146050" y="169862"/>
                  </a:cubicBezTo>
                  <a:cubicBezTo>
                    <a:pt x="146050" y="169862"/>
                    <a:pt x="146050" y="169862"/>
                    <a:pt x="146050" y="141287"/>
                  </a:cubicBezTo>
                  <a:close/>
                  <a:moveTo>
                    <a:pt x="244475" y="123825"/>
                  </a:moveTo>
                  <a:lnTo>
                    <a:pt x="265113" y="123825"/>
                  </a:lnTo>
                  <a:lnTo>
                    <a:pt x="265113" y="285750"/>
                  </a:lnTo>
                  <a:lnTo>
                    <a:pt x="244475" y="285750"/>
                  </a:lnTo>
                  <a:close/>
                  <a:moveTo>
                    <a:pt x="44450" y="123825"/>
                  </a:moveTo>
                  <a:lnTo>
                    <a:pt x="65088" y="123825"/>
                  </a:lnTo>
                  <a:lnTo>
                    <a:pt x="65088" y="285750"/>
                  </a:lnTo>
                  <a:lnTo>
                    <a:pt x="44450" y="285750"/>
                  </a:lnTo>
                  <a:close/>
                  <a:moveTo>
                    <a:pt x="145673" y="115887"/>
                  </a:moveTo>
                  <a:cubicBezTo>
                    <a:pt x="145673" y="115887"/>
                    <a:pt x="145673" y="115887"/>
                    <a:pt x="157539" y="115887"/>
                  </a:cubicBezTo>
                  <a:cubicBezTo>
                    <a:pt x="157539" y="115887"/>
                    <a:pt x="157539" y="115887"/>
                    <a:pt x="157539" y="123626"/>
                  </a:cubicBezTo>
                  <a:cubicBezTo>
                    <a:pt x="166768" y="124916"/>
                    <a:pt x="173360" y="127495"/>
                    <a:pt x="178634" y="132655"/>
                  </a:cubicBezTo>
                  <a:cubicBezTo>
                    <a:pt x="182589" y="137814"/>
                    <a:pt x="186545" y="144264"/>
                    <a:pt x="187863" y="152003"/>
                  </a:cubicBezTo>
                  <a:cubicBezTo>
                    <a:pt x="187863" y="152003"/>
                    <a:pt x="187863" y="152003"/>
                    <a:pt x="166768" y="154583"/>
                  </a:cubicBezTo>
                  <a:cubicBezTo>
                    <a:pt x="166768" y="148133"/>
                    <a:pt x="162813" y="144264"/>
                    <a:pt x="157539" y="141684"/>
                  </a:cubicBezTo>
                  <a:cubicBezTo>
                    <a:pt x="157539" y="141684"/>
                    <a:pt x="157539" y="141684"/>
                    <a:pt x="157539" y="173930"/>
                  </a:cubicBezTo>
                  <a:cubicBezTo>
                    <a:pt x="170723" y="176510"/>
                    <a:pt x="179952" y="181670"/>
                    <a:pt x="183908" y="186829"/>
                  </a:cubicBezTo>
                  <a:cubicBezTo>
                    <a:pt x="189182" y="193278"/>
                    <a:pt x="190500" y="199727"/>
                    <a:pt x="190500" y="208756"/>
                  </a:cubicBezTo>
                  <a:cubicBezTo>
                    <a:pt x="190500" y="217785"/>
                    <a:pt x="187863" y="226814"/>
                    <a:pt x="182589" y="233263"/>
                  </a:cubicBezTo>
                  <a:cubicBezTo>
                    <a:pt x="175997" y="239713"/>
                    <a:pt x="168087" y="243582"/>
                    <a:pt x="157539" y="246162"/>
                  </a:cubicBezTo>
                  <a:cubicBezTo>
                    <a:pt x="157539" y="246162"/>
                    <a:pt x="157539" y="246162"/>
                    <a:pt x="157539" y="260350"/>
                  </a:cubicBezTo>
                  <a:cubicBezTo>
                    <a:pt x="157539" y="260350"/>
                    <a:pt x="157539" y="260350"/>
                    <a:pt x="145673" y="260350"/>
                  </a:cubicBezTo>
                  <a:cubicBezTo>
                    <a:pt x="145673" y="260350"/>
                    <a:pt x="145673" y="260350"/>
                    <a:pt x="145673" y="246162"/>
                  </a:cubicBezTo>
                  <a:cubicBezTo>
                    <a:pt x="136444" y="244872"/>
                    <a:pt x="129852" y="241003"/>
                    <a:pt x="123260" y="235843"/>
                  </a:cubicBezTo>
                  <a:cubicBezTo>
                    <a:pt x="117986" y="229394"/>
                    <a:pt x="114030" y="221655"/>
                    <a:pt x="112712" y="211336"/>
                  </a:cubicBezTo>
                  <a:cubicBezTo>
                    <a:pt x="112712" y="211336"/>
                    <a:pt x="112712" y="211336"/>
                    <a:pt x="133807" y="208756"/>
                  </a:cubicBezTo>
                  <a:cubicBezTo>
                    <a:pt x="133807" y="212626"/>
                    <a:pt x="136444" y="216495"/>
                    <a:pt x="137762" y="220365"/>
                  </a:cubicBezTo>
                  <a:cubicBezTo>
                    <a:pt x="140399" y="222945"/>
                    <a:pt x="143036" y="225524"/>
                    <a:pt x="145673" y="226814"/>
                  </a:cubicBezTo>
                  <a:cubicBezTo>
                    <a:pt x="145673" y="226814"/>
                    <a:pt x="145673" y="226814"/>
                    <a:pt x="145673" y="193278"/>
                  </a:cubicBezTo>
                  <a:cubicBezTo>
                    <a:pt x="135126" y="189409"/>
                    <a:pt x="127215" y="185539"/>
                    <a:pt x="123260" y="179090"/>
                  </a:cubicBezTo>
                  <a:cubicBezTo>
                    <a:pt x="117986" y="172641"/>
                    <a:pt x="115349" y="164901"/>
                    <a:pt x="115349" y="157162"/>
                  </a:cubicBezTo>
                  <a:cubicBezTo>
                    <a:pt x="115349" y="148133"/>
                    <a:pt x="117986" y="140394"/>
                    <a:pt x="123260" y="133945"/>
                  </a:cubicBezTo>
                  <a:cubicBezTo>
                    <a:pt x="129852" y="128785"/>
                    <a:pt x="136444" y="124916"/>
                    <a:pt x="145673" y="123626"/>
                  </a:cubicBezTo>
                  <a:cubicBezTo>
                    <a:pt x="145673" y="123626"/>
                    <a:pt x="145673" y="123626"/>
                    <a:pt x="145673" y="115887"/>
                  </a:cubicBezTo>
                  <a:close/>
                  <a:moveTo>
                    <a:pt x="155575" y="0"/>
                  </a:moveTo>
                  <a:lnTo>
                    <a:pt x="309563" y="96837"/>
                  </a:lnTo>
                  <a:lnTo>
                    <a:pt x="298450" y="114300"/>
                  </a:lnTo>
                  <a:lnTo>
                    <a:pt x="155575" y="23812"/>
                  </a:lnTo>
                  <a:lnTo>
                    <a:pt x="11113" y="114300"/>
                  </a:lnTo>
                  <a:lnTo>
                    <a:pt x="0" y="96837"/>
                  </a:lnTo>
                  <a:close/>
                </a:path>
              </a:pathLst>
            </a:custGeom>
            <a:solidFill>
              <a:schemeClr val="bg1"/>
            </a:solidFill>
            <a:ln>
              <a:noFill/>
            </a:ln>
          </p:spPr>
          <p:txBody>
            <a:bodyPr anchor="ctr"/>
            <a:lstStyle/>
            <a:p>
              <a:pPr algn="ctr"/>
              <a:endParaRPr/>
            </a:p>
          </p:txBody>
        </p:sp>
      </p:grpSp>
      <p:grpSp>
        <p:nvGrpSpPr>
          <p:cNvPr id="18" name="千图PPT彼岸天：ID 8661124库_组合 17"/>
          <p:cNvGrpSpPr/>
          <p:nvPr>
            <p:custDataLst>
              <p:tags r:id="rId4"/>
            </p:custDataLst>
          </p:nvPr>
        </p:nvGrpSpPr>
        <p:grpSpPr>
          <a:xfrm>
            <a:off x="4770245" y="2446382"/>
            <a:ext cx="691538" cy="691538"/>
            <a:chOff x="4836591" y="2402840"/>
            <a:chExt cx="691538" cy="691538"/>
          </a:xfrm>
        </p:grpSpPr>
        <p:sp>
          <p:nvSpPr>
            <p:cNvPr id="67" name="椭圆 66"/>
            <p:cNvSpPr/>
            <p:nvPr/>
          </p:nvSpPr>
          <p:spPr>
            <a:xfrm>
              <a:off x="4836591" y="2402840"/>
              <a:ext cx="691538" cy="691538"/>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68" name="组合 67"/>
            <p:cNvGrpSpPr/>
            <p:nvPr/>
          </p:nvGrpSpPr>
          <p:grpSpPr>
            <a:xfrm>
              <a:off x="5021983" y="2567730"/>
              <a:ext cx="325421" cy="377851"/>
              <a:chOff x="3680588" y="2753915"/>
              <a:chExt cx="393760" cy="457200"/>
            </a:xfrm>
            <a:solidFill>
              <a:schemeClr val="bg1"/>
            </a:solidFill>
          </p:grpSpPr>
          <p:sp>
            <p:nvSpPr>
              <p:cNvPr id="69" name="任意多边形: 形状 68"/>
              <p:cNvSpPr/>
              <p:nvPr/>
            </p:nvSpPr>
            <p:spPr bwMode="auto">
              <a:xfrm>
                <a:off x="3680588" y="2753915"/>
                <a:ext cx="393760" cy="457200"/>
              </a:xfrm>
              <a:custGeom>
                <a:avLst/>
                <a:gdLst>
                  <a:gd name="connsiteX0" fmla="*/ 216694 w 285750"/>
                  <a:gd name="connsiteY0" fmla="*/ 153987 h 331788"/>
                  <a:gd name="connsiteX1" fmla="*/ 206375 w 285750"/>
                  <a:gd name="connsiteY1" fmla="*/ 165100 h 331788"/>
                  <a:gd name="connsiteX2" fmla="*/ 216694 w 285750"/>
                  <a:gd name="connsiteY2" fmla="*/ 176213 h 331788"/>
                  <a:gd name="connsiteX3" fmla="*/ 227013 w 285750"/>
                  <a:gd name="connsiteY3" fmla="*/ 165100 h 331788"/>
                  <a:gd name="connsiteX4" fmla="*/ 216694 w 285750"/>
                  <a:gd name="connsiteY4" fmla="*/ 153987 h 331788"/>
                  <a:gd name="connsiteX5" fmla="*/ 224703 w 285750"/>
                  <a:gd name="connsiteY5" fmla="*/ 77497 h 331788"/>
                  <a:gd name="connsiteX6" fmla="*/ 231198 w 285750"/>
                  <a:gd name="connsiteY6" fmla="*/ 89174 h 331788"/>
                  <a:gd name="connsiteX7" fmla="*/ 226002 w 285750"/>
                  <a:gd name="connsiteY7" fmla="*/ 121609 h 331788"/>
                  <a:gd name="connsiteX8" fmla="*/ 226002 w 285750"/>
                  <a:gd name="connsiteY8" fmla="*/ 122906 h 331788"/>
                  <a:gd name="connsiteX9" fmla="*/ 262371 w 285750"/>
                  <a:gd name="connsiteY9" fmla="*/ 173505 h 331788"/>
                  <a:gd name="connsiteX10" fmla="*/ 271463 w 285750"/>
                  <a:gd name="connsiteY10" fmla="*/ 173505 h 331788"/>
                  <a:gd name="connsiteX11" fmla="*/ 285750 w 285750"/>
                  <a:gd name="connsiteY11" fmla="*/ 187777 h 331788"/>
                  <a:gd name="connsiteX12" fmla="*/ 285750 w 285750"/>
                  <a:gd name="connsiteY12" fmla="*/ 220212 h 331788"/>
                  <a:gd name="connsiteX13" fmla="*/ 271463 w 285750"/>
                  <a:gd name="connsiteY13" fmla="*/ 233186 h 331788"/>
                  <a:gd name="connsiteX14" fmla="*/ 262371 w 285750"/>
                  <a:gd name="connsiteY14" fmla="*/ 233186 h 331788"/>
                  <a:gd name="connsiteX15" fmla="*/ 231198 w 285750"/>
                  <a:gd name="connsiteY15" fmla="*/ 282487 h 331788"/>
                  <a:gd name="connsiteX16" fmla="*/ 229899 w 285750"/>
                  <a:gd name="connsiteY16" fmla="*/ 282487 h 331788"/>
                  <a:gd name="connsiteX17" fmla="*/ 228600 w 285750"/>
                  <a:gd name="connsiteY17" fmla="*/ 283784 h 331788"/>
                  <a:gd name="connsiteX18" fmla="*/ 214313 w 285750"/>
                  <a:gd name="connsiteY18" fmla="*/ 313625 h 331788"/>
                  <a:gd name="connsiteX19" fmla="*/ 214313 w 285750"/>
                  <a:gd name="connsiteY19" fmla="*/ 324004 h 331788"/>
                  <a:gd name="connsiteX20" fmla="*/ 206519 w 285750"/>
                  <a:gd name="connsiteY20" fmla="*/ 331788 h 331788"/>
                  <a:gd name="connsiteX21" fmla="*/ 162358 w 285750"/>
                  <a:gd name="connsiteY21" fmla="*/ 331788 h 331788"/>
                  <a:gd name="connsiteX22" fmla="*/ 155863 w 285750"/>
                  <a:gd name="connsiteY22" fmla="*/ 324004 h 331788"/>
                  <a:gd name="connsiteX23" fmla="*/ 155863 w 285750"/>
                  <a:gd name="connsiteY23" fmla="*/ 314922 h 331788"/>
                  <a:gd name="connsiteX24" fmla="*/ 140277 w 285750"/>
                  <a:gd name="connsiteY24" fmla="*/ 314922 h 331788"/>
                  <a:gd name="connsiteX25" fmla="*/ 120794 w 285750"/>
                  <a:gd name="connsiteY25" fmla="*/ 313625 h 331788"/>
                  <a:gd name="connsiteX26" fmla="*/ 120794 w 285750"/>
                  <a:gd name="connsiteY26" fmla="*/ 324004 h 331788"/>
                  <a:gd name="connsiteX27" fmla="*/ 114300 w 285750"/>
                  <a:gd name="connsiteY27" fmla="*/ 331788 h 331788"/>
                  <a:gd name="connsiteX28" fmla="*/ 70138 w 285750"/>
                  <a:gd name="connsiteY28" fmla="*/ 331788 h 331788"/>
                  <a:gd name="connsiteX29" fmla="*/ 62345 w 285750"/>
                  <a:gd name="connsiteY29" fmla="*/ 325301 h 331788"/>
                  <a:gd name="connsiteX30" fmla="*/ 62345 w 285750"/>
                  <a:gd name="connsiteY30" fmla="*/ 321409 h 331788"/>
                  <a:gd name="connsiteX31" fmla="*/ 46759 w 285750"/>
                  <a:gd name="connsiteY31" fmla="*/ 282487 h 331788"/>
                  <a:gd name="connsiteX32" fmla="*/ 24678 w 285750"/>
                  <a:gd name="connsiteY32" fmla="*/ 250052 h 331788"/>
                  <a:gd name="connsiteX33" fmla="*/ 16885 w 285750"/>
                  <a:gd name="connsiteY33" fmla="*/ 227996 h 331788"/>
                  <a:gd name="connsiteX34" fmla="*/ 14287 w 285750"/>
                  <a:gd name="connsiteY34" fmla="*/ 204643 h 331788"/>
                  <a:gd name="connsiteX35" fmla="*/ 23379 w 285750"/>
                  <a:gd name="connsiteY35" fmla="*/ 163126 h 331788"/>
                  <a:gd name="connsiteX36" fmla="*/ 84426 w 285750"/>
                  <a:gd name="connsiteY36" fmla="*/ 183884 h 331788"/>
                  <a:gd name="connsiteX37" fmla="*/ 181841 w 285750"/>
                  <a:gd name="connsiteY37" fmla="*/ 107337 h 331788"/>
                  <a:gd name="connsiteX38" fmla="*/ 192232 w 285750"/>
                  <a:gd name="connsiteY38" fmla="*/ 90471 h 331788"/>
                  <a:gd name="connsiteX39" fmla="*/ 224703 w 285750"/>
                  <a:gd name="connsiteY39" fmla="*/ 77497 h 331788"/>
                  <a:gd name="connsiteX40" fmla="*/ 79893 w 285750"/>
                  <a:gd name="connsiteY40" fmla="*/ 26987 h 331788"/>
                  <a:gd name="connsiteX41" fmla="*/ 76005 w 285750"/>
                  <a:gd name="connsiteY41" fmla="*/ 30840 h 331788"/>
                  <a:gd name="connsiteX42" fmla="*/ 76005 w 285750"/>
                  <a:gd name="connsiteY42" fmla="*/ 35977 h 331788"/>
                  <a:gd name="connsiteX43" fmla="*/ 72118 w 285750"/>
                  <a:gd name="connsiteY43" fmla="*/ 42398 h 331788"/>
                  <a:gd name="connsiteX44" fmla="*/ 53975 w 285750"/>
                  <a:gd name="connsiteY44" fmla="*/ 64231 h 331788"/>
                  <a:gd name="connsiteX45" fmla="*/ 66934 w 285750"/>
                  <a:gd name="connsiteY45" fmla="*/ 84779 h 331788"/>
                  <a:gd name="connsiteX46" fmla="*/ 83781 w 285750"/>
                  <a:gd name="connsiteY46" fmla="*/ 92485 h 331788"/>
                  <a:gd name="connsiteX47" fmla="*/ 88965 w 285750"/>
                  <a:gd name="connsiteY47" fmla="*/ 96337 h 331788"/>
                  <a:gd name="connsiteX48" fmla="*/ 87669 w 285750"/>
                  <a:gd name="connsiteY48" fmla="*/ 110464 h 331788"/>
                  <a:gd name="connsiteX49" fmla="*/ 77301 w 285750"/>
                  <a:gd name="connsiteY49" fmla="*/ 111749 h 331788"/>
                  <a:gd name="connsiteX50" fmla="*/ 61750 w 285750"/>
                  <a:gd name="connsiteY50" fmla="*/ 106612 h 331788"/>
                  <a:gd name="connsiteX51" fmla="*/ 56567 w 285750"/>
                  <a:gd name="connsiteY51" fmla="*/ 109180 h 331788"/>
                  <a:gd name="connsiteX52" fmla="*/ 53975 w 285750"/>
                  <a:gd name="connsiteY52" fmla="*/ 116886 h 331788"/>
                  <a:gd name="connsiteX53" fmla="*/ 56567 w 285750"/>
                  <a:gd name="connsiteY53" fmla="*/ 123307 h 331788"/>
                  <a:gd name="connsiteX54" fmla="*/ 70822 w 285750"/>
                  <a:gd name="connsiteY54" fmla="*/ 127160 h 331788"/>
                  <a:gd name="connsiteX55" fmla="*/ 74710 w 285750"/>
                  <a:gd name="connsiteY55" fmla="*/ 131013 h 331788"/>
                  <a:gd name="connsiteX56" fmla="*/ 74710 w 285750"/>
                  <a:gd name="connsiteY56" fmla="*/ 137434 h 331788"/>
                  <a:gd name="connsiteX57" fmla="*/ 78597 w 285750"/>
                  <a:gd name="connsiteY57" fmla="*/ 140003 h 331788"/>
                  <a:gd name="connsiteX58" fmla="*/ 86373 w 285750"/>
                  <a:gd name="connsiteY58" fmla="*/ 140003 h 331788"/>
                  <a:gd name="connsiteX59" fmla="*/ 90261 w 285750"/>
                  <a:gd name="connsiteY59" fmla="*/ 137434 h 331788"/>
                  <a:gd name="connsiteX60" fmla="*/ 90261 w 285750"/>
                  <a:gd name="connsiteY60" fmla="*/ 129728 h 331788"/>
                  <a:gd name="connsiteX61" fmla="*/ 92852 w 285750"/>
                  <a:gd name="connsiteY61" fmla="*/ 125876 h 331788"/>
                  <a:gd name="connsiteX62" fmla="*/ 107108 w 285750"/>
                  <a:gd name="connsiteY62" fmla="*/ 116886 h 331788"/>
                  <a:gd name="connsiteX63" fmla="*/ 99332 w 285750"/>
                  <a:gd name="connsiteY63" fmla="*/ 78358 h 331788"/>
                  <a:gd name="connsiteX64" fmla="*/ 85077 w 285750"/>
                  <a:gd name="connsiteY64" fmla="*/ 71936 h 331788"/>
                  <a:gd name="connsiteX65" fmla="*/ 77301 w 285750"/>
                  <a:gd name="connsiteY65" fmla="*/ 68084 h 331788"/>
                  <a:gd name="connsiteX66" fmla="*/ 79893 w 285750"/>
                  <a:gd name="connsiteY66" fmla="*/ 56525 h 331788"/>
                  <a:gd name="connsiteX67" fmla="*/ 83781 w 285750"/>
                  <a:gd name="connsiteY67" fmla="*/ 55241 h 331788"/>
                  <a:gd name="connsiteX68" fmla="*/ 101924 w 285750"/>
                  <a:gd name="connsiteY68" fmla="*/ 59094 h 331788"/>
                  <a:gd name="connsiteX69" fmla="*/ 105812 w 285750"/>
                  <a:gd name="connsiteY69" fmla="*/ 56525 h 331788"/>
                  <a:gd name="connsiteX70" fmla="*/ 109699 w 285750"/>
                  <a:gd name="connsiteY70" fmla="*/ 47535 h 331788"/>
                  <a:gd name="connsiteX71" fmla="*/ 107108 w 285750"/>
                  <a:gd name="connsiteY71" fmla="*/ 43682 h 331788"/>
                  <a:gd name="connsiteX72" fmla="*/ 95444 w 285750"/>
                  <a:gd name="connsiteY72" fmla="*/ 39830 h 331788"/>
                  <a:gd name="connsiteX73" fmla="*/ 90261 w 285750"/>
                  <a:gd name="connsiteY73" fmla="*/ 34692 h 331788"/>
                  <a:gd name="connsiteX74" fmla="*/ 83781 w 285750"/>
                  <a:gd name="connsiteY74" fmla="*/ 26987 h 331788"/>
                  <a:gd name="connsiteX75" fmla="*/ 79893 w 285750"/>
                  <a:gd name="connsiteY75" fmla="*/ 26987 h 331788"/>
                  <a:gd name="connsiteX76" fmla="*/ 83344 w 285750"/>
                  <a:gd name="connsiteY76" fmla="*/ 0 h 331788"/>
                  <a:gd name="connsiteX77" fmla="*/ 166688 w 285750"/>
                  <a:gd name="connsiteY77" fmla="*/ 83344 h 331788"/>
                  <a:gd name="connsiteX78" fmla="*/ 83344 w 285750"/>
                  <a:gd name="connsiteY78" fmla="*/ 166688 h 331788"/>
                  <a:gd name="connsiteX79" fmla="*/ 0 w 285750"/>
                  <a:gd name="connsiteY79" fmla="*/ 83344 h 331788"/>
                  <a:gd name="connsiteX80" fmla="*/ 83344 w 285750"/>
                  <a:gd name="connsiteY8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5750" h="331788">
                    <a:moveTo>
                      <a:pt x="216694" y="153987"/>
                    </a:moveTo>
                    <a:cubicBezTo>
                      <a:pt x="210995" y="153987"/>
                      <a:pt x="206375" y="158962"/>
                      <a:pt x="206375" y="165100"/>
                    </a:cubicBezTo>
                    <a:cubicBezTo>
                      <a:pt x="206375" y="171238"/>
                      <a:pt x="210995" y="176213"/>
                      <a:pt x="216694" y="176213"/>
                    </a:cubicBezTo>
                    <a:cubicBezTo>
                      <a:pt x="222393" y="176213"/>
                      <a:pt x="227013" y="171238"/>
                      <a:pt x="227013" y="165100"/>
                    </a:cubicBezTo>
                    <a:cubicBezTo>
                      <a:pt x="227013" y="158962"/>
                      <a:pt x="222393" y="153987"/>
                      <a:pt x="216694" y="153987"/>
                    </a:cubicBezTo>
                    <a:close/>
                    <a:moveTo>
                      <a:pt x="224703" y="77497"/>
                    </a:moveTo>
                    <a:cubicBezTo>
                      <a:pt x="231198" y="76200"/>
                      <a:pt x="235094" y="83984"/>
                      <a:pt x="231198" y="89174"/>
                    </a:cubicBezTo>
                    <a:cubicBezTo>
                      <a:pt x="227301" y="96958"/>
                      <a:pt x="222106" y="108635"/>
                      <a:pt x="226002" y="121609"/>
                    </a:cubicBezTo>
                    <a:cubicBezTo>
                      <a:pt x="226002" y="121609"/>
                      <a:pt x="226002" y="122906"/>
                      <a:pt x="226002" y="122906"/>
                    </a:cubicBezTo>
                    <a:cubicBezTo>
                      <a:pt x="242888" y="137178"/>
                      <a:pt x="255876" y="154044"/>
                      <a:pt x="262371" y="173505"/>
                    </a:cubicBezTo>
                    <a:cubicBezTo>
                      <a:pt x="262371" y="173505"/>
                      <a:pt x="262371" y="173505"/>
                      <a:pt x="271463" y="173505"/>
                    </a:cubicBezTo>
                    <a:cubicBezTo>
                      <a:pt x="279256" y="173505"/>
                      <a:pt x="285750" y="179992"/>
                      <a:pt x="285750" y="187777"/>
                    </a:cubicBezTo>
                    <a:cubicBezTo>
                      <a:pt x="285750" y="187777"/>
                      <a:pt x="285750" y="187777"/>
                      <a:pt x="285750" y="220212"/>
                    </a:cubicBezTo>
                    <a:cubicBezTo>
                      <a:pt x="285750" y="226699"/>
                      <a:pt x="279256" y="233186"/>
                      <a:pt x="271463" y="233186"/>
                    </a:cubicBezTo>
                    <a:cubicBezTo>
                      <a:pt x="271463" y="233186"/>
                      <a:pt x="271463" y="233186"/>
                      <a:pt x="262371" y="233186"/>
                    </a:cubicBezTo>
                    <a:cubicBezTo>
                      <a:pt x="257175" y="251349"/>
                      <a:pt x="245485" y="268215"/>
                      <a:pt x="231198" y="282487"/>
                    </a:cubicBezTo>
                    <a:cubicBezTo>
                      <a:pt x="231198" y="282487"/>
                      <a:pt x="229899" y="282487"/>
                      <a:pt x="229899" y="282487"/>
                    </a:cubicBezTo>
                    <a:cubicBezTo>
                      <a:pt x="229899" y="282487"/>
                      <a:pt x="229899" y="282487"/>
                      <a:pt x="228600" y="283784"/>
                    </a:cubicBezTo>
                    <a:cubicBezTo>
                      <a:pt x="215611" y="295461"/>
                      <a:pt x="214313" y="309732"/>
                      <a:pt x="214313" y="313625"/>
                    </a:cubicBezTo>
                    <a:cubicBezTo>
                      <a:pt x="214313" y="313625"/>
                      <a:pt x="214313" y="313625"/>
                      <a:pt x="214313" y="324004"/>
                    </a:cubicBezTo>
                    <a:cubicBezTo>
                      <a:pt x="214313" y="329193"/>
                      <a:pt x="210416" y="331788"/>
                      <a:pt x="206519" y="331788"/>
                    </a:cubicBezTo>
                    <a:cubicBezTo>
                      <a:pt x="206519" y="331788"/>
                      <a:pt x="206519" y="331788"/>
                      <a:pt x="162358" y="331788"/>
                    </a:cubicBezTo>
                    <a:cubicBezTo>
                      <a:pt x="158461" y="331788"/>
                      <a:pt x="155863" y="327896"/>
                      <a:pt x="155863" y="324004"/>
                    </a:cubicBezTo>
                    <a:cubicBezTo>
                      <a:pt x="155863" y="324004"/>
                      <a:pt x="155863" y="324004"/>
                      <a:pt x="155863" y="314922"/>
                    </a:cubicBezTo>
                    <a:cubicBezTo>
                      <a:pt x="150668" y="314922"/>
                      <a:pt x="145472" y="314922"/>
                      <a:pt x="140277" y="314922"/>
                    </a:cubicBezTo>
                    <a:cubicBezTo>
                      <a:pt x="133783" y="314922"/>
                      <a:pt x="127288" y="314922"/>
                      <a:pt x="120794" y="313625"/>
                    </a:cubicBezTo>
                    <a:cubicBezTo>
                      <a:pt x="120794" y="313625"/>
                      <a:pt x="120794" y="313625"/>
                      <a:pt x="120794" y="324004"/>
                    </a:cubicBezTo>
                    <a:cubicBezTo>
                      <a:pt x="120794" y="329193"/>
                      <a:pt x="118196" y="331788"/>
                      <a:pt x="114300" y="331788"/>
                    </a:cubicBezTo>
                    <a:cubicBezTo>
                      <a:pt x="114300" y="331788"/>
                      <a:pt x="114300" y="331788"/>
                      <a:pt x="70138" y="331788"/>
                    </a:cubicBezTo>
                    <a:cubicBezTo>
                      <a:pt x="66242" y="331788"/>
                      <a:pt x="63644" y="329193"/>
                      <a:pt x="62345" y="325301"/>
                    </a:cubicBezTo>
                    <a:cubicBezTo>
                      <a:pt x="62345" y="325301"/>
                      <a:pt x="62345" y="325301"/>
                      <a:pt x="62345" y="321409"/>
                    </a:cubicBezTo>
                    <a:cubicBezTo>
                      <a:pt x="62345" y="313625"/>
                      <a:pt x="59747" y="296758"/>
                      <a:pt x="46759" y="282487"/>
                    </a:cubicBezTo>
                    <a:cubicBezTo>
                      <a:pt x="36368" y="272108"/>
                      <a:pt x="29873" y="260431"/>
                      <a:pt x="24678" y="250052"/>
                    </a:cubicBezTo>
                    <a:cubicBezTo>
                      <a:pt x="20781" y="242267"/>
                      <a:pt x="18183" y="235780"/>
                      <a:pt x="16885" y="227996"/>
                    </a:cubicBezTo>
                    <a:cubicBezTo>
                      <a:pt x="14287" y="220212"/>
                      <a:pt x="14287" y="212427"/>
                      <a:pt x="14287" y="204643"/>
                    </a:cubicBezTo>
                    <a:cubicBezTo>
                      <a:pt x="14287" y="190371"/>
                      <a:pt x="16885" y="176100"/>
                      <a:pt x="23379" y="163126"/>
                    </a:cubicBezTo>
                    <a:cubicBezTo>
                      <a:pt x="40264" y="176100"/>
                      <a:pt x="61046" y="183884"/>
                      <a:pt x="84426" y="183884"/>
                    </a:cubicBezTo>
                    <a:cubicBezTo>
                      <a:pt x="131185" y="183884"/>
                      <a:pt x="171450" y="151449"/>
                      <a:pt x="181841" y="107337"/>
                    </a:cubicBezTo>
                    <a:cubicBezTo>
                      <a:pt x="183139" y="100850"/>
                      <a:pt x="187036" y="94363"/>
                      <a:pt x="192232" y="90471"/>
                    </a:cubicBezTo>
                    <a:cubicBezTo>
                      <a:pt x="198726" y="83984"/>
                      <a:pt x="209117" y="78795"/>
                      <a:pt x="224703" y="77497"/>
                    </a:cubicBezTo>
                    <a:close/>
                    <a:moveTo>
                      <a:pt x="79893" y="26987"/>
                    </a:moveTo>
                    <a:cubicBezTo>
                      <a:pt x="77301" y="26987"/>
                      <a:pt x="76005" y="28271"/>
                      <a:pt x="76005" y="30840"/>
                    </a:cubicBezTo>
                    <a:cubicBezTo>
                      <a:pt x="76005" y="30840"/>
                      <a:pt x="76005" y="30840"/>
                      <a:pt x="76005" y="35977"/>
                    </a:cubicBezTo>
                    <a:cubicBezTo>
                      <a:pt x="76005" y="39830"/>
                      <a:pt x="76005" y="39830"/>
                      <a:pt x="72118" y="42398"/>
                    </a:cubicBezTo>
                    <a:cubicBezTo>
                      <a:pt x="61750" y="44967"/>
                      <a:pt x="55271" y="52672"/>
                      <a:pt x="53975" y="64231"/>
                    </a:cubicBezTo>
                    <a:cubicBezTo>
                      <a:pt x="53975" y="73221"/>
                      <a:pt x="59159" y="80926"/>
                      <a:pt x="66934" y="84779"/>
                    </a:cubicBezTo>
                    <a:cubicBezTo>
                      <a:pt x="72118" y="88632"/>
                      <a:pt x="78597" y="89916"/>
                      <a:pt x="83781" y="92485"/>
                    </a:cubicBezTo>
                    <a:cubicBezTo>
                      <a:pt x="85077" y="93769"/>
                      <a:pt x="87669" y="95053"/>
                      <a:pt x="88965" y="96337"/>
                    </a:cubicBezTo>
                    <a:cubicBezTo>
                      <a:pt x="94148" y="100190"/>
                      <a:pt x="94148" y="107896"/>
                      <a:pt x="87669" y="110464"/>
                    </a:cubicBezTo>
                    <a:cubicBezTo>
                      <a:pt x="83781" y="111749"/>
                      <a:pt x="81189" y="111749"/>
                      <a:pt x="77301" y="111749"/>
                    </a:cubicBezTo>
                    <a:cubicBezTo>
                      <a:pt x="72118" y="110464"/>
                      <a:pt x="66934" y="109180"/>
                      <a:pt x="61750" y="106612"/>
                    </a:cubicBezTo>
                    <a:cubicBezTo>
                      <a:pt x="59159" y="105327"/>
                      <a:pt x="57863" y="105327"/>
                      <a:pt x="56567" y="109180"/>
                    </a:cubicBezTo>
                    <a:cubicBezTo>
                      <a:pt x="55271" y="111749"/>
                      <a:pt x="55271" y="114317"/>
                      <a:pt x="53975" y="116886"/>
                    </a:cubicBezTo>
                    <a:cubicBezTo>
                      <a:pt x="53975" y="120739"/>
                      <a:pt x="53975" y="120739"/>
                      <a:pt x="56567" y="123307"/>
                    </a:cubicBezTo>
                    <a:cubicBezTo>
                      <a:pt x="61750" y="124591"/>
                      <a:pt x="66934" y="125876"/>
                      <a:pt x="70822" y="127160"/>
                    </a:cubicBezTo>
                    <a:cubicBezTo>
                      <a:pt x="74710" y="127160"/>
                      <a:pt x="74710" y="127160"/>
                      <a:pt x="74710" y="131013"/>
                    </a:cubicBezTo>
                    <a:cubicBezTo>
                      <a:pt x="74710" y="133581"/>
                      <a:pt x="74710" y="134866"/>
                      <a:pt x="74710" y="137434"/>
                    </a:cubicBezTo>
                    <a:cubicBezTo>
                      <a:pt x="74710" y="138718"/>
                      <a:pt x="76005" y="140003"/>
                      <a:pt x="78597" y="140003"/>
                    </a:cubicBezTo>
                    <a:cubicBezTo>
                      <a:pt x="81189" y="141287"/>
                      <a:pt x="83781" y="141287"/>
                      <a:pt x="86373" y="140003"/>
                    </a:cubicBezTo>
                    <a:cubicBezTo>
                      <a:pt x="88965" y="140003"/>
                      <a:pt x="90261" y="140003"/>
                      <a:pt x="90261" y="137434"/>
                    </a:cubicBezTo>
                    <a:cubicBezTo>
                      <a:pt x="90261" y="134866"/>
                      <a:pt x="90261" y="132297"/>
                      <a:pt x="90261" y="129728"/>
                    </a:cubicBezTo>
                    <a:cubicBezTo>
                      <a:pt x="90261" y="127160"/>
                      <a:pt x="91557" y="125876"/>
                      <a:pt x="92852" y="125876"/>
                    </a:cubicBezTo>
                    <a:cubicBezTo>
                      <a:pt x="99332" y="124591"/>
                      <a:pt x="103220" y="120739"/>
                      <a:pt x="107108" y="116886"/>
                    </a:cubicBezTo>
                    <a:cubicBezTo>
                      <a:pt x="117475" y="104043"/>
                      <a:pt x="113587" y="87348"/>
                      <a:pt x="99332" y="78358"/>
                    </a:cubicBezTo>
                    <a:cubicBezTo>
                      <a:pt x="94148" y="75789"/>
                      <a:pt x="90261" y="74505"/>
                      <a:pt x="85077" y="71936"/>
                    </a:cubicBezTo>
                    <a:cubicBezTo>
                      <a:pt x="82485" y="71936"/>
                      <a:pt x="79893" y="70652"/>
                      <a:pt x="77301" y="68084"/>
                    </a:cubicBezTo>
                    <a:cubicBezTo>
                      <a:pt x="73414" y="64231"/>
                      <a:pt x="73414" y="59094"/>
                      <a:pt x="79893" y="56525"/>
                    </a:cubicBezTo>
                    <a:cubicBezTo>
                      <a:pt x="81189" y="55241"/>
                      <a:pt x="82485" y="55241"/>
                      <a:pt x="83781" y="55241"/>
                    </a:cubicBezTo>
                    <a:cubicBezTo>
                      <a:pt x="90261" y="55241"/>
                      <a:pt x="95444" y="56525"/>
                      <a:pt x="101924" y="59094"/>
                    </a:cubicBezTo>
                    <a:cubicBezTo>
                      <a:pt x="104516" y="60378"/>
                      <a:pt x="105812" y="60378"/>
                      <a:pt x="105812" y="56525"/>
                    </a:cubicBezTo>
                    <a:cubicBezTo>
                      <a:pt x="107108" y="53957"/>
                      <a:pt x="108403" y="51388"/>
                      <a:pt x="109699" y="47535"/>
                    </a:cubicBezTo>
                    <a:cubicBezTo>
                      <a:pt x="109699" y="46251"/>
                      <a:pt x="108403" y="44967"/>
                      <a:pt x="107108" y="43682"/>
                    </a:cubicBezTo>
                    <a:cubicBezTo>
                      <a:pt x="103220" y="42398"/>
                      <a:pt x="99332" y="41114"/>
                      <a:pt x="95444" y="39830"/>
                    </a:cubicBezTo>
                    <a:cubicBezTo>
                      <a:pt x="90261" y="39830"/>
                      <a:pt x="90261" y="39830"/>
                      <a:pt x="90261" y="34692"/>
                    </a:cubicBezTo>
                    <a:cubicBezTo>
                      <a:pt x="90261" y="26987"/>
                      <a:pt x="90261" y="26987"/>
                      <a:pt x="83781" y="26987"/>
                    </a:cubicBezTo>
                    <a:cubicBezTo>
                      <a:pt x="83781" y="26987"/>
                      <a:pt x="83781" y="26987"/>
                      <a:pt x="79893" y="26987"/>
                    </a:cubicBezTo>
                    <a:close/>
                    <a:moveTo>
                      <a:pt x="83344" y="0"/>
                    </a:moveTo>
                    <a:cubicBezTo>
                      <a:pt x="129374" y="0"/>
                      <a:pt x="166688" y="37314"/>
                      <a:pt x="166688" y="83344"/>
                    </a:cubicBezTo>
                    <a:cubicBezTo>
                      <a:pt x="166688" y="129374"/>
                      <a:pt x="129374" y="166688"/>
                      <a:pt x="83344" y="166688"/>
                    </a:cubicBezTo>
                    <a:cubicBezTo>
                      <a:pt x="37314" y="166688"/>
                      <a:pt x="0" y="129374"/>
                      <a:pt x="0" y="83344"/>
                    </a:cubicBezTo>
                    <a:cubicBezTo>
                      <a:pt x="0" y="37314"/>
                      <a:pt x="37314" y="0"/>
                      <a:pt x="833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任意多边形: 形状 69"/>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19" name="千图PPT彼岸天：ID 8661124库_组合 18"/>
          <p:cNvGrpSpPr/>
          <p:nvPr>
            <p:custDataLst>
              <p:tags r:id="rId5"/>
            </p:custDataLst>
          </p:nvPr>
        </p:nvGrpSpPr>
        <p:grpSpPr>
          <a:xfrm>
            <a:off x="4790456" y="3422593"/>
            <a:ext cx="591065" cy="593383"/>
            <a:chOff x="4856802" y="3379051"/>
            <a:chExt cx="591065" cy="593383"/>
          </a:xfrm>
        </p:grpSpPr>
        <p:sp>
          <p:nvSpPr>
            <p:cNvPr id="65" name="任意多边形: 形状 64"/>
            <p:cNvSpPr/>
            <p:nvPr/>
          </p:nvSpPr>
          <p:spPr bwMode="auto">
            <a:xfrm>
              <a:off x="4856802" y="3379051"/>
              <a:ext cx="591065" cy="593383"/>
            </a:xfrm>
            <a:custGeom>
              <a:avLst/>
              <a:gdLst>
                <a:gd name="T0" fmla="*/ 128 w 255"/>
                <a:gd name="T1" fmla="*/ 256 h 256"/>
                <a:gd name="T2" fmla="*/ 102 w 255"/>
                <a:gd name="T3" fmla="*/ 252 h 256"/>
                <a:gd name="T4" fmla="*/ 78 w 255"/>
                <a:gd name="T5" fmla="*/ 245 h 256"/>
                <a:gd name="T6" fmla="*/ 56 w 255"/>
                <a:gd name="T7" fmla="*/ 233 h 256"/>
                <a:gd name="T8" fmla="*/ 37 w 255"/>
                <a:gd name="T9" fmla="*/ 218 h 256"/>
                <a:gd name="T10" fmla="*/ 22 w 255"/>
                <a:gd name="T11" fmla="*/ 199 h 256"/>
                <a:gd name="T12" fmla="*/ 10 w 255"/>
                <a:gd name="T13" fmla="*/ 177 h 256"/>
                <a:gd name="T14" fmla="*/ 3 w 255"/>
                <a:gd name="T15" fmla="*/ 153 h 256"/>
                <a:gd name="T16" fmla="*/ 0 w 255"/>
                <a:gd name="T17" fmla="*/ 127 h 256"/>
                <a:gd name="T18" fmla="*/ 0 w 255"/>
                <a:gd name="T19" fmla="*/ 114 h 256"/>
                <a:gd name="T20" fmla="*/ 5 w 255"/>
                <a:gd name="T21" fmla="*/ 89 h 256"/>
                <a:gd name="T22" fmla="*/ 16 w 255"/>
                <a:gd name="T23" fmla="*/ 67 h 256"/>
                <a:gd name="T24" fmla="*/ 29 w 255"/>
                <a:gd name="T25" fmla="*/ 47 h 256"/>
                <a:gd name="T26" fmla="*/ 46 w 255"/>
                <a:gd name="T27" fmla="*/ 29 h 256"/>
                <a:gd name="T28" fmla="*/ 66 w 255"/>
                <a:gd name="T29" fmla="*/ 15 h 256"/>
                <a:gd name="T30" fmla="*/ 90 w 255"/>
                <a:gd name="T31" fmla="*/ 6 h 256"/>
                <a:gd name="T32" fmla="*/ 115 w 255"/>
                <a:gd name="T33" fmla="*/ 1 h 256"/>
                <a:gd name="T34" fmla="*/ 128 w 255"/>
                <a:gd name="T35" fmla="*/ 0 h 256"/>
                <a:gd name="T36" fmla="*/ 154 w 255"/>
                <a:gd name="T37" fmla="*/ 2 h 256"/>
                <a:gd name="T38" fmla="*/ 177 w 255"/>
                <a:gd name="T39" fmla="*/ 10 h 256"/>
                <a:gd name="T40" fmla="*/ 199 w 255"/>
                <a:gd name="T41" fmla="*/ 22 h 256"/>
                <a:gd name="T42" fmla="*/ 218 w 255"/>
                <a:gd name="T43" fmla="*/ 38 h 256"/>
                <a:gd name="T44" fmla="*/ 233 w 255"/>
                <a:gd name="T45" fmla="*/ 56 h 256"/>
                <a:gd name="T46" fmla="*/ 245 w 255"/>
                <a:gd name="T47" fmla="*/ 78 h 256"/>
                <a:gd name="T48" fmla="*/ 253 w 255"/>
                <a:gd name="T49" fmla="*/ 102 h 256"/>
                <a:gd name="T50" fmla="*/ 255 w 255"/>
                <a:gd name="T51" fmla="*/ 127 h 256"/>
                <a:gd name="T52" fmla="*/ 254 w 255"/>
                <a:gd name="T53" fmla="*/ 140 h 256"/>
                <a:gd name="T54" fmla="*/ 249 w 255"/>
                <a:gd name="T55" fmla="*/ 166 h 256"/>
                <a:gd name="T56" fmla="*/ 240 w 255"/>
                <a:gd name="T57" fmla="*/ 189 h 256"/>
                <a:gd name="T58" fmla="*/ 226 w 255"/>
                <a:gd name="T59" fmla="*/ 209 h 256"/>
                <a:gd name="T60" fmla="*/ 209 w 255"/>
                <a:gd name="T61" fmla="*/ 226 h 256"/>
                <a:gd name="T62" fmla="*/ 188 w 255"/>
                <a:gd name="T63" fmla="*/ 239 h 256"/>
                <a:gd name="T64" fmla="*/ 166 w 255"/>
                <a:gd name="T65" fmla="*/ 250 h 256"/>
                <a:gd name="T66" fmla="*/ 141 w 255"/>
                <a:gd name="T67" fmla="*/ 255 h 256"/>
                <a:gd name="T68" fmla="*/ 128 w 255"/>
                <a:gd name="T69"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5" h="256">
                  <a:moveTo>
                    <a:pt x="128" y="256"/>
                  </a:moveTo>
                  <a:lnTo>
                    <a:pt x="128" y="256"/>
                  </a:lnTo>
                  <a:lnTo>
                    <a:pt x="115" y="255"/>
                  </a:lnTo>
                  <a:lnTo>
                    <a:pt x="102" y="252"/>
                  </a:lnTo>
                  <a:lnTo>
                    <a:pt x="90" y="250"/>
                  </a:lnTo>
                  <a:lnTo>
                    <a:pt x="78" y="245"/>
                  </a:lnTo>
                  <a:lnTo>
                    <a:pt x="66" y="239"/>
                  </a:lnTo>
                  <a:lnTo>
                    <a:pt x="56" y="233"/>
                  </a:lnTo>
                  <a:lnTo>
                    <a:pt x="46" y="226"/>
                  </a:lnTo>
                  <a:lnTo>
                    <a:pt x="37" y="218"/>
                  </a:lnTo>
                  <a:lnTo>
                    <a:pt x="29" y="209"/>
                  </a:lnTo>
                  <a:lnTo>
                    <a:pt x="22" y="199"/>
                  </a:lnTo>
                  <a:lnTo>
                    <a:pt x="16" y="189"/>
                  </a:lnTo>
                  <a:lnTo>
                    <a:pt x="10" y="177"/>
                  </a:lnTo>
                  <a:lnTo>
                    <a:pt x="5" y="166"/>
                  </a:lnTo>
                  <a:lnTo>
                    <a:pt x="3" y="153"/>
                  </a:lnTo>
                  <a:lnTo>
                    <a:pt x="0" y="140"/>
                  </a:lnTo>
                  <a:lnTo>
                    <a:pt x="0" y="127"/>
                  </a:lnTo>
                  <a:lnTo>
                    <a:pt x="0" y="127"/>
                  </a:lnTo>
                  <a:lnTo>
                    <a:pt x="0" y="114"/>
                  </a:lnTo>
                  <a:lnTo>
                    <a:pt x="3" y="102"/>
                  </a:lnTo>
                  <a:lnTo>
                    <a:pt x="5" y="89"/>
                  </a:lnTo>
                  <a:lnTo>
                    <a:pt x="10" y="78"/>
                  </a:lnTo>
                  <a:lnTo>
                    <a:pt x="16" y="67"/>
                  </a:lnTo>
                  <a:lnTo>
                    <a:pt x="22" y="56"/>
                  </a:lnTo>
                  <a:lnTo>
                    <a:pt x="29" y="47"/>
                  </a:lnTo>
                  <a:lnTo>
                    <a:pt x="37" y="38"/>
                  </a:lnTo>
                  <a:lnTo>
                    <a:pt x="46" y="29"/>
                  </a:lnTo>
                  <a:lnTo>
                    <a:pt x="56" y="22"/>
                  </a:lnTo>
                  <a:lnTo>
                    <a:pt x="66" y="15"/>
                  </a:lnTo>
                  <a:lnTo>
                    <a:pt x="78" y="10"/>
                  </a:lnTo>
                  <a:lnTo>
                    <a:pt x="90" y="6"/>
                  </a:lnTo>
                  <a:lnTo>
                    <a:pt x="102" y="2"/>
                  </a:lnTo>
                  <a:lnTo>
                    <a:pt x="115" y="1"/>
                  </a:lnTo>
                  <a:lnTo>
                    <a:pt x="128" y="0"/>
                  </a:lnTo>
                  <a:lnTo>
                    <a:pt x="128" y="0"/>
                  </a:lnTo>
                  <a:lnTo>
                    <a:pt x="141" y="1"/>
                  </a:lnTo>
                  <a:lnTo>
                    <a:pt x="154" y="2"/>
                  </a:lnTo>
                  <a:lnTo>
                    <a:pt x="166" y="6"/>
                  </a:lnTo>
                  <a:lnTo>
                    <a:pt x="177" y="10"/>
                  </a:lnTo>
                  <a:lnTo>
                    <a:pt x="188" y="15"/>
                  </a:lnTo>
                  <a:lnTo>
                    <a:pt x="199" y="22"/>
                  </a:lnTo>
                  <a:lnTo>
                    <a:pt x="209" y="29"/>
                  </a:lnTo>
                  <a:lnTo>
                    <a:pt x="218" y="38"/>
                  </a:lnTo>
                  <a:lnTo>
                    <a:pt x="226" y="47"/>
                  </a:lnTo>
                  <a:lnTo>
                    <a:pt x="233" y="56"/>
                  </a:lnTo>
                  <a:lnTo>
                    <a:pt x="240" y="67"/>
                  </a:lnTo>
                  <a:lnTo>
                    <a:pt x="245" y="78"/>
                  </a:lnTo>
                  <a:lnTo>
                    <a:pt x="249" y="89"/>
                  </a:lnTo>
                  <a:lnTo>
                    <a:pt x="253" y="102"/>
                  </a:lnTo>
                  <a:lnTo>
                    <a:pt x="254" y="114"/>
                  </a:lnTo>
                  <a:lnTo>
                    <a:pt x="255" y="127"/>
                  </a:lnTo>
                  <a:lnTo>
                    <a:pt x="255" y="127"/>
                  </a:lnTo>
                  <a:lnTo>
                    <a:pt x="254" y="140"/>
                  </a:lnTo>
                  <a:lnTo>
                    <a:pt x="253" y="153"/>
                  </a:lnTo>
                  <a:lnTo>
                    <a:pt x="249" y="166"/>
                  </a:lnTo>
                  <a:lnTo>
                    <a:pt x="245" y="177"/>
                  </a:lnTo>
                  <a:lnTo>
                    <a:pt x="240" y="189"/>
                  </a:lnTo>
                  <a:lnTo>
                    <a:pt x="233" y="199"/>
                  </a:lnTo>
                  <a:lnTo>
                    <a:pt x="226" y="209"/>
                  </a:lnTo>
                  <a:lnTo>
                    <a:pt x="218" y="218"/>
                  </a:lnTo>
                  <a:lnTo>
                    <a:pt x="209" y="226"/>
                  </a:lnTo>
                  <a:lnTo>
                    <a:pt x="199" y="233"/>
                  </a:lnTo>
                  <a:lnTo>
                    <a:pt x="188" y="239"/>
                  </a:lnTo>
                  <a:lnTo>
                    <a:pt x="177" y="245"/>
                  </a:lnTo>
                  <a:lnTo>
                    <a:pt x="166" y="250"/>
                  </a:lnTo>
                  <a:lnTo>
                    <a:pt x="154" y="252"/>
                  </a:lnTo>
                  <a:lnTo>
                    <a:pt x="141" y="255"/>
                  </a:lnTo>
                  <a:lnTo>
                    <a:pt x="128" y="256"/>
                  </a:lnTo>
                  <a:lnTo>
                    <a:pt x="128" y="256"/>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任意多边形: 形状 65"/>
            <p:cNvSpPr/>
            <p:nvPr/>
          </p:nvSpPr>
          <p:spPr bwMode="auto">
            <a:xfrm>
              <a:off x="4969322" y="3522326"/>
              <a:ext cx="312274" cy="312274"/>
            </a:xfrm>
            <a:custGeom>
              <a:avLst/>
              <a:gdLst>
                <a:gd name="T0" fmla="*/ 600 w 1152"/>
                <a:gd name="T1" fmla="*/ 944 h 1153"/>
                <a:gd name="T2" fmla="*/ 578 w 1152"/>
                <a:gd name="T3" fmla="*/ 940 h 1153"/>
                <a:gd name="T4" fmla="*/ 908 w 1152"/>
                <a:gd name="T5" fmla="*/ 1066 h 1153"/>
                <a:gd name="T6" fmla="*/ 367 w 1152"/>
                <a:gd name="T7" fmla="*/ 868 h 1153"/>
                <a:gd name="T8" fmla="*/ 1049 w 1152"/>
                <a:gd name="T9" fmla="*/ 137 h 1153"/>
                <a:gd name="T10" fmla="*/ 367 w 1152"/>
                <a:gd name="T11" fmla="*/ 868 h 1153"/>
                <a:gd name="T12" fmla="*/ 947 w 1152"/>
                <a:gd name="T13" fmla="*/ 193 h 1153"/>
                <a:gd name="T14" fmla="*/ 336 w 1152"/>
                <a:gd name="T15" fmla="*/ 838 h 1153"/>
                <a:gd name="T16" fmla="*/ 113 w 1152"/>
                <a:gd name="T17" fmla="*/ 749 h 1153"/>
                <a:gd name="T18" fmla="*/ 1131 w 1152"/>
                <a:gd name="T19" fmla="*/ 4 h 1153"/>
                <a:gd name="T20" fmla="*/ 1121 w 1152"/>
                <a:gd name="T21" fmla="*/ 1 h 1153"/>
                <a:gd name="T22" fmla="*/ 1110 w 1152"/>
                <a:gd name="T23" fmla="*/ 1 h 1153"/>
                <a:gd name="T24" fmla="*/ 1101 w 1152"/>
                <a:gd name="T25" fmla="*/ 5 h 1153"/>
                <a:gd name="T26" fmla="*/ 16 w 1152"/>
                <a:gd name="T27" fmla="*/ 727 h 1153"/>
                <a:gd name="T28" fmla="*/ 9 w 1152"/>
                <a:gd name="T29" fmla="*/ 734 h 1153"/>
                <a:gd name="T30" fmla="*/ 3 w 1152"/>
                <a:gd name="T31" fmla="*/ 741 h 1153"/>
                <a:gd name="T32" fmla="*/ 0 w 1152"/>
                <a:gd name="T33" fmla="*/ 751 h 1153"/>
                <a:gd name="T34" fmla="*/ 0 w 1152"/>
                <a:gd name="T35" fmla="*/ 761 h 1153"/>
                <a:gd name="T36" fmla="*/ 2 w 1152"/>
                <a:gd name="T37" fmla="*/ 770 h 1153"/>
                <a:gd name="T38" fmla="*/ 8 w 1152"/>
                <a:gd name="T39" fmla="*/ 779 h 1153"/>
                <a:gd name="T40" fmla="*/ 14 w 1152"/>
                <a:gd name="T41" fmla="*/ 785 h 1153"/>
                <a:gd name="T42" fmla="*/ 23 w 1152"/>
                <a:gd name="T43" fmla="*/ 790 h 1153"/>
                <a:gd name="T44" fmla="*/ 436 w 1152"/>
                <a:gd name="T45" fmla="*/ 1134 h 1153"/>
                <a:gd name="T46" fmla="*/ 443 w 1152"/>
                <a:gd name="T47" fmla="*/ 1142 h 1153"/>
                <a:gd name="T48" fmla="*/ 449 w 1152"/>
                <a:gd name="T49" fmla="*/ 1148 h 1153"/>
                <a:gd name="T50" fmla="*/ 458 w 1152"/>
                <a:gd name="T51" fmla="*/ 1152 h 1153"/>
                <a:gd name="T52" fmla="*/ 468 w 1152"/>
                <a:gd name="T53" fmla="*/ 1153 h 1153"/>
                <a:gd name="T54" fmla="*/ 473 w 1152"/>
                <a:gd name="T55" fmla="*/ 1153 h 1153"/>
                <a:gd name="T56" fmla="*/ 482 w 1152"/>
                <a:gd name="T57" fmla="*/ 1150 h 1153"/>
                <a:gd name="T58" fmla="*/ 489 w 1152"/>
                <a:gd name="T59" fmla="*/ 1145 h 1153"/>
                <a:gd name="T60" fmla="*/ 496 w 1152"/>
                <a:gd name="T61" fmla="*/ 1139 h 1153"/>
                <a:gd name="T62" fmla="*/ 573 w 1152"/>
                <a:gd name="T63" fmla="*/ 1010 h 1153"/>
                <a:gd name="T64" fmla="*/ 929 w 1152"/>
                <a:gd name="T65" fmla="*/ 1153 h 1153"/>
                <a:gd name="T66" fmla="*/ 941 w 1152"/>
                <a:gd name="T67" fmla="*/ 1153 h 1153"/>
                <a:gd name="T68" fmla="*/ 949 w 1152"/>
                <a:gd name="T69" fmla="*/ 1150 h 1153"/>
                <a:gd name="T70" fmla="*/ 960 w 1152"/>
                <a:gd name="T71" fmla="*/ 1143 h 1153"/>
                <a:gd name="T72" fmla="*/ 969 w 1152"/>
                <a:gd name="T73" fmla="*/ 1130 h 1153"/>
                <a:gd name="T74" fmla="*/ 1151 w 1152"/>
                <a:gd name="T75" fmla="*/ 42 h 1153"/>
                <a:gd name="T76" fmla="*/ 1151 w 1152"/>
                <a:gd name="T77" fmla="*/ 33 h 1153"/>
                <a:gd name="T78" fmla="*/ 1149 w 1152"/>
                <a:gd name="T79" fmla="*/ 22 h 1153"/>
                <a:gd name="T80" fmla="*/ 1144 w 1152"/>
                <a:gd name="T81" fmla="*/ 13 h 1153"/>
                <a:gd name="T82" fmla="*/ 1135 w 1152"/>
                <a:gd name="T83" fmla="*/ 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2" h="1153">
                  <a:moveTo>
                    <a:pt x="908" y="1066"/>
                  </a:moveTo>
                  <a:lnTo>
                    <a:pt x="600" y="944"/>
                  </a:lnTo>
                  <a:lnTo>
                    <a:pt x="590" y="941"/>
                  </a:lnTo>
                  <a:lnTo>
                    <a:pt x="578" y="940"/>
                  </a:lnTo>
                  <a:lnTo>
                    <a:pt x="1051" y="205"/>
                  </a:lnTo>
                  <a:lnTo>
                    <a:pt x="908" y="1066"/>
                  </a:lnTo>
                  <a:close/>
                  <a:moveTo>
                    <a:pt x="367" y="868"/>
                  </a:moveTo>
                  <a:lnTo>
                    <a:pt x="367" y="868"/>
                  </a:lnTo>
                  <a:lnTo>
                    <a:pt x="366" y="866"/>
                  </a:lnTo>
                  <a:lnTo>
                    <a:pt x="1049" y="137"/>
                  </a:lnTo>
                  <a:lnTo>
                    <a:pt x="468" y="1042"/>
                  </a:lnTo>
                  <a:lnTo>
                    <a:pt x="367" y="868"/>
                  </a:lnTo>
                  <a:close/>
                  <a:moveTo>
                    <a:pt x="113" y="749"/>
                  </a:moveTo>
                  <a:lnTo>
                    <a:pt x="947" y="193"/>
                  </a:lnTo>
                  <a:lnTo>
                    <a:pt x="340" y="842"/>
                  </a:lnTo>
                  <a:lnTo>
                    <a:pt x="336" y="838"/>
                  </a:lnTo>
                  <a:lnTo>
                    <a:pt x="332" y="836"/>
                  </a:lnTo>
                  <a:lnTo>
                    <a:pt x="113" y="749"/>
                  </a:lnTo>
                  <a:close/>
                  <a:moveTo>
                    <a:pt x="1135" y="7"/>
                  </a:moveTo>
                  <a:lnTo>
                    <a:pt x="1131" y="4"/>
                  </a:lnTo>
                  <a:lnTo>
                    <a:pt x="1126" y="2"/>
                  </a:lnTo>
                  <a:lnTo>
                    <a:pt x="1121" y="1"/>
                  </a:lnTo>
                  <a:lnTo>
                    <a:pt x="1116" y="0"/>
                  </a:lnTo>
                  <a:lnTo>
                    <a:pt x="1110" y="1"/>
                  </a:lnTo>
                  <a:lnTo>
                    <a:pt x="1106" y="2"/>
                  </a:lnTo>
                  <a:lnTo>
                    <a:pt x="1101" y="5"/>
                  </a:lnTo>
                  <a:lnTo>
                    <a:pt x="1096" y="7"/>
                  </a:lnTo>
                  <a:lnTo>
                    <a:pt x="16" y="727"/>
                  </a:lnTo>
                  <a:lnTo>
                    <a:pt x="12" y="730"/>
                  </a:lnTo>
                  <a:lnTo>
                    <a:pt x="9" y="734"/>
                  </a:lnTo>
                  <a:lnTo>
                    <a:pt x="5" y="737"/>
                  </a:lnTo>
                  <a:lnTo>
                    <a:pt x="3" y="741"/>
                  </a:lnTo>
                  <a:lnTo>
                    <a:pt x="2" y="745"/>
                  </a:lnTo>
                  <a:lnTo>
                    <a:pt x="0" y="751"/>
                  </a:lnTo>
                  <a:lnTo>
                    <a:pt x="0" y="755"/>
                  </a:lnTo>
                  <a:lnTo>
                    <a:pt x="0" y="761"/>
                  </a:lnTo>
                  <a:lnTo>
                    <a:pt x="1" y="765"/>
                  </a:lnTo>
                  <a:lnTo>
                    <a:pt x="2" y="770"/>
                  </a:lnTo>
                  <a:lnTo>
                    <a:pt x="4" y="775"/>
                  </a:lnTo>
                  <a:lnTo>
                    <a:pt x="8" y="779"/>
                  </a:lnTo>
                  <a:lnTo>
                    <a:pt x="11" y="782"/>
                  </a:lnTo>
                  <a:lnTo>
                    <a:pt x="14" y="785"/>
                  </a:lnTo>
                  <a:lnTo>
                    <a:pt x="18" y="788"/>
                  </a:lnTo>
                  <a:lnTo>
                    <a:pt x="23" y="790"/>
                  </a:lnTo>
                  <a:lnTo>
                    <a:pt x="305" y="903"/>
                  </a:lnTo>
                  <a:lnTo>
                    <a:pt x="436" y="1134"/>
                  </a:lnTo>
                  <a:lnTo>
                    <a:pt x="440" y="1139"/>
                  </a:lnTo>
                  <a:lnTo>
                    <a:pt x="443" y="1142"/>
                  </a:lnTo>
                  <a:lnTo>
                    <a:pt x="446" y="1145"/>
                  </a:lnTo>
                  <a:lnTo>
                    <a:pt x="449" y="1148"/>
                  </a:lnTo>
                  <a:lnTo>
                    <a:pt x="454" y="1149"/>
                  </a:lnTo>
                  <a:lnTo>
                    <a:pt x="458" y="1152"/>
                  </a:lnTo>
                  <a:lnTo>
                    <a:pt x="463" y="1153"/>
                  </a:lnTo>
                  <a:lnTo>
                    <a:pt x="468" y="1153"/>
                  </a:lnTo>
                  <a:lnTo>
                    <a:pt x="468" y="1153"/>
                  </a:lnTo>
                  <a:lnTo>
                    <a:pt x="473" y="1153"/>
                  </a:lnTo>
                  <a:lnTo>
                    <a:pt x="477" y="1152"/>
                  </a:lnTo>
                  <a:lnTo>
                    <a:pt x="482" y="1150"/>
                  </a:lnTo>
                  <a:lnTo>
                    <a:pt x="486" y="1148"/>
                  </a:lnTo>
                  <a:lnTo>
                    <a:pt x="489" y="1145"/>
                  </a:lnTo>
                  <a:lnTo>
                    <a:pt x="494" y="1143"/>
                  </a:lnTo>
                  <a:lnTo>
                    <a:pt x="496" y="1139"/>
                  </a:lnTo>
                  <a:lnTo>
                    <a:pt x="499" y="1135"/>
                  </a:lnTo>
                  <a:lnTo>
                    <a:pt x="573" y="1010"/>
                  </a:lnTo>
                  <a:lnTo>
                    <a:pt x="922" y="1150"/>
                  </a:lnTo>
                  <a:lnTo>
                    <a:pt x="929" y="1153"/>
                  </a:lnTo>
                  <a:lnTo>
                    <a:pt x="936" y="1153"/>
                  </a:lnTo>
                  <a:lnTo>
                    <a:pt x="941" y="1153"/>
                  </a:lnTo>
                  <a:lnTo>
                    <a:pt x="945" y="1152"/>
                  </a:lnTo>
                  <a:lnTo>
                    <a:pt x="949" y="1150"/>
                  </a:lnTo>
                  <a:lnTo>
                    <a:pt x="954" y="1148"/>
                  </a:lnTo>
                  <a:lnTo>
                    <a:pt x="960" y="1143"/>
                  </a:lnTo>
                  <a:lnTo>
                    <a:pt x="966" y="1138"/>
                  </a:lnTo>
                  <a:lnTo>
                    <a:pt x="969" y="1130"/>
                  </a:lnTo>
                  <a:lnTo>
                    <a:pt x="972" y="1122"/>
                  </a:lnTo>
                  <a:lnTo>
                    <a:pt x="1151" y="42"/>
                  </a:lnTo>
                  <a:lnTo>
                    <a:pt x="1152" y="37"/>
                  </a:lnTo>
                  <a:lnTo>
                    <a:pt x="1151" y="33"/>
                  </a:lnTo>
                  <a:lnTo>
                    <a:pt x="1150" y="27"/>
                  </a:lnTo>
                  <a:lnTo>
                    <a:pt x="1149" y="22"/>
                  </a:lnTo>
                  <a:lnTo>
                    <a:pt x="1147" y="18"/>
                  </a:lnTo>
                  <a:lnTo>
                    <a:pt x="1144" y="13"/>
                  </a:lnTo>
                  <a:lnTo>
                    <a:pt x="1139" y="10"/>
                  </a:lnTo>
                  <a:lnTo>
                    <a:pt x="1135" y="7"/>
                  </a:lnTo>
                  <a:close/>
                </a:path>
              </a:pathLst>
            </a:custGeom>
            <a:solidFill>
              <a:schemeClr val="bg1"/>
            </a:solidFill>
            <a:ln>
              <a:noFill/>
            </a:ln>
          </p:spPr>
          <p:txBody>
            <a:bodyPr anchor="ctr"/>
            <a:lstStyle/>
            <a:p>
              <a:pPr algn="ctr"/>
              <a:endParaRPr/>
            </a:p>
          </p:txBody>
        </p:sp>
      </p:grpSp>
      <p:grpSp>
        <p:nvGrpSpPr>
          <p:cNvPr id="20" name="千图PPT彼岸天：ID 8661124库_组合 19"/>
          <p:cNvGrpSpPr/>
          <p:nvPr>
            <p:custDataLst>
              <p:tags r:id="rId6"/>
            </p:custDataLst>
          </p:nvPr>
        </p:nvGrpSpPr>
        <p:grpSpPr>
          <a:xfrm>
            <a:off x="6476390" y="2684041"/>
            <a:ext cx="642522" cy="639973"/>
            <a:chOff x="6542736" y="2462688"/>
            <a:chExt cx="642522" cy="639973"/>
          </a:xfrm>
        </p:grpSpPr>
        <p:sp>
          <p:nvSpPr>
            <p:cNvPr id="61" name="任意多边形: 形状 60"/>
            <p:cNvSpPr/>
            <p:nvPr/>
          </p:nvSpPr>
          <p:spPr bwMode="auto">
            <a:xfrm>
              <a:off x="6542736" y="2462688"/>
              <a:ext cx="642522" cy="639973"/>
            </a:xfrm>
            <a:custGeom>
              <a:avLst/>
              <a:gdLst>
                <a:gd name="T0" fmla="*/ 0 w 252"/>
                <a:gd name="T1" fmla="*/ 126 h 251"/>
                <a:gd name="T2" fmla="*/ 4 w 252"/>
                <a:gd name="T3" fmla="*/ 150 h 251"/>
                <a:gd name="T4" fmla="*/ 11 w 252"/>
                <a:gd name="T5" fmla="*/ 174 h 251"/>
                <a:gd name="T6" fmla="*/ 23 w 252"/>
                <a:gd name="T7" fmla="*/ 195 h 251"/>
                <a:gd name="T8" fmla="*/ 38 w 252"/>
                <a:gd name="T9" fmla="*/ 214 h 251"/>
                <a:gd name="T10" fmla="*/ 56 w 252"/>
                <a:gd name="T11" fmla="*/ 229 h 251"/>
                <a:gd name="T12" fmla="*/ 77 w 252"/>
                <a:gd name="T13" fmla="*/ 241 h 251"/>
                <a:gd name="T14" fmla="*/ 101 w 252"/>
                <a:gd name="T15" fmla="*/ 248 h 251"/>
                <a:gd name="T16" fmla="*/ 127 w 252"/>
                <a:gd name="T17" fmla="*/ 251 h 251"/>
                <a:gd name="T18" fmla="*/ 140 w 252"/>
                <a:gd name="T19" fmla="*/ 251 h 251"/>
                <a:gd name="T20" fmla="*/ 164 w 252"/>
                <a:gd name="T21" fmla="*/ 246 h 251"/>
                <a:gd name="T22" fmla="*/ 187 w 252"/>
                <a:gd name="T23" fmla="*/ 235 h 251"/>
                <a:gd name="T24" fmla="*/ 207 w 252"/>
                <a:gd name="T25" fmla="*/ 222 h 251"/>
                <a:gd name="T26" fmla="*/ 223 w 252"/>
                <a:gd name="T27" fmla="*/ 206 h 251"/>
                <a:gd name="T28" fmla="*/ 236 w 252"/>
                <a:gd name="T29" fmla="*/ 186 h 251"/>
                <a:gd name="T30" fmla="*/ 246 w 252"/>
                <a:gd name="T31" fmla="*/ 163 h 251"/>
                <a:gd name="T32" fmla="*/ 252 w 252"/>
                <a:gd name="T33" fmla="*/ 138 h 251"/>
                <a:gd name="T34" fmla="*/ 252 w 252"/>
                <a:gd name="T35" fmla="*/ 126 h 251"/>
                <a:gd name="T36" fmla="*/ 249 w 252"/>
                <a:gd name="T37" fmla="*/ 100 h 251"/>
                <a:gd name="T38" fmla="*/ 242 w 252"/>
                <a:gd name="T39" fmla="*/ 77 h 251"/>
                <a:gd name="T40" fmla="*/ 230 w 252"/>
                <a:gd name="T41" fmla="*/ 55 h 251"/>
                <a:gd name="T42" fmla="*/ 215 w 252"/>
                <a:gd name="T43" fmla="*/ 37 h 251"/>
                <a:gd name="T44" fmla="*/ 196 w 252"/>
                <a:gd name="T45" fmla="*/ 22 h 251"/>
                <a:gd name="T46" fmla="*/ 175 w 252"/>
                <a:gd name="T47" fmla="*/ 10 h 251"/>
                <a:gd name="T48" fmla="*/ 151 w 252"/>
                <a:gd name="T49" fmla="*/ 3 h 251"/>
                <a:gd name="T50" fmla="*/ 127 w 252"/>
                <a:gd name="T51" fmla="*/ 0 h 251"/>
                <a:gd name="T52" fmla="*/ 114 w 252"/>
                <a:gd name="T53" fmla="*/ 0 h 251"/>
                <a:gd name="T54" fmla="*/ 89 w 252"/>
                <a:gd name="T55" fmla="*/ 5 h 251"/>
                <a:gd name="T56" fmla="*/ 66 w 252"/>
                <a:gd name="T57" fmla="*/ 15 h 251"/>
                <a:gd name="T58" fmla="*/ 46 w 252"/>
                <a:gd name="T59" fmla="*/ 29 h 251"/>
                <a:gd name="T60" fmla="*/ 30 w 252"/>
                <a:gd name="T61" fmla="*/ 45 h 251"/>
                <a:gd name="T62" fmla="*/ 16 w 252"/>
                <a:gd name="T63" fmla="*/ 65 h 251"/>
                <a:gd name="T64" fmla="*/ 6 w 252"/>
                <a:gd name="T65" fmla="*/ 88 h 251"/>
                <a:gd name="T66" fmla="*/ 2 w 252"/>
                <a:gd name="T67" fmla="*/ 113 h 251"/>
                <a:gd name="T68" fmla="*/ 0 w 252"/>
                <a:gd name="T69" fmla="*/ 12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2" h="251">
                  <a:moveTo>
                    <a:pt x="0" y="126"/>
                  </a:moveTo>
                  <a:lnTo>
                    <a:pt x="0" y="126"/>
                  </a:lnTo>
                  <a:lnTo>
                    <a:pt x="2" y="138"/>
                  </a:lnTo>
                  <a:lnTo>
                    <a:pt x="4" y="150"/>
                  </a:lnTo>
                  <a:lnTo>
                    <a:pt x="6" y="163"/>
                  </a:lnTo>
                  <a:lnTo>
                    <a:pt x="11" y="174"/>
                  </a:lnTo>
                  <a:lnTo>
                    <a:pt x="16" y="186"/>
                  </a:lnTo>
                  <a:lnTo>
                    <a:pt x="23" y="195"/>
                  </a:lnTo>
                  <a:lnTo>
                    <a:pt x="30" y="206"/>
                  </a:lnTo>
                  <a:lnTo>
                    <a:pt x="38" y="214"/>
                  </a:lnTo>
                  <a:lnTo>
                    <a:pt x="46" y="222"/>
                  </a:lnTo>
                  <a:lnTo>
                    <a:pt x="56" y="229"/>
                  </a:lnTo>
                  <a:lnTo>
                    <a:pt x="66" y="235"/>
                  </a:lnTo>
                  <a:lnTo>
                    <a:pt x="77" y="241"/>
                  </a:lnTo>
                  <a:lnTo>
                    <a:pt x="89" y="246"/>
                  </a:lnTo>
                  <a:lnTo>
                    <a:pt x="101" y="248"/>
                  </a:lnTo>
                  <a:lnTo>
                    <a:pt x="114" y="251"/>
                  </a:lnTo>
                  <a:lnTo>
                    <a:pt x="127" y="251"/>
                  </a:lnTo>
                  <a:lnTo>
                    <a:pt x="127" y="251"/>
                  </a:lnTo>
                  <a:lnTo>
                    <a:pt x="140" y="251"/>
                  </a:lnTo>
                  <a:lnTo>
                    <a:pt x="151" y="248"/>
                  </a:lnTo>
                  <a:lnTo>
                    <a:pt x="164" y="246"/>
                  </a:lnTo>
                  <a:lnTo>
                    <a:pt x="175" y="241"/>
                  </a:lnTo>
                  <a:lnTo>
                    <a:pt x="187" y="235"/>
                  </a:lnTo>
                  <a:lnTo>
                    <a:pt x="196" y="229"/>
                  </a:lnTo>
                  <a:lnTo>
                    <a:pt x="207" y="222"/>
                  </a:lnTo>
                  <a:lnTo>
                    <a:pt x="215" y="214"/>
                  </a:lnTo>
                  <a:lnTo>
                    <a:pt x="223" y="206"/>
                  </a:lnTo>
                  <a:lnTo>
                    <a:pt x="230" y="195"/>
                  </a:lnTo>
                  <a:lnTo>
                    <a:pt x="236" y="186"/>
                  </a:lnTo>
                  <a:lnTo>
                    <a:pt x="242" y="174"/>
                  </a:lnTo>
                  <a:lnTo>
                    <a:pt x="246" y="163"/>
                  </a:lnTo>
                  <a:lnTo>
                    <a:pt x="249" y="150"/>
                  </a:lnTo>
                  <a:lnTo>
                    <a:pt x="252" y="138"/>
                  </a:lnTo>
                  <a:lnTo>
                    <a:pt x="252" y="126"/>
                  </a:lnTo>
                  <a:lnTo>
                    <a:pt x="252" y="126"/>
                  </a:lnTo>
                  <a:lnTo>
                    <a:pt x="252" y="113"/>
                  </a:lnTo>
                  <a:lnTo>
                    <a:pt x="249" y="100"/>
                  </a:lnTo>
                  <a:lnTo>
                    <a:pt x="246" y="88"/>
                  </a:lnTo>
                  <a:lnTo>
                    <a:pt x="242" y="77"/>
                  </a:lnTo>
                  <a:lnTo>
                    <a:pt x="236" y="65"/>
                  </a:lnTo>
                  <a:lnTo>
                    <a:pt x="230" y="55"/>
                  </a:lnTo>
                  <a:lnTo>
                    <a:pt x="223" y="45"/>
                  </a:lnTo>
                  <a:lnTo>
                    <a:pt x="215" y="37"/>
                  </a:lnTo>
                  <a:lnTo>
                    <a:pt x="207" y="29"/>
                  </a:lnTo>
                  <a:lnTo>
                    <a:pt x="196" y="22"/>
                  </a:lnTo>
                  <a:lnTo>
                    <a:pt x="187" y="15"/>
                  </a:lnTo>
                  <a:lnTo>
                    <a:pt x="175" y="10"/>
                  </a:lnTo>
                  <a:lnTo>
                    <a:pt x="164" y="5"/>
                  </a:lnTo>
                  <a:lnTo>
                    <a:pt x="151" y="3"/>
                  </a:lnTo>
                  <a:lnTo>
                    <a:pt x="140" y="0"/>
                  </a:lnTo>
                  <a:lnTo>
                    <a:pt x="127" y="0"/>
                  </a:lnTo>
                  <a:lnTo>
                    <a:pt x="127" y="0"/>
                  </a:lnTo>
                  <a:lnTo>
                    <a:pt x="114" y="0"/>
                  </a:lnTo>
                  <a:lnTo>
                    <a:pt x="101" y="3"/>
                  </a:lnTo>
                  <a:lnTo>
                    <a:pt x="89" y="5"/>
                  </a:lnTo>
                  <a:lnTo>
                    <a:pt x="77" y="10"/>
                  </a:lnTo>
                  <a:lnTo>
                    <a:pt x="66" y="15"/>
                  </a:lnTo>
                  <a:lnTo>
                    <a:pt x="56" y="22"/>
                  </a:lnTo>
                  <a:lnTo>
                    <a:pt x="46" y="29"/>
                  </a:lnTo>
                  <a:lnTo>
                    <a:pt x="38" y="37"/>
                  </a:lnTo>
                  <a:lnTo>
                    <a:pt x="30" y="45"/>
                  </a:lnTo>
                  <a:lnTo>
                    <a:pt x="23" y="55"/>
                  </a:lnTo>
                  <a:lnTo>
                    <a:pt x="16" y="65"/>
                  </a:lnTo>
                  <a:lnTo>
                    <a:pt x="11" y="77"/>
                  </a:lnTo>
                  <a:lnTo>
                    <a:pt x="6" y="88"/>
                  </a:lnTo>
                  <a:lnTo>
                    <a:pt x="4" y="100"/>
                  </a:lnTo>
                  <a:lnTo>
                    <a:pt x="2" y="113"/>
                  </a:lnTo>
                  <a:lnTo>
                    <a:pt x="0" y="126"/>
                  </a:lnTo>
                  <a:lnTo>
                    <a:pt x="0" y="126"/>
                  </a:lnTo>
                  <a:close/>
                </a:path>
              </a:pathLst>
            </a:custGeom>
            <a:solidFill>
              <a:schemeClr val="accent4">
                <a:lumMod val="100000"/>
              </a:schemeClr>
            </a:solidFill>
            <a:ln>
              <a:noFill/>
            </a:ln>
          </p:spPr>
          <p:txBody>
            <a:bodyPr anchor="ctr"/>
            <a:lstStyle/>
            <a:p>
              <a:pPr algn="ctr"/>
              <a:endParaRPr/>
            </a:p>
          </p:txBody>
        </p:sp>
        <p:grpSp>
          <p:nvGrpSpPr>
            <p:cNvPr id="62" name="组合 61"/>
            <p:cNvGrpSpPr/>
            <p:nvPr/>
          </p:nvGrpSpPr>
          <p:grpSpPr>
            <a:xfrm>
              <a:off x="6732720" y="2592959"/>
              <a:ext cx="257010" cy="373023"/>
              <a:chOff x="5079289" y="3762422"/>
              <a:chExt cx="310982" cy="451357"/>
            </a:xfrm>
            <a:solidFill>
              <a:schemeClr val="bg1"/>
            </a:solidFill>
          </p:grpSpPr>
          <p:sp>
            <p:nvSpPr>
              <p:cNvPr id="63" name="任意多边形: 形状 62"/>
              <p:cNvSpPr/>
              <p:nvPr/>
            </p:nvSpPr>
            <p:spPr bwMode="auto">
              <a:xfrm>
                <a:off x="5079289" y="3762422"/>
                <a:ext cx="310982" cy="451357"/>
              </a:xfrm>
              <a:custGeom>
                <a:avLst/>
                <a:gdLst>
                  <a:gd name="connsiteX0" fmla="*/ 146050 w 228600"/>
                  <a:gd name="connsiteY0" fmla="*/ 228600 h 331788"/>
                  <a:gd name="connsiteX1" fmla="*/ 146050 w 228600"/>
                  <a:gd name="connsiteY1" fmla="*/ 242888 h 331788"/>
                  <a:gd name="connsiteX2" fmla="*/ 149225 w 228600"/>
                  <a:gd name="connsiteY2" fmla="*/ 235744 h 331788"/>
                  <a:gd name="connsiteX3" fmla="*/ 147108 w 228600"/>
                  <a:gd name="connsiteY3" fmla="*/ 228600 h 331788"/>
                  <a:gd name="connsiteX4" fmla="*/ 146050 w 228600"/>
                  <a:gd name="connsiteY4" fmla="*/ 228600 h 331788"/>
                  <a:gd name="connsiteX5" fmla="*/ 123825 w 228600"/>
                  <a:gd name="connsiteY5" fmla="*/ 193675 h 331788"/>
                  <a:gd name="connsiteX6" fmla="*/ 160656 w 228600"/>
                  <a:gd name="connsiteY6" fmla="*/ 214159 h 331788"/>
                  <a:gd name="connsiteX7" fmla="*/ 169863 w 228600"/>
                  <a:gd name="connsiteY7" fmla="*/ 235923 h 331788"/>
                  <a:gd name="connsiteX8" fmla="*/ 156709 w 228600"/>
                  <a:gd name="connsiteY8" fmla="*/ 260248 h 331788"/>
                  <a:gd name="connsiteX9" fmla="*/ 123825 w 228600"/>
                  <a:gd name="connsiteY9" fmla="*/ 273050 h 331788"/>
                  <a:gd name="connsiteX10" fmla="*/ 123825 w 228600"/>
                  <a:gd name="connsiteY10" fmla="*/ 193675 h 331788"/>
                  <a:gd name="connsiteX11" fmla="*/ 100630 w 228600"/>
                  <a:gd name="connsiteY11" fmla="*/ 57150 h 331788"/>
                  <a:gd name="connsiteX12" fmla="*/ 103188 w 228600"/>
                  <a:gd name="connsiteY12" fmla="*/ 57150 h 331788"/>
                  <a:gd name="connsiteX13" fmla="*/ 103188 w 228600"/>
                  <a:gd name="connsiteY13" fmla="*/ 136525 h 331788"/>
                  <a:gd name="connsiteX14" fmla="*/ 100630 w 228600"/>
                  <a:gd name="connsiteY14" fmla="*/ 135224 h 331788"/>
                  <a:gd name="connsiteX15" fmla="*/ 57150 w 228600"/>
                  <a:gd name="connsiteY15" fmla="*/ 93584 h 331788"/>
                  <a:gd name="connsiteX16" fmla="*/ 69938 w 228600"/>
                  <a:gd name="connsiteY16" fmla="*/ 68861 h 331788"/>
                  <a:gd name="connsiteX17" fmla="*/ 100630 w 228600"/>
                  <a:gd name="connsiteY17" fmla="*/ 57150 h 331788"/>
                  <a:gd name="connsiteX18" fmla="*/ 103893 w 228600"/>
                  <a:gd name="connsiteY18" fmla="*/ 20637 h 331788"/>
                  <a:gd name="connsiteX19" fmla="*/ 103893 w 228600"/>
                  <a:gd name="connsiteY19" fmla="*/ 41388 h 331788"/>
                  <a:gd name="connsiteX20" fmla="*/ 101292 w 228600"/>
                  <a:gd name="connsiteY20" fmla="*/ 41388 h 331788"/>
                  <a:gd name="connsiteX21" fmla="*/ 45354 w 228600"/>
                  <a:gd name="connsiteY21" fmla="*/ 63436 h 331788"/>
                  <a:gd name="connsiteX22" fmla="*/ 24540 w 228600"/>
                  <a:gd name="connsiteY22" fmla="*/ 108828 h 331788"/>
                  <a:gd name="connsiteX23" fmla="*/ 31045 w 228600"/>
                  <a:gd name="connsiteY23" fmla="*/ 138658 h 331788"/>
                  <a:gd name="connsiteX24" fmla="*/ 51859 w 228600"/>
                  <a:gd name="connsiteY24" fmla="*/ 162003 h 331788"/>
                  <a:gd name="connsiteX25" fmla="*/ 101292 w 228600"/>
                  <a:gd name="connsiteY25" fmla="*/ 185347 h 331788"/>
                  <a:gd name="connsiteX26" fmla="*/ 103893 w 228600"/>
                  <a:gd name="connsiteY26" fmla="*/ 185347 h 331788"/>
                  <a:gd name="connsiteX27" fmla="*/ 103893 w 228600"/>
                  <a:gd name="connsiteY27" fmla="*/ 274836 h 331788"/>
                  <a:gd name="connsiteX28" fmla="*/ 101292 w 228600"/>
                  <a:gd name="connsiteY28" fmla="*/ 274836 h 331788"/>
                  <a:gd name="connsiteX29" fmla="*/ 67469 w 228600"/>
                  <a:gd name="connsiteY29" fmla="*/ 269648 h 331788"/>
                  <a:gd name="connsiteX30" fmla="*/ 59664 w 228600"/>
                  <a:gd name="connsiteY30" fmla="*/ 260570 h 331788"/>
                  <a:gd name="connsiteX31" fmla="*/ 60965 w 228600"/>
                  <a:gd name="connsiteY31" fmla="*/ 257976 h 331788"/>
                  <a:gd name="connsiteX32" fmla="*/ 67469 w 228600"/>
                  <a:gd name="connsiteY32" fmla="*/ 254085 h 331788"/>
                  <a:gd name="connsiteX33" fmla="*/ 80478 w 228600"/>
                  <a:gd name="connsiteY33" fmla="*/ 230740 h 331788"/>
                  <a:gd name="connsiteX34" fmla="*/ 72673 w 228600"/>
                  <a:gd name="connsiteY34" fmla="*/ 212583 h 331788"/>
                  <a:gd name="connsiteX35" fmla="*/ 51859 w 228600"/>
                  <a:gd name="connsiteY35" fmla="*/ 206098 h 331788"/>
                  <a:gd name="connsiteX36" fmla="*/ 29744 w 228600"/>
                  <a:gd name="connsiteY36" fmla="*/ 213880 h 331788"/>
                  <a:gd name="connsiteX37" fmla="*/ 20638 w 228600"/>
                  <a:gd name="connsiteY37" fmla="*/ 237225 h 331788"/>
                  <a:gd name="connsiteX38" fmla="*/ 44053 w 228600"/>
                  <a:gd name="connsiteY38" fmla="*/ 276133 h 331788"/>
                  <a:gd name="connsiteX39" fmla="*/ 101292 w 228600"/>
                  <a:gd name="connsiteY39" fmla="*/ 290399 h 331788"/>
                  <a:gd name="connsiteX40" fmla="*/ 103893 w 228600"/>
                  <a:gd name="connsiteY40" fmla="*/ 290399 h 331788"/>
                  <a:gd name="connsiteX41" fmla="*/ 103893 w 228600"/>
                  <a:gd name="connsiteY41" fmla="*/ 311150 h 331788"/>
                  <a:gd name="connsiteX42" fmla="*/ 124707 w 228600"/>
                  <a:gd name="connsiteY42" fmla="*/ 311150 h 331788"/>
                  <a:gd name="connsiteX43" fmla="*/ 124707 w 228600"/>
                  <a:gd name="connsiteY43" fmla="*/ 290399 h 331788"/>
                  <a:gd name="connsiteX44" fmla="*/ 185848 w 228600"/>
                  <a:gd name="connsiteY44" fmla="*/ 265757 h 331788"/>
                  <a:gd name="connsiteX45" fmla="*/ 207963 w 228600"/>
                  <a:gd name="connsiteY45" fmla="*/ 219068 h 331788"/>
                  <a:gd name="connsiteX46" fmla="*/ 184548 w 228600"/>
                  <a:gd name="connsiteY46" fmla="*/ 174972 h 331788"/>
                  <a:gd name="connsiteX47" fmla="*/ 124707 w 228600"/>
                  <a:gd name="connsiteY47" fmla="*/ 143846 h 331788"/>
                  <a:gd name="connsiteX48" fmla="*/ 124707 w 228600"/>
                  <a:gd name="connsiteY48" fmla="*/ 56951 h 331788"/>
                  <a:gd name="connsiteX49" fmla="*/ 146822 w 228600"/>
                  <a:gd name="connsiteY49" fmla="*/ 62139 h 331788"/>
                  <a:gd name="connsiteX50" fmla="*/ 155928 w 228600"/>
                  <a:gd name="connsiteY50" fmla="*/ 71217 h 331788"/>
                  <a:gd name="connsiteX51" fmla="*/ 149424 w 228600"/>
                  <a:gd name="connsiteY51" fmla="*/ 82890 h 331788"/>
                  <a:gd name="connsiteX52" fmla="*/ 142919 w 228600"/>
                  <a:gd name="connsiteY52" fmla="*/ 98453 h 331788"/>
                  <a:gd name="connsiteX53" fmla="*/ 150725 w 228600"/>
                  <a:gd name="connsiteY53" fmla="*/ 114016 h 331788"/>
                  <a:gd name="connsiteX54" fmla="*/ 168937 w 228600"/>
                  <a:gd name="connsiteY54" fmla="*/ 120501 h 331788"/>
                  <a:gd name="connsiteX55" fmla="*/ 189751 w 228600"/>
                  <a:gd name="connsiteY55" fmla="*/ 112719 h 331788"/>
                  <a:gd name="connsiteX56" fmla="*/ 198857 w 228600"/>
                  <a:gd name="connsiteY56" fmla="*/ 91968 h 331788"/>
                  <a:gd name="connsiteX57" fmla="*/ 187149 w 228600"/>
                  <a:gd name="connsiteY57" fmla="*/ 64733 h 331788"/>
                  <a:gd name="connsiteX58" fmla="*/ 155928 w 228600"/>
                  <a:gd name="connsiteY58" fmla="*/ 46576 h 331788"/>
                  <a:gd name="connsiteX59" fmla="*/ 124707 w 228600"/>
                  <a:gd name="connsiteY59" fmla="*/ 41388 h 331788"/>
                  <a:gd name="connsiteX60" fmla="*/ 124707 w 228600"/>
                  <a:gd name="connsiteY60" fmla="*/ 20637 h 331788"/>
                  <a:gd name="connsiteX61" fmla="*/ 103893 w 228600"/>
                  <a:gd name="connsiteY61" fmla="*/ 20637 h 331788"/>
                  <a:gd name="connsiteX62" fmla="*/ 83127 w 228600"/>
                  <a:gd name="connsiteY62" fmla="*/ 0 h 331788"/>
                  <a:gd name="connsiteX63" fmla="*/ 145473 w 228600"/>
                  <a:gd name="connsiteY63" fmla="*/ 0 h 331788"/>
                  <a:gd name="connsiteX64" fmla="*/ 145473 w 228600"/>
                  <a:gd name="connsiteY64" fmla="*/ 23329 h 331788"/>
                  <a:gd name="connsiteX65" fmla="*/ 161059 w 228600"/>
                  <a:gd name="connsiteY65" fmla="*/ 27217 h 331788"/>
                  <a:gd name="connsiteX66" fmla="*/ 201324 w 228600"/>
                  <a:gd name="connsiteY66" fmla="*/ 50546 h 331788"/>
                  <a:gd name="connsiteX67" fmla="*/ 219508 w 228600"/>
                  <a:gd name="connsiteY67" fmla="*/ 92019 h 331788"/>
                  <a:gd name="connsiteX68" fmla="*/ 203922 w 228600"/>
                  <a:gd name="connsiteY68" fmla="*/ 127013 h 331788"/>
                  <a:gd name="connsiteX69" fmla="*/ 171450 w 228600"/>
                  <a:gd name="connsiteY69" fmla="*/ 141269 h 331788"/>
                  <a:gd name="connsiteX70" fmla="*/ 198726 w 228600"/>
                  <a:gd name="connsiteY70" fmla="*/ 158118 h 331788"/>
                  <a:gd name="connsiteX71" fmla="*/ 228600 w 228600"/>
                  <a:gd name="connsiteY71" fmla="*/ 219032 h 331788"/>
                  <a:gd name="connsiteX72" fmla="*/ 198726 w 228600"/>
                  <a:gd name="connsiteY72" fmla="*/ 281242 h 331788"/>
                  <a:gd name="connsiteX73" fmla="*/ 145473 w 228600"/>
                  <a:gd name="connsiteY73" fmla="*/ 307163 h 331788"/>
                  <a:gd name="connsiteX74" fmla="*/ 145473 w 228600"/>
                  <a:gd name="connsiteY74" fmla="*/ 331788 h 331788"/>
                  <a:gd name="connsiteX75" fmla="*/ 83127 w 228600"/>
                  <a:gd name="connsiteY75" fmla="*/ 331788 h 331788"/>
                  <a:gd name="connsiteX76" fmla="*/ 83127 w 228600"/>
                  <a:gd name="connsiteY76" fmla="*/ 309755 h 331788"/>
                  <a:gd name="connsiteX77" fmla="*/ 32471 w 228600"/>
                  <a:gd name="connsiteY77" fmla="*/ 292907 h 331788"/>
                  <a:gd name="connsiteX78" fmla="*/ 0 w 228600"/>
                  <a:gd name="connsiteY78" fmla="*/ 237177 h 331788"/>
                  <a:gd name="connsiteX79" fmla="*/ 15586 w 228600"/>
                  <a:gd name="connsiteY79" fmla="*/ 199591 h 331788"/>
                  <a:gd name="connsiteX80" fmla="*/ 50656 w 228600"/>
                  <a:gd name="connsiteY80" fmla="*/ 185335 h 331788"/>
                  <a:gd name="connsiteX81" fmla="*/ 40265 w 228600"/>
                  <a:gd name="connsiteY81" fmla="*/ 178854 h 331788"/>
                  <a:gd name="connsiteX82" fmla="*/ 12989 w 228600"/>
                  <a:gd name="connsiteY82" fmla="*/ 149045 h 331788"/>
                  <a:gd name="connsiteX83" fmla="*/ 3896 w 228600"/>
                  <a:gd name="connsiteY83" fmla="*/ 108868 h 331788"/>
                  <a:gd name="connsiteX84" fmla="*/ 31173 w 228600"/>
                  <a:gd name="connsiteY84" fmla="*/ 47954 h 331788"/>
                  <a:gd name="connsiteX85" fmla="*/ 83127 w 228600"/>
                  <a:gd name="connsiteY85" fmla="*/ 23329 h 331788"/>
                  <a:gd name="connsiteX86" fmla="*/ 83127 w 228600"/>
                  <a:gd name="connsiteY8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8600" h="331788">
                    <a:moveTo>
                      <a:pt x="146050" y="228600"/>
                    </a:moveTo>
                    <a:cubicBezTo>
                      <a:pt x="146050" y="228600"/>
                      <a:pt x="146050" y="228600"/>
                      <a:pt x="146050" y="242888"/>
                    </a:cubicBezTo>
                    <a:cubicBezTo>
                      <a:pt x="148167" y="240507"/>
                      <a:pt x="149225" y="238125"/>
                      <a:pt x="149225" y="235744"/>
                    </a:cubicBezTo>
                    <a:cubicBezTo>
                      <a:pt x="149225" y="234553"/>
                      <a:pt x="149225" y="232172"/>
                      <a:pt x="147108" y="228600"/>
                    </a:cubicBezTo>
                    <a:cubicBezTo>
                      <a:pt x="146050" y="228600"/>
                      <a:pt x="146050" y="228600"/>
                      <a:pt x="146050" y="228600"/>
                    </a:cubicBezTo>
                    <a:close/>
                    <a:moveTo>
                      <a:pt x="123825" y="193675"/>
                    </a:moveTo>
                    <a:cubicBezTo>
                      <a:pt x="142240" y="201356"/>
                      <a:pt x="155394" y="207758"/>
                      <a:pt x="160656" y="214159"/>
                    </a:cubicBezTo>
                    <a:cubicBezTo>
                      <a:pt x="167232" y="220560"/>
                      <a:pt x="169863" y="228242"/>
                      <a:pt x="169863" y="235923"/>
                    </a:cubicBezTo>
                    <a:cubicBezTo>
                      <a:pt x="169863" y="244885"/>
                      <a:pt x="165917" y="253846"/>
                      <a:pt x="156709" y="260248"/>
                    </a:cubicBezTo>
                    <a:cubicBezTo>
                      <a:pt x="148817" y="267929"/>
                      <a:pt x="136979" y="271770"/>
                      <a:pt x="123825" y="273050"/>
                    </a:cubicBezTo>
                    <a:cubicBezTo>
                      <a:pt x="123825" y="273050"/>
                      <a:pt x="123825" y="273050"/>
                      <a:pt x="123825" y="193675"/>
                    </a:cubicBezTo>
                    <a:close/>
                    <a:moveTo>
                      <a:pt x="100630" y="57150"/>
                    </a:moveTo>
                    <a:cubicBezTo>
                      <a:pt x="100630" y="57150"/>
                      <a:pt x="100630" y="57150"/>
                      <a:pt x="103188" y="57150"/>
                    </a:cubicBezTo>
                    <a:cubicBezTo>
                      <a:pt x="103188" y="57150"/>
                      <a:pt x="103188" y="57150"/>
                      <a:pt x="103188" y="136525"/>
                    </a:cubicBezTo>
                    <a:cubicBezTo>
                      <a:pt x="103188" y="136525"/>
                      <a:pt x="103188" y="136525"/>
                      <a:pt x="100630" y="135224"/>
                    </a:cubicBezTo>
                    <a:cubicBezTo>
                      <a:pt x="72496" y="124814"/>
                      <a:pt x="57150" y="110500"/>
                      <a:pt x="57150" y="93584"/>
                    </a:cubicBezTo>
                    <a:cubicBezTo>
                      <a:pt x="57150" y="84476"/>
                      <a:pt x="60986" y="76668"/>
                      <a:pt x="69938" y="68861"/>
                    </a:cubicBezTo>
                    <a:cubicBezTo>
                      <a:pt x="77611" y="62355"/>
                      <a:pt x="87842" y="58451"/>
                      <a:pt x="100630" y="57150"/>
                    </a:cubicBezTo>
                    <a:close/>
                    <a:moveTo>
                      <a:pt x="103893" y="20637"/>
                    </a:moveTo>
                    <a:cubicBezTo>
                      <a:pt x="103893" y="20637"/>
                      <a:pt x="103893" y="20637"/>
                      <a:pt x="103893" y="41388"/>
                    </a:cubicBezTo>
                    <a:cubicBezTo>
                      <a:pt x="103893" y="41388"/>
                      <a:pt x="103893" y="41388"/>
                      <a:pt x="101292" y="41388"/>
                    </a:cubicBezTo>
                    <a:cubicBezTo>
                      <a:pt x="77876" y="43982"/>
                      <a:pt x="59664" y="50466"/>
                      <a:pt x="45354" y="63436"/>
                    </a:cubicBezTo>
                    <a:cubicBezTo>
                      <a:pt x="31045" y="76405"/>
                      <a:pt x="24540" y="90671"/>
                      <a:pt x="24540" y="108828"/>
                    </a:cubicBezTo>
                    <a:cubicBezTo>
                      <a:pt x="24540" y="119204"/>
                      <a:pt x="27142" y="129579"/>
                      <a:pt x="31045" y="138658"/>
                    </a:cubicBezTo>
                    <a:cubicBezTo>
                      <a:pt x="36248" y="147736"/>
                      <a:pt x="42753" y="155518"/>
                      <a:pt x="51859" y="162003"/>
                    </a:cubicBezTo>
                    <a:cubicBezTo>
                      <a:pt x="60965" y="167190"/>
                      <a:pt x="76575" y="174972"/>
                      <a:pt x="101292" y="185347"/>
                    </a:cubicBezTo>
                    <a:cubicBezTo>
                      <a:pt x="101292" y="185347"/>
                      <a:pt x="101292" y="185347"/>
                      <a:pt x="103893" y="185347"/>
                    </a:cubicBezTo>
                    <a:cubicBezTo>
                      <a:pt x="103893" y="185347"/>
                      <a:pt x="103893" y="185347"/>
                      <a:pt x="103893" y="274836"/>
                    </a:cubicBezTo>
                    <a:cubicBezTo>
                      <a:pt x="103893" y="274836"/>
                      <a:pt x="103893" y="274836"/>
                      <a:pt x="101292" y="274836"/>
                    </a:cubicBezTo>
                    <a:cubicBezTo>
                      <a:pt x="85681" y="274836"/>
                      <a:pt x="75274" y="272242"/>
                      <a:pt x="67469" y="269648"/>
                    </a:cubicBezTo>
                    <a:cubicBezTo>
                      <a:pt x="62266" y="267054"/>
                      <a:pt x="59664" y="264460"/>
                      <a:pt x="59664" y="260570"/>
                    </a:cubicBezTo>
                    <a:cubicBezTo>
                      <a:pt x="59664" y="260570"/>
                      <a:pt x="60965" y="259273"/>
                      <a:pt x="60965" y="257976"/>
                    </a:cubicBezTo>
                    <a:cubicBezTo>
                      <a:pt x="62266" y="256679"/>
                      <a:pt x="63567" y="255382"/>
                      <a:pt x="67469" y="254085"/>
                    </a:cubicBezTo>
                    <a:cubicBezTo>
                      <a:pt x="76575" y="247600"/>
                      <a:pt x="80478" y="239819"/>
                      <a:pt x="80478" y="230740"/>
                    </a:cubicBezTo>
                    <a:cubicBezTo>
                      <a:pt x="80478" y="222959"/>
                      <a:pt x="77876" y="217771"/>
                      <a:pt x="72673" y="212583"/>
                    </a:cubicBezTo>
                    <a:cubicBezTo>
                      <a:pt x="67469" y="208692"/>
                      <a:pt x="60965" y="206098"/>
                      <a:pt x="51859" y="206098"/>
                    </a:cubicBezTo>
                    <a:cubicBezTo>
                      <a:pt x="42753" y="206098"/>
                      <a:pt x="36248" y="208692"/>
                      <a:pt x="29744" y="213880"/>
                    </a:cubicBezTo>
                    <a:cubicBezTo>
                      <a:pt x="23240" y="220365"/>
                      <a:pt x="20638" y="226849"/>
                      <a:pt x="20638" y="237225"/>
                    </a:cubicBezTo>
                    <a:cubicBezTo>
                      <a:pt x="20638" y="252788"/>
                      <a:pt x="28443" y="265757"/>
                      <a:pt x="44053" y="276133"/>
                    </a:cubicBezTo>
                    <a:cubicBezTo>
                      <a:pt x="59664" y="285211"/>
                      <a:pt x="77876" y="290399"/>
                      <a:pt x="101292" y="290399"/>
                    </a:cubicBezTo>
                    <a:cubicBezTo>
                      <a:pt x="101292" y="290399"/>
                      <a:pt x="101292" y="290399"/>
                      <a:pt x="103893" y="290399"/>
                    </a:cubicBezTo>
                    <a:cubicBezTo>
                      <a:pt x="103893" y="290399"/>
                      <a:pt x="103893" y="290399"/>
                      <a:pt x="103893" y="311150"/>
                    </a:cubicBezTo>
                    <a:cubicBezTo>
                      <a:pt x="103893" y="311150"/>
                      <a:pt x="103893" y="311150"/>
                      <a:pt x="124707" y="311150"/>
                    </a:cubicBezTo>
                    <a:cubicBezTo>
                      <a:pt x="124707" y="311150"/>
                      <a:pt x="124707" y="311150"/>
                      <a:pt x="124707" y="290399"/>
                    </a:cubicBezTo>
                    <a:cubicBezTo>
                      <a:pt x="150725" y="286508"/>
                      <a:pt x="171539" y="278727"/>
                      <a:pt x="185848" y="265757"/>
                    </a:cubicBezTo>
                    <a:cubicBezTo>
                      <a:pt x="200158" y="252788"/>
                      <a:pt x="207963" y="237225"/>
                      <a:pt x="207963" y="219068"/>
                    </a:cubicBezTo>
                    <a:cubicBezTo>
                      <a:pt x="207963" y="202208"/>
                      <a:pt x="200158" y="187941"/>
                      <a:pt x="184548" y="174972"/>
                    </a:cubicBezTo>
                    <a:cubicBezTo>
                      <a:pt x="174141" y="164597"/>
                      <a:pt x="153327" y="154221"/>
                      <a:pt x="124707" y="143846"/>
                    </a:cubicBezTo>
                    <a:cubicBezTo>
                      <a:pt x="124707" y="143846"/>
                      <a:pt x="124707" y="143846"/>
                      <a:pt x="124707" y="56951"/>
                    </a:cubicBezTo>
                    <a:cubicBezTo>
                      <a:pt x="133813" y="56951"/>
                      <a:pt x="141619" y="58248"/>
                      <a:pt x="146822" y="62139"/>
                    </a:cubicBezTo>
                    <a:cubicBezTo>
                      <a:pt x="153327" y="64733"/>
                      <a:pt x="155928" y="67327"/>
                      <a:pt x="155928" y="71217"/>
                    </a:cubicBezTo>
                    <a:cubicBezTo>
                      <a:pt x="155928" y="73811"/>
                      <a:pt x="153327" y="77702"/>
                      <a:pt x="149424" y="82890"/>
                    </a:cubicBezTo>
                    <a:cubicBezTo>
                      <a:pt x="145521" y="89374"/>
                      <a:pt x="142919" y="94562"/>
                      <a:pt x="142919" y="98453"/>
                    </a:cubicBezTo>
                    <a:cubicBezTo>
                      <a:pt x="142919" y="104938"/>
                      <a:pt x="145521" y="110125"/>
                      <a:pt x="150725" y="114016"/>
                    </a:cubicBezTo>
                    <a:cubicBezTo>
                      <a:pt x="155928" y="119204"/>
                      <a:pt x="162433" y="120501"/>
                      <a:pt x="168937" y="120501"/>
                    </a:cubicBezTo>
                    <a:cubicBezTo>
                      <a:pt x="176742" y="120501"/>
                      <a:pt x="184548" y="117907"/>
                      <a:pt x="189751" y="112719"/>
                    </a:cubicBezTo>
                    <a:cubicBezTo>
                      <a:pt x="196255" y="106235"/>
                      <a:pt x="198857" y="99750"/>
                      <a:pt x="198857" y="91968"/>
                    </a:cubicBezTo>
                    <a:cubicBezTo>
                      <a:pt x="198857" y="82890"/>
                      <a:pt x="194954" y="73811"/>
                      <a:pt x="187149" y="64733"/>
                    </a:cubicBezTo>
                    <a:cubicBezTo>
                      <a:pt x="178043" y="56951"/>
                      <a:pt x="167636" y="50466"/>
                      <a:pt x="155928" y="46576"/>
                    </a:cubicBezTo>
                    <a:cubicBezTo>
                      <a:pt x="144220" y="43982"/>
                      <a:pt x="133813" y="41388"/>
                      <a:pt x="124707" y="41388"/>
                    </a:cubicBezTo>
                    <a:cubicBezTo>
                      <a:pt x="124707" y="41388"/>
                      <a:pt x="124707" y="41388"/>
                      <a:pt x="124707" y="20637"/>
                    </a:cubicBezTo>
                    <a:cubicBezTo>
                      <a:pt x="124707" y="20637"/>
                      <a:pt x="124707" y="20637"/>
                      <a:pt x="103893" y="20637"/>
                    </a:cubicBezTo>
                    <a:close/>
                    <a:moveTo>
                      <a:pt x="83127" y="0"/>
                    </a:moveTo>
                    <a:cubicBezTo>
                      <a:pt x="83127" y="0"/>
                      <a:pt x="83127" y="0"/>
                      <a:pt x="145473" y="0"/>
                    </a:cubicBezTo>
                    <a:cubicBezTo>
                      <a:pt x="145473" y="0"/>
                      <a:pt x="145473" y="0"/>
                      <a:pt x="145473" y="23329"/>
                    </a:cubicBezTo>
                    <a:cubicBezTo>
                      <a:pt x="150668" y="24625"/>
                      <a:pt x="155864" y="25921"/>
                      <a:pt x="161059" y="27217"/>
                    </a:cubicBezTo>
                    <a:cubicBezTo>
                      <a:pt x="176646" y="31105"/>
                      <a:pt x="190933" y="40177"/>
                      <a:pt x="201324" y="50546"/>
                    </a:cubicBezTo>
                    <a:cubicBezTo>
                      <a:pt x="214313" y="63506"/>
                      <a:pt x="219508" y="76467"/>
                      <a:pt x="219508" y="92019"/>
                    </a:cubicBezTo>
                    <a:cubicBezTo>
                      <a:pt x="219508" y="104980"/>
                      <a:pt x="214313" y="117940"/>
                      <a:pt x="203922" y="127013"/>
                    </a:cubicBezTo>
                    <a:cubicBezTo>
                      <a:pt x="194830" y="136085"/>
                      <a:pt x="184439" y="141269"/>
                      <a:pt x="171450" y="141269"/>
                    </a:cubicBezTo>
                    <a:cubicBezTo>
                      <a:pt x="183140" y="147749"/>
                      <a:pt x="192232" y="152934"/>
                      <a:pt x="198726" y="158118"/>
                    </a:cubicBezTo>
                    <a:cubicBezTo>
                      <a:pt x="218209" y="176262"/>
                      <a:pt x="228600" y="195703"/>
                      <a:pt x="228600" y="219032"/>
                    </a:cubicBezTo>
                    <a:cubicBezTo>
                      <a:pt x="228600" y="243657"/>
                      <a:pt x="218209" y="264394"/>
                      <a:pt x="198726" y="281242"/>
                    </a:cubicBezTo>
                    <a:cubicBezTo>
                      <a:pt x="185738" y="294203"/>
                      <a:pt x="167554" y="301979"/>
                      <a:pt x="145473" y="307163"/>
                    </a:cubicBezTo>
                    <a:cubicBezTo>
                      <a:pt x="145473" y="307163"/>
                      <a:pt x="145473" y="307163"/>
                      <a:pt x="145473" y="331788"/>
                    </a:cubicBezTo>
                    <a:cubicBezTo>
                      <a:pt x="145473" y="331788"/>
                      <a:pt x="145473" y="331788"/>
                      <a:pt x="83127" y="331788"/>
                    </a:cubicBezTo>
                    <a:cubicBezTo>
                      <a:pt x="83127" y="331788"/>
                      <a:pt x="83127" y="331788"/>
                      <a:pt x="83127" y="309755"/>
                    </a:cubicBezTo>
                    <a:cubicBezTo>
                      <a:pt x="63644" y="308459"/>
                      <a:pt x="46759" y="301979"/>
                      <a:pt x="32471" y="292907"/>
                    </a:cubicBezTo>
                    <a:cubicBezTo>
                      <a:pt x="5195" y="276058"/>
                      <a:pt x="0" y="252729"/>
                      <a:pt x="0" y="237177"/>
                    </a:cubicBezTo>
                    <a:cubicBezTo>
                      <a:pt x="0" y="221624"/>
                      <a:pt x="5195" y="208664"/>
                      <a:pt x="15586" y="199591"/>
                    </a:cubicBezTo>
                    <a:cubicBezTo>
                      <a:pt x="24678" y="190519"/>
                      <a:pt x="36368" y="185335"/>
                      <a:pt x="50656" y="185335"/>
                    </a:cubicBezTo>
                    <a:cubicBezTo>
                      <a:pt x="46759" y="182743"/>
                      <a:pt x="42862" y="180151"/>
                      <a:pt x="40265" y="178854"/>
                    </a:cubicBezTo>
                    <a:cubicBezTo>
                      <a:pt x="28575" y="171078"/>
                      <a:pt x="19483" y="160710"/>
                      <a:pt x="12989" y="149045"/>
                    </a:cubicBezTo>
                    <a:cubicBezTo>
                      <a:pt x="6494" y="136085"/>
                      <a:pt x="3896" y="123124"/>
                      <a:pt x="3896" y="108868"/>
                    </a:cubicBezTo>
                    <a:cubicBezTo>
                      <a:pt x="3896" y="85539"/>
                      <a:pt x="12989" y="64802"/>
                      <a:pt x="31173" y="47954"/>
                    </a:cubicBezTo>
                    <a:cubicBezTo>
                      <a:pt x="45460" y="36289"/>
                      <a:pt x="62345" y="27217"/>
                      <a:pt x="83127" y="23329"/>
                    </a:cubicBezTo>
                    <a:cubicBezTo>
                      <a:pt x="83127" y="23329"/>
                      <a:pt x="83127" y="23329"/>
                      <a:pt x="831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任意多边形: 形状 63"/>
              <p:cNvSpPr/>
              <p:nvPr/>
            </p:nvSpPr>
            <p:spPr bwMode="auto">
              <a:xfrm>
                <a:off x="5140870" y="3894917"/>
                <a:ext cx="187823" cy="186367"/>
              </a:xfrm>
              <a:custGeom>
                <a:avLst/>
                <a:gdLst>
                  <a:gd name="T0" fmla="*/ 161 w 386"/>
                  <a:gd name="T1" fmla="*/ 42 h 386"/>
                  <a:gd name="T2" fmla="*/ 119 w 386"/>
                  <a:gd name="T3" fmla="*/ 58 h 386"/>
                  <a:gd name="T4" fmla="*/ 83 w 386"/>
                  <a:gd name="T5" fmla="*/ 84 h 386"/>
                  <a:gd name="T6" fmla="*/ 56 w 386"/>
                  <a:gd name="T7" fmla="*/ 120 h 386"/>
                  <a:gd name="T8" fmla="*/ 42 w 386"/>
                  <a:gd name="T9" fmla="*/ 162 h 386"/>
                  <a:gd name="T10" fmla="*/ 39 w 386"/>
                  <a:gd name="T11" fmla="*/ 209 h 386"/>
                  <a:gd name="T12" fmla="*/ 50 w 386"/>
                  <a:gd name="T13" fmla="*/ 254 h 386"/>
                  <a:gd name="T14" fmla="*/ 73 w 386"/>
                  <a:gd name="T15" fmla="*/ 291 h 386"/>
                  <a:gd name="T16" fmla="*/ 107 w 386"/>
                  <a:gd name="T17" fmla="*/ 321 h 386"/>
                  <a:gd name="T18" fmla="*/ 147 w 386"/>
                  <a:gd name="T19" fmla="*/ 342 h 386"/>
                  <a:gd name="T20" fmla="*/ 193 w 386"/>
                  <a:gd name="T21" fmla="*/ 347 h 386"/>
                  <a:gd name="T22" fmla="*/ 239 w 386"/>
                  <a:gd name="T23" fmla="*/ 342 h 386"/>
                  <a:gd name="T24" fmla="*/ 279 w 386"/>
                  <a:gd name="T25" fmla="*/ 321 h 386"/>
                  <a:gd name="T26" fmla="*/ 311 w 386"/>
                  <a:gd name="T27" fmla="*/ 291 h 386"/>
                  <a:gd name="T28" fmla="*/ 335 w 386"/>
                  <a:gd name="T29" fmla="*/ 254 h 386"/>
                  <a:gd name="T30" fmla="*/ 346 w 386"/>
                  <a:gd name="T31" fmla="*/ 209 h 386"/>
                  <a:gd name="T32" fmla="*/ 344 w 386"/>
                  <a:gd name="T33" fmla="*/ 162 h 386"/>
                  <a:gd name="T34" fmla="*/ 328 w 386"/>
                  <a:gd name="T35" fmla="*/ 120 h 386"/>
                  <a:gd name="T36" fmla="*/ 302 w 386"/>
                  <a:gd name="T37" fmla="*/ 84 h 386"/>
                  <a:gd name="T38" fmla="*/ 266 w 386"/>
                  <a:gd name="T39" fmla="*/ 58 h 386"/>
                  <a:gd name="T40" fmla="*/ 223 w 386"/>
                  <a:gd name="T41" fmla="*/ 42 h 386"/>
                  <a:gd name="T42" fmla="*/ 193 w 386"/>
                  <a:gd name="T43" fmla="*/ 386 h 386"/>
                  <a:gd name="T44" fmla="*/ 135 w 386"/>
                  <a:gd name="T45" fmla="*/ 378 h 386"/>
                  <a:gd name="T46" fmla="*/ 85 w 386"/>
                  <a:gd name="T47" fmla="*/ 353 h 386"/>
                  <a:gd name="T48" fmla="*/ 43 w 386"/>
                  <a:gd name="T49" fmla="*/ 316 h 386"/>
                  <a:gd name="T50" fmla="*/ 14 w 386"/>
                  <a:gd name="T51" fmla="*/ 268 h 386"/>
                  <a:gd name="T52" fmla="*/ 0 w 386"/>
                  <a:gd name="T53" fmla="*/ 213 h 386"/>
                  <a:gd name="T54" fmla="*/ 3 w 386"/>
                  <a:gd name="T55" fmla="*/ 154 h 386"/>
                  <a:gd name="T56" fmla="*/ 23 w 386"/>
                  <a:gd name="T57" fmla="*/ 101 h 386"/>
                  <a:gd name="T58" fmla="*/ 56 w 386"/>
                  <a:gd name="T59" fmla="*/ 56 h 386"/>
                  <a:gd name="T60" fmla="*/ 101 w 386"/>
                  <a:gd name="T61" fmla="*/ 23 h 386"/>
                  <a:gd name="T62" fmla="*/ 154 w 386"/>
                  <a:gd name="T63" fmla="*/ 5 h 386"/>
                  <a:gd name="T64" fmla="*/ 212 w 386"/>
                  <a:gd name="T65" fmla="*/ 2 h 386"/>
                  <a:gd name="T66" fmla="*/ 268 w 386"/>
                  <a:gd name="T67" fmla="*/ 16 h 386"/>
                  <a:gd name="T68" fmla="*/ 315 w 386"/>
                  <a:gd name="T69" fmla="*/ 45 h 386"/>
                  <a:gd name="T70" fmla="*/ 353 w 386"/>
                  <a:gd name="T71" fmla="*/ 85 h 386"/>
                  <a:gd name="T72" fmla="*/ 377 w 386"/>
                  <a:gd name="T73" fmla="*/ 136 h 386"/>
                  <a:gd name="T74" fmla="*/ 386 w 386"/>
                  <a:gd name="T75" fmla="*/ 193 h 386"/>
                  <a:gd name="T76" fmla="*/ 377 w 386"/>
                  <a:gd name="T77" fmla="*/ 251 h 386"/>
                  <a:gd name="T78" fmla="*/ 353 w 386"/>
                  <a:gd name="T79" fmla="*/ 301 h 386"/>
                  <a:gd name="T80" fmla="*/ 315 w 386"/>
                  <a:gd name="T81" fmla="*/ 343 h 386"/>
                  <a:gd name="T82" fmla="*/ 268 w 386"/>
                  <a:gd name="T83" fmla="*/ 372 h 386"/>
                  <a:gd name="T84" fmla="*/ 212 w 386"/>
                  <a:gd name="T85"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6" h="386">
                    <a:moveTo>
                      <a:pt x="193" y="39"/>
                    </a:moveTo>
                    <a:lnTo>
                      <a:pt x="177" y="39"/>
                    </a:lnTo>
                    <a:lnTo>
                      <a:pt x="161" y="42"/>
                    </a:lnTo>
                    <a:lnTo>
                      <a:pt x="147" y="46"/>
                    </a:lnTo>
                    <a:lnTo>
                      <a:pt x="132" y="51"/>
                    </a:lnTo>
                    <a:lnTo>
                      <a:pt x="119" y="58"/>
                    </a:lnTo>
                    <a:lnTo>
                      <a:pt x="107" y="65"/>
                    </a:lnTo>
                    <a:lnTo>
                      <a:pt x="95" y="74"/>
                    </a:lnTo>
                    <a:lnTo>
                      <a:pt x="83" y="84"/>
                    </a:lnTo>
                    <a:lnTo>
                      <a:pt x="73" y="95"/>
                    </a:lnTo>
                    <a:lnTo>
                      <a:pt x="65" y="107"/>
                    </a:lnTo>
                    <a:lnTo>
                      <a:pt x="56" y="120"/>
                    </a:lnTo>
                    <a:lnTo>
                      <a:pt x="50" y="133"/>
                    </a:lnTo>
                    <a:lnTo>
                      <a:pt x="45" y="147"/>
                    </a:lnTo>
                    <a:lnTo>
                      <a:pt x="42" y="162"/>
                    </a:lnTo>
                    <a:lnTo>
                      <a:pt x="39" y="177"/>
                    </a:lnTo>
                    <a:lnTo>
                      <a:pt x="37" y="193"/>
                    </a:lnTo>
                    <a:lnTo>
                      <a:pt x="39" y="209"/>
                    </a:lnTo>
                    <a:lnTo>
                      <a:pt x="42" y="225"/>
                    </a:lnTo>
                    <a:lnTo>
                      <a:pt x="45" y="239"/>
                    </a:lnTo>
                    <a:lnTo>
                      <a:pt x="50" y="254"/>
                    </a:lnTo>
                    <a:lnTo>
                      <a:pt x="56" y="267"/>
                    </a:lnTo>
                    <a:lnTo>
                      <a:pt x="65" y="280"/>
                    </a:lnTo>
                    <a:lnTo>
                      <a:pt x="73" y="291"/>
                    </a:lnTo>
                    <a:lnTo>
                      <a:pt x="83" y="303"/>
                    </a:lnTo>
                    <a:lnTo>
                      <a:pt x="95" y="313"/>
                    </a:lnTo>
                    <a:lnTo>
                      <a:pt x="107" y="321"/>
                    </a:lnTo>
                    <a:lnTo>
                      <a:pt x="119" y="329"/>
                    </a:lnTo>
                    <a:lnTo>
                      <a:pt x="132" y="336"/>
                    </a:lnTo>
                    <a:lnTo>
                      <a:pt x="147" y="342"/>
                    </a:lnTo>
                    <a:lnTo>
                      <a:pt x="161" y="345"/>
                    </a:lnTo>
                    <a:lnTo>
                      <a:pt x="177" y="347"/>
                    </a:lnTo>
                    <a:lnTo>
                      <a:pt x="193" y="347"/>
                    </a:lnTo>
                    <a:lnTo>
                      <a:pt x="209" y="347"/>
                    </a:lnTo>
                    <a:lnTo>
                      <a:pt x="223" y="345"/>
                    </a:lnTo>
                    <a:lnTo>
                      <a:pt x="239" y="342"/>
                    </a:lnTo>
                    <a:lnTo>
                      <a:pt x="252" y="336"/>
                    </a:lnTo>
                    <a:lnTo>
                      <a:pt x="266" y="329"/>
                    </a:lnTo>
                    <a:lnTo>
                      <a:pt x="279" y="321"/>
                    </a:lnTo>
                    <a:lnTo>
                      <a:pt x="291" y="313"/>
                    </a:lnTo>
                    <a:lnTo>
                      <a:pt x="302" y="303"/>
                    </a:lnTo>
                    <a:lnTo>
                      <a:pt x="311" y="291"/>
                    </a:lnTo>
                    <a:lnTo>
                      <a:pt x="321" y="280"/>
                    </a:lnTo>
                    <a:lnTo>
                      <a:pt x="328" y="267"/>
                    </a:lnTo>
                    <a:lnTo>
                      <a:pt x="335" y="254"/>
                    </a:lnTo>
                    <a:lnTo>
                      <a:pt x="340" y="239"/>
                    </a:lnTo>
                    <a:lnTo>
                      <a:pt x="344" y="225"/>
                    </a:lnTo>
                    <a:lnTo>
                      <a:pt x="346" y="209"/>
                    </a:lnTo>
                    <a:lnTo>
                      <a:pt x="347" y="193"/>
                    </a:lnTo>
                    <a:lnTo>
                      <a:pt x="346" y="177"/>
                    </a:lnTo>
                    <a:lnTo>
                      <a:pt x="344" y="162"/>
                    </a:lnTo>
                    <a:lnTo>
                      <a:pt x="340" y="147"/>
                    </a:lnTo>
                    <a:lnTo>
                      <a:pt x="335" y="133"/>
                    </a:lnTo>
                    <a:lnTo>
                      <a:pt x="328" y="120"/>
                    </a:lnTo>
                    <a:lnTo>
                      <a:pt x="321" y="107"/>
                    </a:lnTo>
                    <a:lnTo>
                      <a:pt x="311" y="95"/>
                    </a:lnTo>
                    <a:lnTo>
                      <a:pt x="302" y="84"/>
                    </a:lnTo>
                    <a:lnTo>
                      <a:pt x="291" y="74"/>
                    </a:lnTo>
                    <a:lnTo>
                      <a:pt x="279" y="65"/>
                    </a:lnTo>
                    <a:lnTo>
                      <a:pt x="266" y="58"/>
                    </a:lnTo>
                    <a:lnTo>
                      <a:pt x="252" y="51"/>
                    </a:lnTo>
                    <a:lnTo>
                      <a:pt x="239" y="46"/>
                    </a:lnTo>
                    <a:lnTo>
                      <a:pt x="223" y="42"/>
                    </a:lnTo>
                    <a:lnTo>
                      <a:pt x="209" y="39"/>
                    </a:lnTo>
                    <a:lnTo>
                      <a:pt x="193" y="39"/>
                    </a:lnTo>
                    <a:close/>
                    <a:moveTo>
                      <a:pt x="193" y="386"/>
                    </a:moveTo>
                    <a:lnTo>
                      <a:pt x="173" y="385"/>
                    </a:lnTo>
                    <a:lnTo>
                      <a:pt x="154" y="382"/>
                    </a:lnTo>
                    <a:lnTo>
                      <a:pt x="135" y="378"/>
                    </a:lnTo>
                    <a:lnTo>
                      <a:pt x="118" y="372"/>
                    </a:lnTo>
                    <a:lnTo>
                      <a:pt x="101" y="363"/>
                    </a:lnTo>
                    <a:lnTo>
                      <a:pt x="85" y="353"/>
                    </a:lnTo>
                    <a:lnTo>
                      <a:pt x="69" y="343"/>
                    </a:lnTo>
                    <a:lnTo>
                      <a:pt x="56" y="330"/>
                    </a:lnTo>
                    <a:lnTo>
                      <a:pt x="43" y="316"/>
                    </a:lnTo>
                    <a:lnTo>
                      <a:pt x="33" y="301"/>
                    </a:lnTo>
                    <a:lnTo>
                      <a:pt x="23" y="285"/>
                    </a:lnTo>
                    <a:lnTo>
                      <a:pt x="14" y="268"/>
                    </a:lnTo>
                    <a:lnTo>
                      <a:pt x="9" y="251"/>
                    </a:lnTo>
                    <a:lnTo>
                      <a:pt x="3" y="232"/>
                    </a:lnTo>
                    <a:lnTo>
                      <a:pt x="0" y="213"/>
                    </a:lnTo>
                    <a:lnTo>
                      <a:pt x="0" y="193"/>
                    </a:lnTo>
                    <a:lnTo>
                      <a:pt x="0" y="173"/>
                    </a:lnTo>
                    <a:lnTo>
                      <a:pt x="3" y="154"/>
                    </a:lnTo>
                    <a:lnTo>
                      <a:pt x="9" y="136"/>
                    </a:lnTo>
                    <a:lnTo>
                      <a:pt x="14" y="118"/>
                    </a:lnTo>
                    <a:lnTo>
                      <a:pt x="23" y="101"/>
                    </a:lnTo>
                    <a:lnTo>
                      <a:pt x="33" y="85"/>
                    </a:lnTo>
                    <a:lnTo>
                      <a:pt x="43" y="71"/>
                    </a:lnTo>
                    <a:lnTo>
                      <a:pt x="56" y="56"/>
                    </a:lnTo>
                    <a:lnTo>
                      <a:pt x="69" y="45"/>
                    </a:lnTo>
                    <a:lnTo>
                      <a:pt x="85" y="33"/>
                    </a:lnTo>
                    <a:lnTo>
                      <a:pt x="101" y="23"/>
                    </a:lnTo>
                    <a:lnTo>
                      <a:pt x="118" y="16"/>
                    </a:lnTo>
                    <a:lnTo>
                      <a:pt x="135" y="9"/>
                    </a:lnTo>
                    <a:lnTo>
                      <a:pt x="154" y="5"/>
                    </a:lnTo>
                    <a:lnTo>
                      <a:pt x="173" y="2"/>
                    </a:lnTo>
                    <a:lnTo>
                      <a:pt x="193" y="0"/>
                    </a:lnTo>
                    <a:lnTo>
                      <a:pt x="212" y="2"/>
                    </a:lnTo>
                    <a:lnTo>
                      <a:pt x="232" y="5"/>
                    </a:lnTo>
                    <a:lnTo>
                      <a:pt x="251" y="9"/>
                    </a:lnTo>
                    <a:lnTo>
                      <a:pt x="268" y="16"/>
                    </a:lnTo>
                    <a:lnTo>
                      <a:pt x="285" y="23"/>
                    </a:lnTo>
                    <a:lnTo>
                      <a:pt x="301" y="33"/>
                    </a:lnTo>
                    <a:lnTo>
                      <a:pt x="315" y="45"/>
                    </a:lnTo>
                    <a:lnTo>
                      <a:pt x="330" y="56"/>
                    </a:lnTo>
                    <a:lnTo>
                      <a:pt x="341" y="71"/>
                    </a:lnTo>
                    <a:lnTo>
                      <a:pt x="353" y="85"/>
                    </a:lnTo>
                    <a:lnTo>
                      <a:pt x="363" y="101"/>
                    </a:lnTo>
                    <a:lnTo>
                      <a:pt x="370" y="118"/>
                    </a:lnTo>
                    <a:lnTo>
                      <a:pt x="377" y="136"/>
                    </a:lnTo>
                    <a:lnTo>
                      <a:pt x="382" y="154"/>
                    </a:lnTo>
                    <a:lnTo>
                      <a:pt x="384" y="173"/>
                    </a:lnTo>
                    <a:lnTo>
                      <a:pt x="386" y="193"/>
                    </a:lnTo>
                    <a:lnTo>
                      <a:pt x="384" y="213"/>
                    </a:lnTo>
                    <a:lnTo>
                      <a:pt x="382" y="232"/>
                    </a:lnTo>
                    <a:lnTo>
                      <a:pt x="377" y="251"/>
                    </a:lnTo>
                    <a:lnTo>
                      <a:pt x="370" y="268"/>
                    </a:lnTo>
                    <a:lnTo>
                      <a:pt x="363" y="285"/>
                    </a:lnTo>
                    <a:lnTo>
                      <a:pt x="353" y="301"/>
                    </a:lnTo>
                    <a:lnTo>
                      <a:pt x="341" y="316"/>
                    </a:lnTo>
                    <a:lnTo>
                      <a:pt x="330" y="330"/>
                    </a:lnTo>
                    <a:lnTo>
                      <a:pt x="315" y="343"/>
                    </a:lnTo>
                    <a:lnTo>
                      <a:pt x="301" y="353"/>
                    </a:lnTo>
                    <a:lnTo>
                      <a:pt x="285" y="363"/>
                    </a:lnTo>
                    <a:lnTo>
                      <a:pt x="268" y="372"/>
                    </a:lnTo>
                    <a:lnTo>
                      <a:pt x="251" y="378"/>
                    </a:lnTo>
                    <a:lnTo>
                      <a:pt x="232" y="382"/>
                    </a:lnTo>
                    <a:lnTo>
                      <a:pt x="212" y="385"/>
                    </a:lnTo>
                    <a:lnTo>
                      <a:pt x="193" y="3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1" name="千图PPT彼岸天：ID 8661124库_组合 20"/>
          <p:cNvGrpSpPr/>
          <p:nvPr>
            <p:custDataLst>
              <p:tags r:id="rId7"/>
            </p:custDataLst>
          </p:nvPr>
        </p:nvGrpSpPr>
        <p:grpSpPr>
          <a:xfrm>
            <a:off x="6694378" y="3570304"/>
            <a:ext cx="593383" cy="595702"/>
            <a:chOff x="6760724" y="3526762"/>
            <a:chExt cx="593383" cy="595702"/>
          </a:xfrm>
        </p:grpSpPr>
        <p:sp>
          <p:nvSpPr>
            <p:cNvPr id="53" name="任意多边形: 形状 52"/>
            <p:cNvSpPr/>
            <p:nvPr/>
          </p:nvSpPr>
          <p:spPr bwMode="auto">
            <a:xfrm>
              <a:off x="6760724" y="3526762"/>
              <a:ext cx="593383" cy="595702"/>
            </a:xfrm>
            <a:custGeom>
              <a:avLst/>
              <a:gdLst>
                <a:gd name="T0" fmla="*/ 127 w 256"/>
                <a:gd name="T1" fmla="*/ 0 h 257"/>
                <a:gd name="T2" fmla="*/ 153 w 256"/>
                <a:gd name="T3" fmla="*/ 3 h 257"/>
                <a:gd name="T4" fmla="*/ 178 w 256"/>
                <a:gd name="T5" fmla="*/ 11 h 257"/>
                <a:gd name="T6" fmla="*/ 199 w 256"/>
                <a:gd name="T7" fmla="*/ 23 h 257"/>
                <a:gd name="T8" fmla="*/ 218 w 256"/>
                <a:gd name="T9" fmla="*/ 38 h 257"/>
                <a:gd name="T10" fmla="*/ 233 w 256"/>
                <a:gd name="T11" fmla="*/ 57 h 257"/>
                <a:gd name="T12" fmla="*/ 245 w 256"/>
                <a:gd name="T13" fmla="*/ 78 h 257"/>
                <a:gd name="T14" fmla="*/ 252 w 256"/>
                <a:gd name="T15" fmla="*/ 103 h 257"/>
                <a:gd name="T16" fmla="*/ 256 w 256"/>
                <a:gd name="T17" fmla="*/ 128 h 257"/>
                <a:gd name="T18" fmla="*/ 255 w 256"/>
                <a:gd name="T19" fmla="*/ 142 h 257"/>
                <a:gd name="T20" fmla="*/ 250 w 256"/>
                <a:gd name="T21" fmla="*/ 167 h 257"/>
                <a:gd name="T22" fmla="*/ 240 w 256"/>
                <a:gd name="T23" fmla="*/ 189 h 257"/>
                <a:gd name="T24" fmla="*/ 226 w 256"/>
                <a:gd name="T25" fmla="*/ 209 h 257"/>
                <a:gd name="T26" fmla="*/ 209 w 256"/>
                <a:gd name="T27" fmla="*/ 227 h 257"/>
                <a:gd name="T28" fmla="*/ 189 w 256"/>
                <a:gd name="T29" fmla="*/ 241 h 257"/>
                <a:gd name="T30" fmla="*/ 166 w 256"/>
                <a:gd name="T31" fmla="*/ 251 h 257"/>
                <a:gd name="T32" fmla="*/ 141 w 256"/>
                <a:gd name="T33" fmla="*/ 255 h 257"/>
                <a:gd name="T34" fmla="*/ 127 w 256"/>
                <a:gd name="T35" fmla="*/ 257 h 257"/>
                <a:gd name="T36" fmla="*/ 102 w 256"/>
                <a:gd name="T37" fmla="*/ 253 h 257"/>
                <a:gd name="T38" fmla="*/ 78 w 256"/>
                <a:gd name="T39" fmla="*/ 246 h 257"/>
                <a:gd name="T40" fmla="*/ 56 w 256"/>
                <a:gd name="T41" fmla="*/ 234 h 257"/>
                <a:gd name="T42" fmla="*/ 37 w 256"/>
                <a:gd name="T43" fmla="*/ 219 h 257"/>
                <a:gd name="T44" fmla="*/ 22 w 256"/>
                <a:gd name="T45" fmla="*/ 200 h 257"/>
                <a:gd name="T46" fmla="*/ 10 w 256"/>
                <a:gd name="T47" fmla="*/ 179 h 257"/>
                <a:gd name="T48" fmla="*/ 2 w 256"/>
                <a:gd name="T49" fmla="*/ 154 h 257"/>
                <a:gd name="T50" fmla="*/ 0 w 256"/>
                <a:gd name="T51" fmla="*/ 128 h 257"/>
                <a:gd name="T52" fmla="*/ 1 w 256"/>
                <a:gd name="T53" fmla="*/ 115 h 257"/>
                <a:gd name="T54" fmla="*/ 6 w 256"/>
                <a:gd name="T55" fmla="*/ 90 h 257"/>
                <a:gd name="T56" fmla="*/ 15 w 256"/>
                <a:gd name="T57" fmla="*/ 68 h 257"/>
                <a:gd name="T58" fmla="*/ 29 w 256"/>
                <a:gd name="T59" fmla="*/ 48 h 257"/>
                <a:gd name="T60" fmla="*/ 47 w 256"/>
                <a:gd name="T61" fmla="*/ 30 h 257"/>
                <a:gd name="T62" fmla="*/ 67 w 256"/>
                <a:gd name="T63" fmla="*/ 16 h 257"/>
                <a:gd name="T64" fmla="*/ 89 w 256"/>
                <a:gd name="T65" fmla="*/ 6 h 257"/>
                <a:gd name="T66" fmla="*/ 114 w 256"/>
                <a:gd name="T67" fmla="*/ 2 h 257"/>
                <a:gd name="T68" fmla="*/ 127 w 256"/>
                <a:gd name="T69"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257">
                  <a:moveTo>
                    <a:pt x="127" y="0"/>
                  </a:moveTo>
                  <a:lnTo>
                    <a:pt x="127" y="0"/>
                  </a:lnTo>
                  <a:lnTo>
                    <a:pt x="141" y="2"/>
                  </a:lnTo>
                  <a:lnTo>
                    <a:pt x="153" y="3"/>
                  </a:lnTo>
                  <a:lnTo>
                    <a:pt x="166" y="6"/>
                  </a:lnTo>
                  <a:lnTo>
                    <a:pt x="178" y="11"/>
                  </a:lnTo>
                  <a:lnTo>
                    <a:pt x="189" y="16"/>
                  </a:lnTo>
                  <a:lnTo>
                    <a:pt x="199" y="23"/>
                  </a:lnTo>
                  <a:lnTo>
                    <a:pt x="209" y="30"/>
                  </a:lnTo>
                  <a:lnTo>
                    <a:pt x="218" y="38"/>
                  </a:lnTo>
                  <a:lnTo>
                    <a:pt x="226" y="48"/>
                  </a:lnTo>
                  <a:lnTo>
                    <a:pt x="233" y="57"/>
                  </a:lnTo>
                  <a:lnTo>
                    <a:pt x="240" y="68"/>
                  </a:lnTo>
                  <a:lnTo>
                    <a:pt x="245" y="78"/>
                  </a:lnTo>
                  <a:lnTo>
                    <a:pt x="250" y="90"/>
                  </a:lnTo>
                  <a:lnTo>
                    <a:pt x="252" y="103"/>
                  </a:lnTo>
                  <a:lnTo>
                    <a:pt x="255" y="115"/>
                  </a:lnTo>
                  <a:lnTo>
                    <a:pt x="256" y="128"/>
                  </a:lnTo>
                  <a:lnTo>
                    <a:pt x="256" y="128"/>
                  </a:lnTo>
                  <a:lnTo>
                    <a:pt x="255" y="142"/>
                  </a:lnTo>
                  <a:lnTo>
                    <a:pt x="252" y="154"/>
                  </a:lnTo>
                  <a:lnTo>
                    <a:pt x="250" y="167"/>
                  </a:lnTo>
                  <a:lnTo>
                    <a:pt x="245" y="179"/>
                  </a:lnTo>
                  <a:lnTo>
                    <a:pt x="240" y="189"/>
                  </a:lnTo>
                  <a:lnTo>
                    <a:pt x="233" y="200"/>
                  </a:lnTo>
                  <a:lnTo>
                    <a:pt x="226" y="209"/>
                  </a:lnTo>
                  <a:lnTo>
                    <a:pt x="218" y="219"/>
                  </a:lnTo>
                  <a:lnTo>
                    <a:pt x="209" y="227"/>
                  </a:lnTo>
                  <a:lnTo>
                    <a:pt x="199" y="234"/>
                  </a:lnTo>
                  <a:lnTo>
                    <a:pt x="189" y="241"/>
                  </a:lnTo>
                  <a:lnTo>
                    <a:pt x="178" y="246"/>
                  </a:lnTo>
                  <a:lnTo>
                    <a:pt x="166" y="251"/>
                  </a:lnTo>
                  <a:lnTo>
                    <a:pt x="153" y="253"/>
                  </a:lnTo>
                  <a:lnTo>
                    <a:pt x="141" y="255"/>
                  </a:lnTo>
                  <a:lnTo>
                    <a:pt x="127" y="257"/>
                  </a:lnTo>
                  <a:lnTo>
                    <a:pt x="127" y="257"/>
                  </a:lnTo>
                  <a:lnTo>
                    <a:pt x="114" y="255"/>
                  </a:lnTo>
                  <a:lnTo>
                    <a:pt x="102" y="253"/>
                  </a:lnTo>
                  <a:lnTo>
                    <a:pt x="89" y="251"/>
                  </a:lnTo>
                  <a:lnTo>
                    <a:pt x="78" y="246"/>
                  </a:lnTo>
                  <a:lnTo>
                    <a:pt x="67" y="241"/>
                  </a:lnTo>
                  <a:lnTo>
                    <a:pt x="56" y="234"/>
                  </a:lnTo>
                  <a:lnTo>
                    <a:pt x="47" y="227"/>
                  </a:lnTo>
                  <a:lnTo>
                    <a:pt x="37" y="219"/>
                  </a:lnTo>
                  <a:lnTo>
                    <a:pt x="29" y="209"/>
                  </a:lnTo>
                  <a:lnTo>
                    <a:pt x="22" y="200"/>
                  </a:lnTo>
                  <a:lnTo>
                    <a:pt x="15" y="189"/>
                  </a:lnTo>
                  <a:lnTo>
                    <a:pt x="10" y="179"/>
                  </a:lnTo>
                  <a:lnTo>
                    <a:pt x="6" y="167"/>
                  </a:lnTo>
                  <a:lnTo>
                    <a:pt x="2" y="154"/>
                  </a:lnTo>
                  <a:lnTo>
                    <a:pt x="1" y="142"/>
                  </a:lnTo>
                  <a:lnTo>
                    <a:pt x="0" y="128"/>
                  </a:lnTo>
                  <a:lnTo>
                    <a:pt x="0" y="128"/>
                  </a:lnTo>
                  <a:lnTo>
                    <a:pt x="1" y="115"/>
                  </a:lnTo>
                  <a:lnTo>
                    <a:pt x="2" y="103"/>
                  </a:lnTo>
                  <a:lnTo>
                    <a:pt x="6" y="90"/>
                  </a:lnTo>
                  <a:lnTo>
                    <a:pt x="10" y="78"/>
                  </a:lnTo>
                  <a:lnTo>
                    <a:pt x="15" y="68"/>
                  </a:lnTo>
                  <a:lnTo>
                    <a:pt x="22" y="57"/>
                  </a:lnTo>
                  <a:lnTo>
                    <a:pt x="29" y="48"/>
                  </a:lnTo>
                  <a:lnTo>
                    <a:pt x="37" y="38"/>
                  </a:lnTo>
                  <a:lnTo>
                    <a:pt x="47" y="30"/>
                  </a:lnTo>
                  <a:lnTo>
                    <a:pt x="56" y="23"/>
                  </a:lnTo>
                  <a:lnTo>
                    <a:pt x="67" y="16"/>
                  </a:lnTo>
                  <a:lnTo>
                    <a:pt x="78" y="11"/>
                  </a:lnTo>
                  <a:lnTo>
                    <a:pt x="89" y="6"/>
                  </a:lnTo>
                  <a:lnTo>
                    <a:pt x="102" y="3"/>
                  </a:lnTo>
                  <a:lnTo>
                    <a:pt x="114" y="2"/>
                  </a:lnTo>
                  <a:lnTo>
                    <a:pt x="127" y="0"/>
                  </a:lnTo>
                  <a:lnTo>
                    <a:pt x="127" y="0"/>
                  </a:ln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54" name="组合 53"/>
            <p:cNvGrpSpPr/>
            <p:nvPr/>
          </p:nvGrpSpPr>
          <p:grpSpPr>
            <a:xfrm>
              <a:off x="6905530" y="3670904"/>
              <a:ext cx="338020" cy="338021"/>
              <a:chOff x="1260653" y="5164541"/>
              <a:chExt cx="449902" cy="449902"/>
            </a:xfrm>
            <a:solidFill>
              <a:schemeClr val="bg1"/>
            </a:solidFill>
          </p:grpSpPr>
          <p:sp>
            <p:nvSpPr>
              <p:cNvPr id="55" name="任意多边形: 形状 54"/>
              <p:cNvSpPr/>
              <p:nvPr/>
            </p:nvSpPr>
            <p:spPr bwMode="auto">
              <a:xfrm>
                <a:off x="1317437" y="5538731"/>
                <a:ext cx="75712" cy="75712"/>
              </a:xfrm>
              <a:custGeom>
                <a:avLst/>
                <a:gdLst>
                  <a:gd name="T0" fmla="*/ 69 w 154"/>
                  <a:gd name="T1" fmla="*/ 39 h 155"/>
                  <a:gd name="T2" fmla="*/ 54 w 154"/>
                  <a:gd name="T3" fmla="*/ 46 h 155"/>
                  <a:gd name="T4" fmla="*/ 44 w 154"/>
                  <a:gd name="T5" fmla="*/ 57 h 155"/>
                  <a:gd name="T6" fmla="*/ 39 w 154"/>
                  <a:gd name="T7" fmla="*/ 70 h 155"/>
                  <a:gd name="T8" fmla="*/ 39 w 154"/>
                  <a:gd name="T9" fmla="*/ 85 h 155"/>
                  <a:gd name="T10" fmla="*/ 44 w 154"/>
                  <a:gd name="T11" fmla="*/ 100 h 155"/>
                  <a:gd name="T12" fmla="*/ 54 w 154"/>
                  <a:gd name="T13" fmla="*/ 110 h 155"/>
                  <a:gd name="T14" fmla="*/ 69 w 154"/>
                  <a:gd name="T15" fmla="*/ 116 h 155"/>
                  <a:gd name="T16" fmla="*/ 85 w 154"/>
                  <a:gd name="T17" fmla="*/ 116 h 155"/>
                  <a:gd name="T18" fmla="*/ 98 w 154"/>
                  <a:gd name="T19" fmla="*/ 110 h 155"/>
                  <a:gd name="T20" fmla="*/ 109 w 154"/>
                  <a:gd name="T21" fmla="*/ 100 h 155"/>
                  <a:gd name="T22" fmla="*/ 115 w 154"/>
                  <a:gd name="T23" fmla="*/ 85 h 155"/>
                  <a:gd name="T24" fmla="*/ 115 w 154"/>
                  <a:gd name="T25" fmla="*/ 70 h 155"/>
                  <a:gd name="T26" fmla="*/ 109 w 154"/>
                  <a:gd name="T27" fmla="*/ 57 h 155"/>
                  <a:gd name="T28" fmla="*/ 98 w 154"/>
                  <a:gd name="T29" fmla="*/ 46 h 155"/>
                  <a:gd name="T30" fmla="*/ 85 w 154"/>
                  <a:gd name="T31" fmla="*/ 39 h 155"/>
                  <a:gd name="T32" fmla="*/ 76 w 154"/>
                  <a:gd name="T33" fmla="*/ 155 h 155"/>
                  <a:gd name="T34" fmla="*/ 62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2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2" y="42"/>
                    </a:lnTo>
                    <a:lnTo>
                      <a:pt x="54" y="46"/>
                    </a:lnTo>
                    <a:lnTo>
                      <a:pt x="49" y="51"/>
                    </a:lnTo>
                    <a:lnTo>
                      <a:pt x="44" y="57"/>
                    </a:lnTo>
                    <a:lnTo>
                      <a:pt x="41" y="62"/>
                    </a:lnTo>
                    <a:lnTo>
                      <a:pt x="39" y="70"/>
                    </a:lnTo>
                    <a:lnTo>
                      <a:pt x="39" y="78"/>
                    </a:lnTo>
                    <a:lnTo>
                      <a:pt x="39" y="85"/>
                    </a:lnTo>
                    <a:lnTo>
                      <a:pt x="41" y="93"/>
                    </a:lnTo>
                    <a:lnTo>
                      <a:pt x="44" y="100"/>
                    </a:lnTo>
                    <a:lnTo>
                      <a:pt x="49" y="106"/>
                    </a:lnTo>
                    <a:lnTo>
                      <a:pt x="54" y="110"/>
                    </a:lnTo>
                    <a:lnTo>
                      <a:pt x="62" y="113"/>
                    </a:lnTo>
                    <a:lnTo>
                      <a:pt x="69" y="116"/>
                    </a:lnTo>
                    <a:lnTo>
                      <a:pt x="76" y="117"/>
                    </a:lnTo>
                    <a:lnTo>
                      <a:pt x="85" y="116"/>
                    </a:lnTo>
                    <a:lnTo>
                      <a:pt x="92" y="113"/>
                    </a:lnTo>
                    <a:lnTo>
                      <a:pt x="98" y="110"/>
                    </a:lnTo>
                    <a:lnTo>
                      <a:pt x="103" y="106"/>
                    </a:lnTo>
                    <a:lnTo>
                      <a:pt x="109" y="100"/>
                    </a:lnTo>
                    <a:lnTo>
                      <a:pt x="112" y="93"/>
                    </a:lnTo>
                    <a:lnTo>
                      <a:pt x="115" y="85"/>
                    </a:lnTo>
                    <a:lnTo>
                      <a:pt x="115" y="78"/>
                    </a:lnTo>
                    <a:lnTo>
                      <a:pt x="115" y="70"/>
                    </a:lnTo>
                    <a:lnTo>
                      <a:pt x="112" y="62"/>
                    </a:lnTo>
                    <a:lnTo>
                      <a:pt x="109" y="57"/>
                    </a:lnTo>
                    <a:lnTo>
                      <a:pt x="103" y="51"/>
                    </a:lnTo>
                    <a:lnTo>
                      <a:pt x="98" y="46"/>
                    </a:lnTo>
                    <a:lnTo>
                      <a:pt x="92" y="42"/>
                    </a:lnTo>
                    <a:lnTo>
                      <a:pt x="85" y="39"/>
                    </a:lnTo>
                    <a:lnTo>
                      <a:pt x="76" y="39"/>
                    </a:lnTo>
                    <a:close/>
                    <a:moveTo>
                      <a:pt x="76" y="155"/>
                    </a:moveTo>
                    <a:lnTo>
                      <a:pt x="69" y="155"/>
                    </a:lnTo>
                    <a:lnTo>
                      <a:pt x="62" y="153"/>
                    </a:lnTo>
                    <a:lnTo>
                      <a:pt x="53" y="152"/>
                    </a:lnTo>
                    <a:lnTo>
                      <a:pt x="46" y="149"/>
                    </a:lnTo>
                    <a:lnTo>
                      <a:pt x="33" y="142"/>
                    </a:lnTo>
                    <a:lnTo>
                      <a:pt x="21" y="133"/>
                    </a:lnTo>
                    <a:lnTo>
                      <a:pt x="13" y="121"/>
                    </a:lnTo>
                    <a:lnTo>
                      <a:pt x="5" y="108"/>
                    </a:lnTo>
                    <a:lnTo>
                      <a:pt x="3" y="101"/>
                    </a:lnTo>
                    <a:lnTo>
                      <a:pt x="1" y="94"/>
                    </a:lnTo>
                    <a:lnTo>
                      <a:pt x="0" y="85"/>
                    </a:lnTo>
                    <a:lnTo>
                      <a:pt x="0" y="78"/>
                    </a:lnTo>
                    <a:lnTo>
                      <a:pt x="0" y="70"/>
                    </a:lnTo>
                    <a:lnTo>
                      <a:pt x="1" y="62"/>
                    </a:lnTo>
                    <a:lnTo>
                      <a:pt x="3" y="55"/>
                    </a:lnTo>
                    <a:lnTo>
                      <a:pt x="5" y="48"/>
                    </a:lnTo>
                    <a:lnTo>
                      <a:pt x="13" y="35"/>
                    </a:lnTo>
                    <a:lnTo>
                      <a:pt x="21" y="23"/>
                    </a:lnTo>
                    <a:lnTo>
                      <a:pt x="33" y="13"/>
                    </a:lnTo>
                    <a:lnTo>
                      <a:pt x="46" y="6"/>
                    </a:lnTo>
                    <a:lnTo>
                      <a:pt x="53" y="5"/>
                    </a:lnTo>
                    <a:lnTo>
                      <a:pt x="62" y="2"/>
                    </a:lnTo>
                    <a:lnTo>
                      <a:pt x="69" y="0"/>
                    </a:lnTo>
                    <a:lnTo>
                      <a:pt x="76" y="0"/>
                    </a:lnTo>
                    <a:lnTo>
                      <a:pt x="85"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5"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任意多边形: 形状 55"/>
              <p:cNvSpPr/>
              <p:nvPr/>
            </p:nvSpPr>
            <p:spPr bwMode="auto">
              <a:xfrm>
                <a:off x="1524188" y="5538731"/>
                <a:ext cx="74256" cy="75712"/>
              </a:xfrm>
              <a:custGeom>
                <a:avLst/>
                <a:gdLst>
                  <a:gd name="T0" fmla="*/ 69 w 154"/>
                  <a:gd name="T1" fmla="*/ 39 h 155"/>
                  <a:gd name="T2" fmla="*/ 54 w 154"/>
                  <a:gd name="T3" fmla="*/ 46 h 155"/>
                  <a:gd name="T4" fmla="*/ 44 w 154"/>
                  <a:gd name="T5" fmla="*/ 57 h 155"/>
                  <a:gd name="T6" fmla="*/ 38 w 154"/>
                  <a:gd name="T7" fmla="*/ 70 h 155"/>
                  <a:gd name="T8" fmla="*/ 38 w 154"/>
                  <a:gd name="T9" fmla="*/ 85 h 155"/>
                  <a:gd name="T10" fmla="*/ 44 w 154"/>
                  <a:gd name="T11" fmla="*/ 100 h 155"/>
                  <a:gd name="T12" fmla="*/ 54 w 154"/>
                  <a:gd name="T13" fmla="*/ 110 h 155"/>
                  <a:gd name="T14" fmla="*/ 69 w 154"/>
                  <a:gd name="T15" fmla="*/ 116 h 155"/>
                  <a:gd name="T16" fmla="*/ 84 w 154"/>
                  <a:gd name="T17" fmla="*/ 116 h 155"/>
                  <a:gd name="T18" fmla="*/ 97 w 154"/>
                  <a:gd name="T19" fmla="*/ 110 h 155"/>
                  <a:gd name="T20" fmla="*/ 109 w 154"/>
                  <a:gd name="T21" fmla="*/ 100 h 155"/>
                  <a:gd name="T22" fmla="*/ 115 w 154"/>
                  <a:gd name="T23" fmla="*/ 85 h 155"/>
                  <a:gd name="T24" fmla="*/ 115 w 154"/>
                  <a:gd name="T25" fmla="*/ 70 h 155"/>
                  <a:gd name="T26" fmla="*/ 109 w 154"/>
                  <a:gd name="T27" fmla="*/ 57 h 155"/>
                  <a:gd name="T28" fmla="*/ 97 w 154"/>
                  <a:gd name="T29" fmla="*/ 46 h 155"/>
                  <a:gd name="T30" fmla="*/ 84 w 154"/>
                  <a:gd name="T31" fmla="*/ 39 h 155"/>
                  <a:gd name="T32" fmla="*/ 76 w 154"/>
                  <a:gd name="T33" fmla="*/ 155 h 155"/>
                  <a:gd name="T34" fmla="*/ 61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1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1" y="42"/>
                    </a:lnTo>
                    <a:lnTo>
                      <a:pt x="54" y="46"/>
                    </a:lnTo>
                    <a:lnTo>
                      <a:pt x="48" y="51"/>
                    </a:lnTo>
                    <a:lnTo>
                      <a:pt x="44" y="57"/>
                    </a:lnTo>
                    <a:lnTo>
                      <a:pt x="41" y="62"/>
                    </a:lnTo>
                    <a:lnTo>
                      <a:pt x="38" y="70"/>
                    </a:lnTo>
                    <a:lnTo>
                      <a:pt x="38" y="78"/>
                    </a:lnTo>
                    <a:lnTo>
                      <a:pt x="38" y="85"/>
                    </a:lnTo>
                    <a:lnTo>
                      <a:pt x="41" y="93"/>
                    </a:lnTo>
                    <a:lnTo>
                      <a:pt x="44" y="100"/>
                    </a:lnTo>
                    <a:lnTo>
                      <a:pt x="48" y="106"/>
                    </a:lnTo>
                    <a:lnTo>
                      <a:pt x="54" y="110"/>
                    </a:lnTo>
                    <a:lnTo>
                      <a:pt x="61" y="113"/>
                    </a:lnTo>
                    <a:lnTo>
                      <a:pt x="69" y="116"/>
                    </a:lnTo>
                    <a:lnTo>
                      <a:pt x="76" y="117"/>
                    </a:lnTo>
                    <a:lnTo>
                      <a:pt x="84" y="116"/>
                    </a:lnTo>
                    <a:lnTo>
                      <a:pt x="92" y="113"/>
                    </a:lnTo>
                    <a:lnTo>
                      <a:pt x="97" y="110"/>
                    </a:lnTo>
                    <a:lnTo>
                      <a:pt x="103" y="106"/>
                    </a:lnTo>
                    <a:lnTo>
                      <a:pt x="109" y="100"/>
                    </a:lnTo>
                    <a:lnTo>
                      <a:pt x="112" y="93"/>
                    </a:lnTo>
                    <a:lnTo>
                      <a:pt x="115" y="85"/>
                    </a:lnTo>
                    <a:lnTo>
                      <a:pt x="115" y="78"/>
                    </a:lnTo>
                    <a:lnTo>
                      <a:pt x="115" y="70"/>
                    </a:lnTo>
                    <a:lnTo>
                      <a:pt x="112" y="62"/>
                    </a:lnTo>
                    <a:lnTo>
                      <a:pt x="109" y="57"/>
                    </a:lnTo>
                    <a:lnTo>
                      <a:pt x="103" y="51"/>
                    </a:lnTo>
                    <a:lnTo>
                      <a:pt x="97" y="46"/>
                    </a:lnTo>
                    <a:lnTo>
                      <a:pt x="92" y="42"/>
                    </a:lnTo>
                    <a:lnTo>
                      <a:pt x="84" y="39"/>
                    </a:lnTo>
                    <a:lnTo>
                      <a:pt x="76" y="39"/>
                    </a:lnTo>
                    <a:close/>
                    <a:moveTo>
                      <a:pt x="76" y="155"/>
                    </a:moveTo>
                    <a:lnTo>
                      <a:pt x="69" y="155"/>
                    </a:lnTo>
                    <a:lnTo>
                      <a:pt x="61" y="153"/>
                    </a:lnTo>
                    <a:lnTo>
                      <a:pt x="53" y="152"/>
                    </a:lnTo>
                    <a:lnTo>
                      <a:pt x="46" y="149"/>
                    </a:lnTo>
                    <a:lnTo>
                      <a:pt x="33" y="142"/>
                    </a:lnTo>
                    <a:lnTo>
                      <a:pt x="21" y="133"/>
                    </a:lnTo>
                    <a:lnTo>
                      <a:pt x="12" y="121"/>
                    </a:lnTo>
                    <a:lnTo>
                      <a:pt x="5" y="108"/>
                    </a:lnTo>
                    <a:lnTo>
                      <a:pt x="2" y="101"/>
                    </a:lnTo>
                    <a:lnTo>
                      <a:pt x="1" y="94"/>
                    </a:lnTo>
                    <a:lnTo>
                      <a:pt x="0" y="85"/>
                    </a:lnTo>
                    <a:lnTo>
                      <a:pt x="0" y="78"/>
                    </a:lnTo>
                    <a:lnTo>
                      <a:pt x="0" y="70"/>
                    </a:lnTo>
                    <a:lnTo>
                      <a:pt x="1" y="62"/>
                    </a:lnTo>
                    <a:lnTo>
                      <a:pt x="2" y="55"/>
                    </a:lnTo>
                    <a:lnTo>
                      <a:pt x="5" y="48"/>
                    </a:lnTo>
                    <a:lnTo>
                      <a:pt x="12" y="35"/>
                    </a:lnTo>
                    <a:lnTo>
                      <a:pt x="21" y="23"/>
                    </a:lnTo>
                    <a:lnTo>
                      <a:pt x="33" y="13"/>
                    </a:lnTo>
                    <a:lnTo>
                      <a:pt x="46" y="6"/>
                    </a:lnTo>
                    <a:lnTo>
                      <a:pt x="53" y="5"/>
                    </a:lnTo>
                    <a:lnTo>
                      <a:pt x="61" y="2"/>
                    </a:lnTo>
                    <a:lnTo>
                      <a:pt x="69" y="0"/>
                    </a:lnTo>
                    <a:lnTo>
                      <a:pt x="76" y="0"/>
                    </a:lnTo>
                    <a:lnTo>
                      <a:pt x="84"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4"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任意多边形: 形状 56"/>
              <p:cNvSpPr/>
              <p:nvPr/>
            </p:nvSpPr>
            <p:spPr bwMode="auto">
              <a:xfrm>
                <a:off x="1448476" y="5164541"/>
                <a:ext cx="18928" cy="149967"/>
              </a:xfrm>
              <a:custGeom>
                <a:avLst/>
                <a:gdLst>
                  <a:gd name="T0" fmla="*/ 20 w 39"/>
                  <a:gd name="T1" fmla="*/ 309 h 309"/>
                  <a:gd name="T2" fmla="*/ 16 w 39"/>
                  <a:gd name="T3" fmla="*/ 309 h 309"/>
                  <a:gd name="T4" fmla="*/ 13 w 39"/>
                  <a:gd name="T5" fmla="*/ 307 h 309"/>
                  <a:gd name="T6" fmla="*/ 9 w 39"/>
                  <a:gd name="T7" fmla="*/ 306 h 309"/>
                  <a:gd name="T8" fmla="*/ 6 w 39"/>
                  <a:gd name="T9" fmla="*/ 303 h 309"/>
                  <a:gd name="T10" fmla="*/ 4 w 39"/>
                  <a:gd name="T11" fmla="*/ 300 h 309"/>
                  <a:gd name="T12" fmla="*/ 1 w 39"/>
                  <a:gd name="T13" fmla="*/ 297 h 309"/>
                  <a:gd name="T14" fmla="*/ 1 w 39"/>
                  <a:gd name="T15" fmla="*/ 294 h 309"/>
                  <a:gd name="T16" fmla="*/ 0 w 39"/>
                  <a:gd name="T17" fmla="*/ 290 h 309"/>
                  <a:gd name="T18" fmla="*/ 0 w 39"/>
                  <a:gd name="T19" fmla="*/ 19 h 309"/>
                  <a:gd name="T20" fmla="*/ 1 w 39"/>
                  <a:gd name="T21" fmla="*/ 15 h 309"/>
                  <a:gd name="T22" fmla="*/ 1 w 39"/>
                  <a:gd name="T23" fmla="*/ 12 h 309"/>
                  <a:gd name="T24" fmla="*/ 4 w 39"/>
                  <a:gd name="T25" fmla="*/ 9 h 309"/>
                  <a:gd name="T26" fmla="*/ 6 w 39"/>
                  <a:gd name="T27" fmla="*/ 6 h 309"/>
                  <a:gd name="T28" fmla="*/ 9 w 39"/>
                  <a:gd name="T29" fmla="*/ 3 h 309"/>
                  <a:gd name="T30" fmla="*/ 13 w 39"/>
                  <a:gd name="T31" fmla="*/ 2 h 309"/>
                  <a:gd name="T32" fmla="*/ 16 w 39"/>
                  <a:gd name="T33" fmla="*/ 0 h 309"/>
                  <a:gd name="T34" fmla="*/ 20 w 39"/>
                  <a:gd name="T35" fmla="*/ 0 h 309"/>
                  <a:gd name="T36" fmla="*/ 24 w 39"/>
                  <a:gd name="T37" fmla="*/ 0 h 309"/>
                  <a:gd name="T38" fmla="*/ 27 w 39"/>
                  <a:gd name="T39" fmla="*/ 2 h 309"/>
                  <a:gd name="T40" fmla="*/ 30 w 39"/>
                  <a:gd name="T41" fmla="*/ 3 h 309"/>
                  <a:gd name="T42" fmla="*/ 33 w 39"/>
                  <a:gd name="T43" fmla="*/ 6 h 309"/>
                  <a:gd name="T44" fmla="*/ 36 w 39"/>
                  <a:gd name="T45" fmla="*/ 9 h 309"/>
                  <a:gd name="T46" fmla="*/ 37 w 39"/>
                  <a:gd name="T47" fmla="*/ 12 h 309"/>
                  <a:gd name="T48" fmla="*/ 39 w 39"/>
                  <a:gd name="T49" fmla="*/ 15 h 309"/>
                  <a:gd name="T50" fmla="*/ 39 w 39"/>
                  <a:gd name="T51" fmla="*/ 19 h 309"/>
                  <a:gd name="T52" fmla="*/ 39 w 39"/>
                  <a:gd name="T53" fmla="*/ 290 h 309"/>
                  <a:gd name="T54" fmla="*/ 39 w 39"/>
                  <a:gd name="T55" fmla="*/ 294 h 309"/>
                  <a:gd name="T56" fmla="*/ 37 w 39"/>
                  <a:gd name="T57" fmla="*/ 297 h 309"/>
                  <a:gd name="T58" fmla="*/ 36 w 39"/>
                  <a:gd name="T59" fmla="*/ 300 h 309"/>
                  <a:gd name="T60" fmla="*/ 33 w 39"/>
                  <a:gd name="T61" fmla="*/ 303 h 309"/>
                  <a:gd name="T62" fmla="*/ 30 w 39"/>
                  <a:gd name="T63" fmla="*/ 306 h 309"/>
                  <a:gd name="T64" fmla="*/ 27 w 39"/>
                  <a:gd name="T65" fmla="*/ 307 h 309"/>
                  <a:gd name="T66" fmla="*/ 24 w 39"/>
                  <a:gd name="T67" fmla="*/ 309 h 309"/>
                  <a:gd name="T68" fmla="*/ 20 w 39"/>
                  <a:gd name="T6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309">
                    <a:moveTo>
                      <a:pt x="20" y="309"/>
                    </a:moveTo>
                    <a:lnTo>
                      <a:pt x="16" y="309"/>
                    </a:lnTo>
                    <a:lnTo>
                      <a:pt x="13" y="307"/>
                    </a:lnTo>
                    <a:lnTo>
                      <a:pt x="9" y="306"/>
                    </a:lnTo>
                    <a:lnTo>
                      <a:pt x="6" y="303"/>
                    </a:lnTo>
                    <a:lnTo>
                      <a:pt x="4" y="300"/>
                    </a:lnTo>
                    <a:lnTo>
                      <a:pt x="1" y="297"/>
                    </a:lnTo>
                    <a:lnTo>
                      <a:pt x="1" y="294"/>
                    </a:lnTo>
                    <a:lnTo>
                      <a:pt x="0" y="290"/>
                    </a:lnTo>
                    <a:lnTo>
                      <a:pt x="0" y="19"/>
                    </a:lnTo>
                    <a:lnTo>
                      <a:pt x="1" y="15"/>
                    </a:lnTo>
                    <a:lnTo>
                      <a:pt x="1" y="12"/>
                    </a:lnTo>
                    <a:lnTo>
                      <a:pt x="4" y="9"/>
                    </a:lnTo>
                    <a:lnTo>
                      <a:pt x="6" y="6"/>
                    </a:lnTo>
                    <a:lnTo>
                      <a:pt x="9" y="3"/>
                    </a:lnTo>
                    <a:lnTo>
                      <a:pt x="13" y="2"/>
                    </a:lnTo>
                    <a:lnTo>
                      <a:pt x="16" y="0"/>
                    </a:lnTo>
                    <a:lnTo>
                      <a:pt x="20" y="0"/>
                    </a:lnTo>
                    <a:lnTo>
                      <a:pt x="24" y="0"/>
                    </a:lnTo>
                    <a:lnTo>
                      <a:pt x="27" y="2"/>
                    </a:lnTo>
                    <a:lnTo>
                      <a:pt x="30" y="3"/>
                    </a:lnTo>
                    <a:lnTo>
                      <a:pt x="33" y="6"/>
                    </a:lnTo>
                    <a:lnTo>
                      <a:pt x="36" y="9"/>
                    </a:lnTo>
                    <a:lnTo>
                      <a:pt x="37" y="12"/>
                    </a:lnTo>
                    <a:lnTo>
                      <a:pt x="39" y="15"/>
                    </a:lnTo>
                    <a:lnTo>
                      <a:pt x="39" y="19"/>
                    </a:lnTo>
                    <a:lnTo>
                      <a:pt x="39" y="290"/>
                    </a:lnTo>
                    <a:lnTo>
                      <a:pt x="39" y="294"/>
                    </a:lnTo>
                    <a:lnTo>
                      <a:pt x="37" y="297"/>
                    </a:lnTo>
                    <a:lnTo>
                      <a:pt x="36" y="300"/>
                    </a:lnTo>
                    <a:lnTo>
                      <a:pt x="33" y="303"/>
                    </a:lnTo>
                    <a:lnTo>
                      <a:pt x="30" y="306"/>
                    </a:lnTo>
                    <a:lnTo>
                      <a:pt x="27" y="307"/>
                    </a:lnTo>
                    <a:lnTo>
                      <a:pt x="24" y="309"/>
                    </a:lnTo>
                    <a:lnTo>
                      <a:pt x="20" y="3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任意多边形: 形状 57"/>
              <p:cNvSpPr/>
              <p:nvPr/>
            </p:nvSpPr>
            <p:spPr bwMode="auto">
              <a:xfrm>
                <a:off x="1393149" y="5164541"/>
                <a:ext cx="131039" cy="74256"/>
              </a:xfrm>
              <a:custGeom>
                <a:avLst/>
                <a:gdLst>
                  <a:gd name="T0" fmla="*/ 250 w 271"/>
                  <a:gd name="T1" fmla="*/ 154 h 154"/>
                  <a:gd name="T2" fmla="*/ 247 w 271"/>
                  <a:gd name="T3" fmla="*/ 154 h 154"/>
                  <a:gd name="T4" fmla="*/ 243 w 271"/>
                  <a:gd name="T5" fmla="*/ 153 h 154"/>
                  <a:gd name="T6" fmla="*/ 240 w 271"/>
                  <a:gd name="T7" fmla="*/ 152 h 154"/>
                  <a:gd name="T8" fmla="*/ 237 w 271"/>
                  <a:gd name="T9" fmla="*/ 149 h 154"/>
                  <a:gd name="T10" fmla="*/ 135 w 271"/>
                  <a:gd name="T11" fmla="*/ 46 h 154"/>
                  <a:gd name="T12" fmla="*/ 33 w 271"/>
                  <a:gd name="T13" fmla="*/ 149 h 154"/>
                  <a:gd name="T14" fmla="*/ 30 w 271"/>
                  <a:gd name="T15" fmla="*/ 152 h 154"/>
                  <a:gd name="T16" fmla="*/ 26 w 271"/>
                  <a:gd name="T17" fmla="*/ 153 h 154"/>
                  <a:gd name="T18" fmla="*/ 23 w 271"/>
                  <a:gd name="T19" fmla="*/ 154 h 154"/>
                  <a:gd name="T20" fmla="*/ 19 w 271"/>
                  <a:gd name="T21" fmla="*/ 154 h 154"/>
                  <a:gd name="T22" fmla="*/ 16 w 271"/>
                  <a:gd name="T23" fmla="*/ 154 h 154"/>
                  <a:gd name="T24" fmla="*/ 11 w 271"/>
                  <a:gd name="T25" fmla="*/ 153 h 154"/>
                  <a:gd name="T26" fmla="*/ 8 w 271"/>
                  <a:gd name="T27" fmla="*/ 152 h 154"/>
                  <a:gd name="T28" fmla="*/ 6 w 271"/>
                  <a:gd name="T29" fmla="*/ 149 h 154"/>
                  <a:gd name="T30" fmla="*/ 3 w 271"/>
                  <a:gd name="T31" fmla="*/ 146 h 154"/>
                  <a:gd name="T32" fmla="*/ 1 w 271"/>
                  <a:gd name="T33" fmla="*/ 143 h 154"/>
                  <a:gd name="T34" fmla="*/ 0 w 271"/>
                  <a:gd name="T35" fmla="*/ 139 h 154"/>
                  <a:gd name="T36" fmla="*/ 0 w 271"/>
                  <a:gd name="T37" fmla="*/ 136 h 154"/>
                  <a:gd name="T38" fmla="*/ 0 w 271"/>
                  <a:gd name="T39" fmla="*/ 131 h 154"/>
                  <a:gd name="T40" fmla="*/ 1 w 271"/>
                  <a:gd name="T41" fmla="*/ 129 h 154"/>
                  <a:gd name="T42" fmla="*/ 3 w 271"/>
                  <a:gd name="T43" fmla="*/ 124 h 154"/>
                  <a:gd name="T44" fmla="*/ 6 w 271"/>
                  <a:gd name="T45" fmla="*/ 121 h 154"/>
                  <a:gd name="T46" fmla="*/ 121 w 271"/>
                  <a:gd name="T47" fmla="*/ 6 h 154"/>
                  <a:gd name="T48" fmla="*/ 124 w 271"/>
                  <a:gd name="T49" fmla="*/ 3 h 154"/>
                  <a:gd name="T50" fmla="*/ 128 w 271"/>
                  <a:gd name="T51" fmla="*/ 2 h 154"/>
                  <a:gd name="T52" fmla="*/ 131 w 271"/>
                  <a:gd name="T53" fmla="*/ 0 h 154"/>
                  <a:gd name="T54" fmla="*/ 135 w 271"/>
                  <a:gd name="T55" fmla="*/ 0 h 154"/>
                  <a:gd name="T56" fmla="*/ 138 w 271"/>
                  <a:gd name="T57" fmla="*/ 0 h 154"/>
                  <a:gd name="T58" fmla="*/ 142 w 271"/>
                  <a:gd name="T59" fmla="*/ 2 h 154"/>
                  <a:gd name="T60" fmla="*/ 145 w 271"/>
                  <a:gd name="T61" fmla="*/ 3 h 154"/>
                  <a:gd name="T62" fmla="*/ 148 w 271"/>
                  <a:gd name="T63" fmla="*/ 6 h 154"/>
                  <a:gd name="T64" fmla="*/ 265 w 271"/>
                  <a:gd name="T65" fmla="*/ 121 h 154"/>
                  <a:gd name="T66" fmla="*/ 266 w 271"/>
                  <a:gd name="T67" fmla="*/ 124 h 154"/>
                  <a:gd name="T68" fmla="*/ 269 w 271"/>
                  <a:gd name="T69" fmla="*/ 129 h 154"/>
                  <a:gd name="T70" fmla="*/ 269 w 271"/>
                  <a:gd name="T71" fmla="*/ 131 h 154"/>
                  <a:gd name="T72" fmla="*/ 271 w 271"/>
                  <a:gd name="T73" fmla="*/ 136 h 154"/>
                  <a:gd name="T74" fmla="*/ 269 w 271"/>
                  <a:gd name="T75" fmla="*/ 139 h 154"/>
                  <a:gd name="T76" fmla="*/ 269 w 271"/>
                  <a:gd name="T77" fmla="*/ 143 h 154"/>
                  <a:gd name="T78" fmla="*/ 266 w 271"/>
                  <a:gd name="T79" fmla="*/ 146 h 154"/>
                  <a:gd name="T80" fmla="*/ 265 w 271"/>
                  <a:gd name="T81" fmla="*/ 149 h 154"/>
                  <a:gd name="T82" fmla="*/ 262 w 271"/>
                  <a:gd name="T83" fmla="*/ 152 h 154"/>
                  <a:gd name="T84" fmla="*/ 258 w 271"/>
                  <a:gd name="T85" fmla="*/ 153 h 154"/>
                  <a:gd name="T86" fmla="*/ 255 w 271"/>
                  <a:gd name="T87" fmla="*/ 154 h 154"/>
                  <a:gd name="T88" fmla="*/ 250 w 271"/>
                  <a:gd name="T8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1" h="154">
                    <a:moveTo>
                      <a:pt x="250" y="154"/>
                    </a:moveTo>
                    <a:lnTo>
                      <a:pt x="247" y="154"/>
                    </a:lnTo>
                    <a:lnTo>
                      <a:pt x="243" y="153"/>
                    </a:lnTo>
                    <a:lnTo>
                      <a:pt x="240" y="152"/>
                    </a:lnTo>
                    <a:lnTo>
                      <a:pt x="237" y="149"/>
                    </a:lnTo>
                    <a:lnTo>
                      <a:pt x="135" y="46"/>
                    </a:lnTo>
                    <a:lnTo>
                      <a:pt x="33" y="149"/>
                    </a:lnTo>
                    <a:lnTo>
                      <a:pt x="30" y="152"/>
                    </a:lnTo>
                    <a:lnTo>
                      <a:pt x="26" y="153"/>
                    </a:lnTo>
                    <a:lnTo>
                      <a:pt x="23" y="154"/>
                    </a:lnTo>
                    <a:lnTo>
                      <a:pt x="19" y="154"/>
                    </a:lnTo>
                    <a:lnTo>
                      <a:pt x="16" y="154"/>
                    </a:lnTo>
                    <a:lnTo>
                      <a:pt x="11" y="153"/>
                    </a:lnTo>
                    <a:lnTo>
                      <a:pt x="8" y="152"/>
                    </a:lnTo>
                    <a:lnTo>
                      <a:pt x="6" y="149"/>
                    </a:lnTo>
                    <a:lnTo>
                      <a:pt x="3" y="146"/>
                    </a:lnTo>
                    <a:lnTo>
                      <a:pt x="1" y="143"/>
                    </a:lnTo>
                    <a:lnTo>
                      <a:pt x="0" y="139"/>
                    </a:lnTo>
                    <a:lnTo>
                      <a:pt x="0" y="136"/>
                    </a:lnTo>
                    <a:lnTo>
                      <a:pt x="0" y="131"/>
                    </a:lnTo>
                    <a:lnTo>
                      <a:pt x="1" y="129"/>
                    </a:lnTo>
                    <a:lnTo>
                      <a:pt x="3" y="124"/>
                    </a:lnTo>
                    <a:lnTo>
                      <a:pt x="6" y="121"/>
                    </a:lnTo>
                    <a:lnTo>
                      <a:pt x="121" y="6"/>
                    </a:lnTo>
                    <a:lnTo>
                      <a:pt x="124" y="3"/>
                    </a:lnTo>
                    <a:lnTo>
                      <a:pt x="128" y="2"/>
                    </a:lnTo>
                    <a:lnTo>
                      <a:pt x="131" y="0"/>
                    </a:lnTo>
                    <a:lnTo>
                      <a:pt x="135" y="0"/>
                    </a:lnTo>
                    <a:lnTo>
                      <a:pt x="138" y="0"/>
                    </a:lnTo>
                    <a:lnTo>
                      <a:pt x="142" y="2"/>
                    </a:lnTo>
                    <a:lnTo>
                      <a:pt x="145" y="3"/>
                    </a:lnTo>
                    <a:lnTo>
                      <a:pt x="148" y="6"/>
                    </a:lnTo>
                    <a:lnTo>
                      <a:pt x="265" y="121"/>
                    </a:lnTo>
                    <a:lnTo>
                      <a:pt x="266" y="124"/>
                    </a:lnTo>
                    <a:lnTo>
                      <a:pt x="269" y="129"/>
                    </a:lnTo>
                    <a:lnTo>
                      <a:pt x="269" y="131"/>
                    </a:lnTo>
                    <a:lnTo>
                      <a:pt x="271" y="136"/>
                    </a:lnTo>
                    <a:lnTo>
                      <a:pt x="269" y="139"/>
                    </a:lnTo>
                    <a:lnTo>
                      <a:pt x="269" y="143"/>
                    </a:lnTo>
                    <a:lnTo>
                      <a:pt x="266" y="146"/>
                    </a:lnTo>
                    <a:lnTo>
                      <a:pt x="265" y="149"/>
                    </a:lnTo>
                    <a:lnTo>
                      <a:pt x="262" y="152"/>
                    </a:lnTo>
                    <a:lnTo>
                      <a:pt x="258" y="153"/>
                    </a:lnTo>
                    <a:lnTo>
                      <a:pt x="255" y="154"/>
                    </a:lnTo>
                    <a:lnTo>
                      <a:pt x="250"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任意多边形: 形状 58"/>
              <p:cNvSpPr/>
              <p:nvPr/>
            </p:nvSpPr>
            <p:spPr bwMode="auto">
              <a:xfrm>
                <a:off x="1345101" y="5221325"/>
                <a:ext cx="365454" cy="336334"/>
              </a:xfrm>
              <a:custGeom>
                <a:avLst/>
                <a:gdLst>
                  <a:gd name="T0" fmla="*/ 444 w 753"/>
                  <a:gd name="T1" fmla="*/ 695 h 695"/>
                  <a:gd name="T2" fmla="*/ 19 w 753"/>
                  <a:gd name="T3" fmla="*/ 695 h 695"/>
                  <a:gd name="T4" fmla="*/ 16 w 753"/>
                  <a:gd name="T5" fmla="*/ 695 h 695"/>
                  <a:gd name="T6" fmla="*/ 12 w 753"/>
                  <a:gd name="T7" fmla="*/ 694 h 695"/>
                  <a:gd name="T8" fmla="*/ 9 w 753"/>
                  <a:gd name="T9" fmla="*/ 692 h 695"/>
                  <a:gd name="T10" fmla="*/ 6 w 753"/>
                  <a:gd name="T11" fmla="*/ 690 h 695"/>
                  <a:gd name="T12" fmla="*/ 3 w 753"/>
                  <a:gd name="T13" fmla="*/ 687 h 695"/>
                  <a:gd name="T14" fmla="*/ 2 w 753"/>
                  <a:gd name="T15" fmla="*/ 684 h 695"/>
                  <a:gd name="T16" fmla="*/ 0 w 753"/>
                  <a:gd name="T17" fmla="*/ 679 h 695"/>
                  <a:gd name="T18" fmla="*/ 0 w 753"/>
                  <a:gd name="T19" fmla="*/ 677 h 695"/>
                  <a:gd name="T20" fmla="*/ 0 w 753"/>
                  <a:gd name="T21" fmla="*/ 672 h 695"/>
                  <a:gd name="T22" fmla="*/ 2 w 753"/>
                  <a:gd name="T23" fmla="*/ 668 h 695"/>
                  <a:gd name="T24" fmla="*/ 3 w 753"/>
                  <a:gd name="T25" fmla="*/ 665 h 695"/>
                  <a:gd name="T26" fmla="*/ 6 w 753"/>
                  <a:gd name="T27" fmla="*/ 662 h 695"/>
                  <a:gd name="T28" fmla="*/ 9 w 753"/>
                  <a:gd name="T29" fmla="*/ 659 h 695"/>
                  <a:gd name="T30" fmla="*/ 12 w 753"/>
                  <a:gd name="T31" fmla="*/ 658 h 695"/>
                  <a:gd name="T32" fmla="*/ 16 w 753"/>
                  <a:gd name="T33" fmla="*/ 656 h 695"/>
                  <a:gd name="T34" fmla="*/ 19 w 753"/>
                  <a:gd name="T35" fmla="*/ 656 h 695"/>
                  <a:gd name="T36" fmla="*/ 429 w 753"/>
                  <a:gd name="T37" fmla="*/ 656 h 695"/>
                  <a:gd name="T38" fmla="*/ 581 w 753"/>
                  <a:gd name="T39" fmla="*/ 15 h 695"/>
                  <a:gd name="T40" fmla="*/ 582 w 753"/>
                  <a:gd name="T41" fmla="*/ 8 h 695"/>
                  <a:gd name="T42" fmla="*/ 586 w 753"/>
                  <a:gd name="T43" fmla="*/ 4 h 695"/>
                  <a:gd name="T44" fmla="*/ 592 w 753"/>
                  <a:gd name="T45" fmla="*/ 1 h 695"/>
                  <a:gd name="T46" fmla="*/ 599 w 753"/>
                  <a:gd name="T47" fmla="*/ 0 h 695"/>
                  <a:gd name="T48" fmla="*/ 733 w 753"/>
                  <a:gd name="T49" fmla="*/ 0 h 695"/>
                  <a:gd name="T50" fmla="*/ 738 w 753"/>
                  <a:gd name="T51" fmla="*/ 0 h 695"/>
                  <a:gd name="T52" fmla="*/ 742 w 753"/>
                  <a:gd name="T53" fmla="*/ 1 h 695"/>
                  <a:gd name="T54" fmla="*/ 745 w 753"/>
                  <a:gd name="T55" fmla="*/ 2 h 695"/>
                  <a:gd name="T56" fmla="*/ 748 w 753"/>
                  <a:gd name="T57" fmla="*/ 5 h 695"/>
                  <a:gd name="T58" fmla="*/ 751 w 753"/>
                  <a:gd name="T59" fmla="*/ 8 h 695"/>
                  <a:gd name="T60" fmla="*/ 752 w 753"/>
                  <a:gd name="T61" fmla="*/ 11 h 695"/>
                  <a:gd name="T62" fmla="*/ 753 w 753"/>
                  <a:gd name="T63" fmla="*/ 15 h 695"/>
                  <a:gd name="T64" fmla="*/ 753 w 753"/>
                  <a:gd name="T65" fmla="*/ 20 h 695"/>
                  <a:gd name="T66" fmla="*/ 753 w 753"/>
                  <a:gd name="T67" fmla="*/ 23 h 695"/>
                  <a:gd name="T68" fmla="*/ 752 w 753"/>
                  <a:gd name="T69" fmla="*/ 27 h 695"/>
                  <a:gd name="T70" fmla="*/ 751 w 753"/>
                  <a:gd name="T71" fmla="*/ 30 h 695"/>
                  <a:gd name="T72" fmla="*/ 748 w 753"/>
                  <a:gd name="T73" fmla="*/ 33 h 695"/>
                  <a:gd name="T74" fmla="*/ 745 w 753"/>
                  <a:gd name="T75" fmla="*/ 36 h 695"/>
                  <a:gd name="T76" fmla="*/ 742 w 753"/>
                  <a:gd name="T77" fmla="*/ 37 h 695"/>
                  <a:gd name="T78" fmla="*/ 738 w 753"/>
                  <a:gd name="T79" fmla="*/ 38 h 695"/>
                  <a:gd name="T80" fmla="*/ 733 w 753"/>
                  <a:gd name="T81" fmla="*/ 38 h 695"/>
                  <a:gd name="T82" fmla="*/ 614 w 753"/>
                  <a:gd name="T83" fmla="*/ 38 h 695"/>
                  <a:gd name="T84" fmla="*/ 463 w 753"/>
                  <a:gd name="T85" fmla="*/ 681 h 695"/>
                  <a:gd name="T86" fmla="*/ 461 w 753"/>
                  <a:gd name="T87" fmla="*/ 687 h 695"/>
                  <a:gd name="T88" fmla="*/ 457 w 753"/>
                  <a:gd name="T89" fmla="*/ 691 h 695"/>
                  <a:gd name="T90" fmla="*/ 451 w 753"/>
                  <a:gd name="T91" fmla="*/ 694 h 695"/>
                  <a:gd name="T92" fmla="*/ 444 w 753"/>
                  <a:gd name="T9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3" h="695">
                    <a:moveTo>
                      <a:pt x="444" y="695"/>
                    </a:moveTo>
                    <a:lnTo>
                      <a:pt x="19" y="695"/>
                    </a:lnTo>
                    <a:lnTo>
                      <a:pt x="16" y="695"/>
                    </a:lnTo>
                    <a:lnTo>
                      <a:pt x="12" y="694"/>
                    </a:lnTo>
                    <a:lnTo>
                      <a:pt x="9" y="692"/>
                    </a:lnTo>
                    <a:lnTo>
                      <a:pt x="6" y="690"/>
                    </a:lnTo>
                    <a:lnTo>
                      <a:pt x="3" y="687"/>
                    </a:lnTo>
                    <a:lnTo>
                      <a:pt x="2" y="684"/>
                    </a:lnTo>
                    <a:lnTo>
                      <a:pt x="0" y="679"/>
                    </a:lnTo>
                    <a:lnTo>
                      <a:pt x="0" y="677"/>
                    </a:lnTo>
                    <a:lnTo>
                      <a:pt x="0" y="672"/>
                    </a:lnTo>
                    <a:lnTo>
                      <a:pt x="2" y="668"/>
                    </a:lnTo>
                    <a:lnTo>
                      <a:pt x="3" y="665"/>
                    </a:lnTo>
                    <a:lnTo>
                      <a:pt x="6" y="662"/>
                    </a:lnTo>
                    <a:lnTo>
                      <a:pt x="9" y="659"/>
                    </a:lnTo>
                    <a:lnTo>
                      <a:pt x="12" y="658"/>
                    </a:lnTo>
                    <a:lnTo>
                      <a:pt x="16" y="656"/>
                    </a:lnTo>
                    <a:lnTo>
                      <a:pt x="19" y="656"/>
                    </a:lnTo>
                    <a:lnTo>
                      <a:pt x="429" y="656"/>
                    </a:lnTo>
                    <a:lnTo>
                      <a:pt x="581" y="15"/>
                    </a:lnTo>
                    <a:lnTo>
                      <a:pt x="582" y="8"/>
                    </a:lnTo>
                    <a:lnTo>
                      <a:pt x="586" y="4"/>
                    </a:lnTo>
                    <a:lnTo>
                      <a:pt x="592" y="1"/>
                    </a:lnTo>
                    <a:lnTo>
                      <a:pt x="599" y="0"/>
                    </a:lnTo>
                    <a:lnTo>
                      <a:pt x="733" y="0"/>
                    </a:lnTo>
                    <a:lnTo>
                      <a:pt x="738" y="0"/>
                    </a:lnTo>
                    <a:lnTo>
                      <a:pt x="742" y="1"/>
                    </a:lnTo>
                    <a:lnTo>
                      <a:pt x="745" y="2"/>
                    </a:lnTo>
                    <a:lnTo>
                      <a:pt x="748" y="5"/>
                    </a:lnTo>
                    <a:lnTo>
                      <a:pt x="751" y="8"/>
                    </a:lnTo>
                    <a:lnTo>
                      <a:pt x="752" y="11"/>
                    </a:lnTo>
                    <a:lnTo>
                      <a:pt x="753" y="15"/>
                    </a:lnTo>
                    <a:lnTo>
                      <a:pt x="753" y="20"/>
                    </a:lnTo>
                    <a:lnTo>
                      <a:pt x="753" y="23"/>
                    </a:lnTo>
                    <a:lnTo>
                      <a:pt x="752" y="27"/>
                    </a:lnTo>
                    <a:lnTo>
                      <a:pt x="751" y="30"/>
                    </a:lnTo>
                    <a:lnTo>
                      <a:pt x="748" y="33"/>
                    </a:lnTo>
                    <a:lnTo>
                      <a:pt x="745" y="36"/>
                    </a:lnTo>
                    <a:lnTo>
                      <a:pt x="742" y="37"/>
                    </a:lnTo>
                    <a:lnTo>
                      <a:pt x="738" y="38"/>
                    </a:lnTo>
                    <a:lnTo>
                      <a:pt x="733" y="38"/>
                    </a:lnTo>
                    <a:lnTo>
                      <a:pt x="614" y="38"/>
                    </a:lnTo>
                    <a:lnTo>
                      <a:pt x="463" y="681"/>
                    </a:lnTo>
                    <a:lnTo>
                      <a:pt x="461" y="687"/>
                    </a:lnTo>
                    <a:lnTo>
                      <a:pt x="457" y="691"/>
                    </a:lnTo>
                    <a:lnTo>
                      <a:pt x="451" y="694"/>
                    </a:lnTo>
                    <a:lnTo>
                      <a:pt x="444" y="6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任意多边形: 形状 59"/>
              <p:cNvSpPr/>
              <p:nvPr/>
            </p:nvSpPr>
            <p:spPr bwMode="auto">
              <a:xfrm>
                <a:off x="1260653" y="5333436"/>
                <a:ext cx="356718" cy="187823"/>
              </a:xfrm>
              <a:custGeom>
                <a:avLst/>
                <a:gdLst>
                  <a:gd name="T0" fmla="*/ 638 w 734"/>
                  <a:gd name="T1" fmla="*/ 387 h 387"/>
                  <a:gd name="T2" fmla="*/ 135 w 734"/>
                  <a:gd name="T3" fmla="*/ 387 h 387"/>
                  <a:gd name="T4" fmla="*/ 130 w 734"/>
                  <a:gd name="T5" fmla="*/ 387 h 387"/>
                  <a:gd name="T6" fmla="*/ 124 w 734"/>
                  <a:gd name="T7" fmla="*/ 384 h 387"/>
                  <a:gd name="T8" fmla="*/ 120 w 734"/>
                  <a:gd name="T9" fmla="*/ 379 h 387"/>
                  <a:gd name="T10" fmla="*/ 117 w 734"/>
                  <a:gd name="T11" fmla="*/ 374 h 387"/>
                  <a:gd name="T12" fmla="*/ 2 w 734"/>
                  <a:gd name="T13" fmla="*/ 26 h 387"/>
                  <a:gd name="T14" fmla="*/ 0 w 734"/>
                  <a:gd name="T15" fmla="*/ 22 h 387"/>
                  <a:gd name="T16" fmla="*/ 0 w 734"/>
                  <a:gd name="T17" fmla="*/ 16 h 387"/>
                  <a:gd name="T18" fmla="*/ 2 w 734"/>
                  <a:gd name="T19" fmla="*/ 12 h 387"/>
                  <a:gd name="T20" fmla="*/ 4 w 734"/>
                  <a:gd name="T21" fmla="*/ 9 h 387"/>
                  <a:gd name="T22" fmla="*/ 7 w 734"/>
                  <a:gd name="T23" fmla="*/ 5 h 387"/>
                  <a:gd name="T24" fmla="*/ 12 w 734"/>
                  <a:gd name="T25" fmla="*/ 3 h 387"/>
                  <a:gd name="T26" fmla="*/ 14 w 734"/>
                  <a:gd name="T27" fmla="*/ 0 h 387"/>
                  <a:gd name="T28" fmla="*/ 20 w 734"/>
                  <a:gd name="T29" fmla="*/ 0 h 387"/>
                  <a:gd name="T30" fmla="*/ 714 w 734"/>
                  <a:gd name="T31" fmla="*/ 0 h 387"/>
                  <a:gd name="T32" fmla="*/ 719 w 734"/>
                  <a:gd name="T33" fmla="*/ 0 h 387"/>
                  <a:gd name="T34" fmla="*/ 723 w 734"/>
                  <a:gd name="T35" fmla="*/ 2 h 387"/>
                  <a:gd name="T36" fmla="*/ 726 w 734"/>
                  <a:gd name="T37" fmla="*/ 3 h 387"/>
                  <a:gd name="T38" fmla="*/ 729 w 734"/>
                  <a:gd name="T39" fmla="*/ 6 h 387"/>
                  <a:gd name="T40" fmla="*/ 732 w 734"/>
                  <a:gd name="T41" fmla="*/ 9 h 387"/>
                  <a:gd name="T42" fmla="*/ 733 w 734"/>
                  <a:gd name="T43" fmla="*/ 12 h 387"/>
                  <a:gd name="T44" fmla="*/ 734 w 734"/>
                  <a:gd name="T45" fmla="*/ 16 h 387"/>
                  <a:gd name="T46" fmla="*/ 734 w 734"/>
                  <a:gd name="T47" fmla="*/ 21 h 387"/>
                  <a:gd name="T48" fmla="*/ 734 w 734"/>
                  <a:gd name="T49" fmla="*/ 24 h 387"/>
                  <a:gd name="T50" fmla="*/ 733 w 734"/>
                  <a:gd name="T51" fmla="*/ 28 h 387"/>
                  <a:gd name="T52" fmla="*/ 732 w 734"/>
                  <a:gd name="T53" fmla="*/ 31 h 387"/>
                  <a:gd name="T54" fmla="*/ 729 w 734"/>
                  <a:gd name="T55" fmla="*/ 34 h 387"/>
                  <a:gd name="T56" fmla="*/ 726 w 734"/>
                  <a:gd name="T57" fmla="*/ 36 h 387"/>
                  <a:gd name="T58" fmla="*/ 723 w 734"/>
                  <a:gd name="T59" fmla="*/ 38 h 387"/>
                  <a:gd name="T60" fmla="*/ 719 w 734"/>
                  <a:gd name="T61" fmla="*/ 39 h 387"/>
                  <a:gd name="T62" fmla="*/ 714 w 734"/>
                  <a:gd name="T63" fmla="*/ 39 h 387"/>
                  <a:gd name="T64" fmla="*/ 46 w 734"/>
                  <a:gd name="T65" fmla="*/ 39 h 387"/>
                  <a:gd name="T66" fmla="*/ 150 w 734"/>
                  <a:gd name="T67" fmla="*/ 348 h 387"/>
                  <a:gd name="T68" fmla="*/ 638 w 734"/>
                  <a:gd name="T69" fmla="*/ 348 h 387"/>
                  <a:gd name="T70" fmla="*/ 641 w 734"/>
                  <a:gd name="T71" fmla="*/ 349 h 387"/>
                  <a:gd name="T72" fmla="*/ 645 w 734"/>
                  <a:gd name="T73" fmla="*/ 350 h 387"/>
                  <a:gd name="T74" fmla="*/ 648 w 734"/>
                  <a:gd name="T75" fmla="*/ 352 h 387"/>
                  <a:gd name="T76" fmla="*/ 651 w 734"/>
                  <a:gd name="T77" fmla="*/ 353 h 387"/>
                  <a:gd name="T78" fmla="*/ 654 w 734"/>
                  <a:gd name="T79" fmla="*/ 356 h 387"/>
                  <a:gd name="T80" fmla="*/ 655 w 734"/>
                  <a:gd name="T81" fmla="*/ 361 h 387"/>
                  <a:gd name="T82" fmla="*/ 657 w 734"/>
                  <a:gd name="T83" fmla="*/ 363 h 387"/>
                  <a:gd name="T84" fmla="*/ 657 w 734"/>
                  <a:gd name="T85" fmla="*/ 368 h 387"/>
                  <a:gd name="T86" fmla="*/ 657 w 734"/>
                  <a:gd name="T87" fmla="*/ 372 h 387"/>
                  <a:gd name="T88" fmla="*/ 655 w 734"/>
                  <a:gd name="T89" fmla="*/ 375 h 387"/>
                  <a:gd name="T90" fmla="*/ 654 w 734"/>
                  <a:gd name="T91" fmla="*/ 378 h 387"/>
                  <a:gd name="T92" fmla="*/ 651 w 734"/>
                  <a:gd name="T93" fmla="*/ 381 h 387"/>
                  <a:gd name="T94" fmla="*/ 648 w 734"/>
                  <a:gd name="T95" fmla="*/ 384 h 387"/>
                  <a:gd name="T96" fmla="*/ 645 w 734"/>
                  <a:gd name="T97" fmla="*/ 385 h 387"/>
                  <a:gd name="T98" fmla="*/ 641 w 734"/>
                  <a:gd name="T99" fmla="*/ 387 h 387"/>
                  <a:gd name="T100" fmla="*/ 638 w 734"/>
                  <a:gd name="T101" fmla="*/ 38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387">
                    <a:moveTo>
                      <a:pt x="638" y="387"/>
                    </a:moveTo>
                    <a:lnTo>
                      <a:pt x="135" y="387"/>
                    </a:lnTo>
                    <a:lnTo>
                      <a:pt x="130" y="387"/>
                    </a:lnTo>
                    <a:lnTo>
                      <a:pt x="124" y="384"/>
                    </a:lnTo>
                    <a:lnTo>
                      <a:pt x="120" y="379"/>
                    </a:lnTo>
                    <a:lnTo>
                      <a:pt x="117" y="374"/>
                    </a:lnTo>
                    <a:lnTo>
                      <a:pt x="2" y="26"/>
                    </a:lnTo>
                    <a:lnTo>
                      <a:pt x="0" y="22"/>
                    </a:lnTo>
                    <a:lnTo>
                      <a:pt x="0" y="16"/>
                    </a:lnTo>
                    <a:lnTo>
                      <a:pt x="2" y="12"/>
                    </a:lnTo>
                    <a:lnTo>
                      <a:pt x="4" y="9"/>
                    </a:lnTo>
                    <a:lnTo>
                      <a:pt x="7" y="5"/>
                    </a:lnTo>
                    <a:lnTo>
                      <a:pt x="12" y="3"/>
                    </a:lnTo>
                    <a:lnTo>
                      <a:pt x="14" y="0"/>
                    </a:lnTo>
                    <a:lnTo>
                      <a:pt x="20" y="0"/>
                    </a:lnTo>
                    <a:lnTo>
                      <a:pt x="714" y="0"/>
                    </a:lnTo>
                    <a:lnTo>
                      <a:pt x="719" y="0"/>
                    </a:lnTo>
                    <a:lnTo>
                      <a:pt x="723" y="2"/>
                    </a:lnTo>
                    <a:lnTo>
                      <a:pt x="726" y="3"/>
                    </a:lnTo>
                    <a:lnTo>
                      <a:pt x="729" y="6"/>
                    </a:lnTo>
                    <a:lnTo>
                      <a:pt x="732" y="9"/>
                    </a:lnTo>
                    <a:lnTo>
                      <a:pt x="733" y="12"/>
                    </a:lnTo>
                    <a:lnTo>
                      <a:pt x="734" y="16"/>
                    </a:lnTo>
                    <a:lnTo>
                      <a:pt x="734" y="21"/>
                    </a:lnTo>
                    <a:lnTo>
                      <a:pt x="734" y="24"/>
                    </a:lnTo>
                    <a:lnTo>
                      <a:pt x="733" y="28"/>
                    </a:lnTo>
                    <a:lnTo>
                      <a:pt x="732" y="31"/>
                    </a:lnTo>
                    <a:lnTo>
                      <a:pt x="729" y="34"/>
                    </a:lnTo>
                    <a:lnTo>
                      <a:pt x="726" y="36"/>
                    </a:lnTo>
                    <a:lnTo>
                      <a:pt x="723" y="38"/>
                    </a:lnTo>
                    <a:lnTo>
                      <a:pt x="719" y="39"/>
                    </a:lnTo>
                    <a:lnTo>
                      <a:pt x="714" y="39"/>
                    </a:lnTo>
                    <a:lnTo>
                      <a:pt x="46" y="39"/>
                    </a:lnTo>
                    <a:lnTo>
                      <a:pt x="150" y="348"/>
                    </a:lnTo>
                    <a:lnTo>
                      <a:pt x="638" y="348"/>
                    </a:lnTo>
                    <a:lnTo>
                      <a:pt x="641" y="349"/>
                    </a:lnTo>
                    <a:lnTo>
                      <a:pt x="645" y="350"/>
                    </a:lnTo>
                    <a:lnTo>
                      <a:pt x="648" y="352"/>
                    </a:lnTo>
                    <a:lnTo>
                      <a:pt x="651" y="353"/>
                    </a:lnTo>
                    <a:lnTo>
                      <a:pt x="654" y="356"/>
                    </a:lnTo>
                    <a:lnTo>
                      <a:pt x="655" y="361"/>
                    </a:lnTo>
                    <a:lnTo>
                      <a:pt x="657" y="363"/>
                    </a:lnTo>
                    <a:lnTo>
                      <a:pt x="657" y="368"/>
                    </a:lnTo>
                    <a:lnTo>
                      <a:pt x="657" y="372"/>
                    </a:lnTo>
                    <a:lnTo>
                      <a:pt x="655" y="375"/>
                    </a:lnTo>
                    <a:lnTo>
                      <a:pt x="654" y="378"/>
                    </a:lnTo>
                    <a:lnTo>
                      <a:pt x="651" y="381"/>
                    </a:lnTo>
                    <a:lnTo>
                      <a:pt x="648" y="384"/>
                    </a:lnTo>
                    <a:lnTo>
                      <a:pt x="645" y="385"/>
                    </a:lnTo>
                    <a:lnTo>
                      <a:pt x="641" y="387"/>
                    </a:lnTo>
                    <a:lnTo>
                      <a:pt x="638" y="3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2" name="千图PPT彼岸天：ID 8661124库_组合 21"/>
          <p:cNvGrpSpPr/>
          <p:nvPr>
            <p:custDataLst>
              <p:tags r:id="rId8"/>
            </p:custDataLst>
          </p:nvPr>
        </p:nvGrpSpPr>
        <p:grpSpPr>
          <a:xfrm>
            <a:off x="1184938" y="5103443"/>
            <a:ext cx="3888660" cy="628671"/>
            <a:chOff x="1251284" y="5103443"/>
            <a:chExt cx="3888660" cy="628671"/>
          </a:xfrm>
        </p:grpSpPr>
        <p:grpSp>
          <p:nvGrpSpPr>
            <p:cNvPr id="28" name="组合 27"/>
            <p:cNvGrpSpPr/>
            <p:nvPr/>
          </p:nvGrpSpPr>
          <p:grpSpPr>
            <a:xfrm>
              <a:off x="1251284" y="5121087"/>
              <a:ext cx="591065" cy="593383"/>
              <a:chOff x="4856802" y="3379051"/>
              <a:chExt cx="591065" cy="593383"/>
            </a:xfrm>
          </p:grpSpPr>
          <p:sp>
            <p:nvSpPr>
              <p:cNvPr id="51" name="任意多边形: 形状 50"/>
              <p:cNvSpPr/>
              <p:nvPr/>
            </p:nvSpPr>
            <p:spPr bwMode="auto">
              <a:xfrm>
                <a:off x="4856802" y="3379051"/>
                <a:ext cx="591065" cy="593383"/>
              </a:xfrm>
              <a:custGeom>
                <a:avLst/>
                <a:gdLst>
                  <a:gd name="T0" fmla="*/ 128 w 255"/>
                  <a:gd name="T1" fmla="*/ 256 h 256"/>
                  <a:gd name="T2" fmla="*/ 102 w 255"/>
                  <a:gd name="T3" fmla="*/ 252 h 256"/>
                  <a:gd name="T4" fmla="*/ 78 w 255"/>
                  <a:gd name="T5" fmla="*/ 245 h 256"/>
                  <a:gd name="T6" fmla="*/ 56 w 255"/>
                  <a:gd name="T7" fmla="*/ 233 h 256"/>
                  <a:gd name="T8" fmla="*/ 37 w 255"/>
                  <a:gd name="T9" fmla="*/ 218 h 256"/>
                  <a:gd name="T10" fmla="*/ 22 w 255"/>
                  <a:gd name="T11" fmla="*/ 199 h 256"/>
                  <a:gd name="T12" fmla="*/ 10 w 255"/>
                  <a:gd name="T13" fmla="*/ 177 h 256"/>
                  <a:gd name="T14" fmla="*/ 3 w 255"/>
                  <a:gd name="T15" fmla="*/ 153 h 256"/>
                  <a:gd name="T16" fmla="*/ 0 w 255"/>
                  <a:gd name="T17" fmla="*/ 127 h 256"/>
                  <a:gd name="T18" fmla="*/ 0 w 255"/>
                  <a:gd name="T19" fmla="*/ 114 h 256"/>
                  <a:gd name="T20" fmla="*/ 5 w 255"/>
                  <a:gd name="T21" fmla="*/ 89 h 256"/>
                  <a:gd name="T22" fmla="*/ 16 w 255"/>
                  <a:gd name="T23" fmla="*/ 67 h 256"/>
                  <a:gd name="T24" fmla="*/ 29 w 255"/>
                  <a:gd name="T25" fmla="*/ 47 h 256"/>
                  <a:gd name="T26" fmla="*/ 46 w 255"/>
                  <a:gd name="T27" fmla="*/ 29 h 256"/>
                  <a:gd name="T28" fmla="*/ 66 w 255"/>
                  <a:gd name="T29" fmla="*/ 15 h 256"/>
                  <a:gd name="T30" fmla="*/ 90 w 255"/>
                  <a:gd name="T31" fmla="*/ 6 h 256"/>
                  <a:gd name="T32" fmla="*/ 115 w 255"/>
                  <a:gd name="T33" fmla="*/ 1 h 256"/>
                  <a:gd name="T34" fmla="*/ 128 w 255"/>
                  <a:gd name="T35" fmla="*/ 0 h 256"/>
                  <a:gd name="T36" fmla="*/ 154 w 255"/>
                  <a:gd name="T37" fmla="*/ 2 h 256"/>
                  <a:gd name="T38" fmla="*/ 177 w 255"/>
                  <a:gd name="T39" fmla="*/ 10 h 256"/>
                  <a:gd name="T40" fmla="*/ 199 w 255"/>
                  <a:gd name="T41" fmla="*/ 22 h 256"/>
                  <a:gd name="T42" fmla="*/ 218 w 255"/>
                  <a:gd name="T43" fmla="*/ 38 h 256"/>
                  <a:gd name="T44" fmla="*/ 233 w 255"/>
                  <a:gd name="T45" fmla="*/ 56 h 256"/>
                  <a:gd name="T46" fmla="*/ 245 w 255"/>
                  <a:gd name="T47" fmla="*/ 78 h 256"/>
                  <a:gd name="T48" fmla="*/ 253 w 255"/>
                  <a:gd name="T49" fmla="*/ 102 h 256"/>
                  <a:gd name="T50" fmla="*/ 255 w 255"/>
                  <a:gd name="T51" fmla="*/ 127 h 256"/>
                  <a:gd name="T52" fmla="*/ 254 w 255"/>
                  <a:gd name="T53" fmla="*/ 140 h 256"/>
                  <a:gd name="T54" fmla="*/ 249 w 255"/>
                  <a:gd name="T55" fmla="*/ 166 h 256"/>
                  <a:gd name="T56" fmla="*/ 240 w 255"/>
                  <a:gd name="T57" fmla="*/ 189 h 256"/>
                  <a:gd name="T58" fmla="*/ 226 w 255"/>
                  <a:gd name="T59" fmla="*/ 209 h 256"/>
                  <a:gd name="T60" fmla="*/ 209 w 255"/>
                  <a:gd name="T61" fmla="*/ 226 h 256"/>
                  <a:gd name="T62" fmla="*/ 188 w 255"/>
                  <a:gd name="T63" fmla="*/ 239 h 256"/>
                  <a:gd name="T64" fmla="*/ 166 w 255"/>
                  <a:gd name="T65" fmla="*/ 250 h 256"/>
                  <a:gd name="T66" fmla="*/ 141 w 255"/>
                  <a:gd name="T67" fmla="*/ 255 h 256"/>
                  <a:gd name="T68" fmla="*/ 128 w 255"/>
                  <a:gd name="T69"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5" h="256">
                    <a:moveTo>
                      <a:pt x="128" y="256"/>
                    </a:moveTo>
                    <a:lnTo>
                      <a:pt x="128" y="256"/>
                    </a:lnTo>
                    <a:lnTo>
                      <a:pt x="115" y="255"/>
                    </a:lnTo>
                    <a:lnTo>
                      <a:pt x="102" y="252"/>
                    </a:lnTo>
                    <a:lnTo>
                      <a:pt x="90" y="250"/>
                    </a:lnTo>
                    <a:lnTo>
                      <a:pt x="78" y="245"/>
                    </a:lnTo>
                    <a:lnTo>
                      <a:pt x="66" y="239"/>
                    </a:lnTo>
                    <a:lnTo>
                      <a:pt x="56" y="233"/>
                    </a:lnTo>
                    <a:lnTo>
                      <a:pt x="46" y="226"/>
                    </a:lnTo>
                    <a:lnTo>
                      <a:pt x="37" y="218"/>
                    </a:lnTo>
                    <a:lnTo>
                      <a:pt x="29" y="209"/>
                    </a:lnTo>
                    <a:lnTo>
                      <a:pt x="22" y="199"/>
                    </a:lnTo>
                    <a:lnTo>
                      <a:pt x="16" y="189"/>
                    </a:lnTo>
                    <a:lnTo>
                      <a:pt x="10" y="177"/>
                    </a:lnTo>
                    <a:lnTo>
                      <a:pt x="5" y="166"/>
                    </a:lnTo>
                    <a:lnTo>
                      <a:pt x="3" y="153"/>
                    </a:lnTo>
                    <a:lnTo>
                      <a:pt x="0" y="140"/>
                    </a:lnTo>
                    <a:lnTo>
                      <a:pt x="0" y="127"/>
                    </a:lnTo>
                    <a:lnTo>
                      <a:pt x="0" y="127"/>
                    </a:lnTo>
                    <a:lnTo>
                      <a:pt x="0" y="114"/>
                    </a:lnTo>
                    <a:lnTo>
                      <a:pt x="3" y="102"/>
                    </a:lnTo>
                    <a:lnTo>
                      <a:pt x="5" y="89"/>
                    </a:lnTo>
                    <a:lnTo>
                      <a:pt x="10" y="78"/>
                    </a:lnTo>
                    <a:lnTo>
                      <a:pt x="16" y="67"/>
                    </a:lnTo>
                    <a:lnTo>
                      <a:pt x="22" y="56"/>
                    </a:lnTo>
                    <a:lnTo>
                      <a:pt x="29" y="47"/>
                    </a:lnTo>
                    <a:lnTo>
                      <a:pt x="37" y="38"/>
                    </a:lnTo>
                    <a:lnTo>
                      <a:pt x="46" y="29"/>
                    </a:lnTo>
                    <a:lnTo>
                      <a:pt x="56" y="22"/>
                    </a:lnTo>
                    <a:lnTo>
                      <a:pt x="66" y="15"/>
                    </a:lnTo>
                    <a:lnTo>
                      <a:pt x="78" y="10"/>
                    </a:lnTo>
                    <a:lnTo>
                      <a:pt x="90" y="6"/>
                    </a:lnTo>
                    <a:lnTo>
                      <a:pt x="102" y="2"/>
                    </a:lnTo>
                    <a:lnTo>
                      <a:pt x="115" y="1"/>
                    </a:lnTo>
                    <a:lnTo>
                      <a:pt x="128" y="0"/>
                    </a:lnTo>
                    <a:lnTo>
                      <a:pt x="128" y="0"/>
                    </a:lnTo>
                    <a:lnTo>
                      <a:pt x="141" y="1"/>
                    </a:lnTo>
                    <a:lnTo>
                      <a:pt x="154" y="2"/>
                    </a:lnTo>
                    <a:lnTo>
                      <a:pt x="166" y="6"/>
                    </a:lnTo>
                    <a:lnTo>
                      <a:pt x="177" y="10"/>
                    </a:lnTo>
                    <a:lnTo>
                      <a:pt x="188" y="15"/>
                    </a:lnTo>
                    <a:lnTo>
                      <a:pt x="199" y="22"/>
                    </a:lnTo>
                    <a:lnTo>
                      <a:pt x="209" y="29"/>
                    </a:lnTo>
                    <a:lnTo>
                      <a:pt x="218" y="38"/>
                    </a:lnTo>
                    <a:lnTo>
                      <a:pt x="226" y="47"/>
                    </a:lnTo>
                    <a:lnTo>
                      <a:pt x="233" y="56"/>
                    </a:lnTo>
                    <a:lnTo>
                      <a:pt x="240" y="67"/>
                    </a:lnTo>
                    <a:lnTo>
                      <a:pt x="245" y="78"/>
                    </a:lnTo>
                    <a:lnTo>
                      <a:pt x="249" y="89"/>
                    </a:lnTo>
                    <a:lnTo>
                      <a:pt x="253" y="102"/>
                    </a:lnTo>
                    <a:lnTo>
                      <a:pt x="254" y="114"/>
                    </a:lnTo>
                    <a:lnTo>
                      <a:pt x="255" y="127"/>
                    </a:lnTo>
                    <a:lnTo>
                      <a:pt x="255" y="127"/>
                    </a:lnTo>
                    <a:lnTo>
                      <a:pt x="254" y="140"/>
                    </a:lnTo>
                    <a:lnTo>
                      <a:pt x="253" y="153"/>
                    </a:lnTo>
                    <a:lnTo>
                      <a:pt x="249" y="166"/>
                    </a:lnTo>
                    <a:lnTo>
                      <a:pt x="245" y="177"/>
                    </a:lnTo>
                    <a:lnTo>
                      <a:pt x="240" y="189"/>
                    </a:lnTo>
                    <a:lnTo>
                      <a:pt x="233" y="199"/>
                    </a:lnTo>
                    <a:lnTo>
                      <a:pt x="226" y="209"/>
                    </a:lnTo>
                    <a:lnTo>
                      <a:pt x="218" y="218"/>
                    </a:lnTo>
                    <a:lnTo>
                      <a:pt x="209" y="226"/>
                    </a:lnTo>
                    <a:lnTo>
                      <a:pt x="199" y="233"/>
                    </a:lnTo>
                    <a:lnTo>
                      <a:pt x="188" y="239"/>
                    </a:lnTo>
                    <a:lnTo>
                      <a:pt x="177" y="245"/>
                    </a:lnTo>
                    <a:lnTo>
                      <a:pt x="166" y="250"/>
                    </a:lnTo>
                    <a:lnTo>
                      <a:pt x="154" y="252"/>
                    </a:lnTo>
                    <a:lnTo>
                      <a:pt x="141" y="255"/>
                    </a:lnTo>
                    <a:lnTo>
                      <a:pt x="128" y="256"/>
                    </a:lnTo>
                    <a:lnTo>
                      <a:pt x="128" y="256"/>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任意多边形: 形状 51"/>
              <p:cNvSpPr/>
              <p:nvPr/>
            </p:nvSpPr>
            <p:spPr bwMode="auto">
              <a:xfrm>
                <a:off x="4969322" y="3522326"/>
                <a:ext cx="312274" cy="312274"/>
              </a:xfrm>
              <a:custGeom>
                <a:avLst/>
                <a:gdLst>
                  <a:gd name="T0" fmla="*/ 600 w 1152"/>
                  <a:gd name="T1" fmla="*/ 944 h 1153"/>
                  <a:gd name="T2" fmla="*/ 578 w 1152"/>
                  <a:gd name="T3" fmla="*/ 940 h 1153"/>
                  <a:gd name="T4" fmla="*/ 908 w 1152"/>
                  <a:gd name="T5" fmla="*/ 1066 h 1153"/>
                  <a:gd name="T6" fmla="*/ 367 w 1152"/>
                  <a:gd name="T7" fmla="*/ 868 h 1153"/>
                  <a:gd name="T8" fmla="*/ 1049 w 1152"/>
                  <a:gd name="T9" fmla="*/ 137 h 1153"/>
                  <a:gd name="T10" fmla="*/ 367 w 1152"/>
                  <a:gd name="T11" fmla="*/ 868 h 1153"/>
                  <a:gd name="T12" fmla="*/ 947 w 1152"/>
                  <a:gd name="T13" fmla="*/ 193 h 1153"/>
                  <a:gd name="T14" fmla="*/ 336 w 1152"/>
                  <a:gd name="T15" fmla="*/ 838 h 1153"/>
                  <a:gd name="T16" fmla="*/ 113 w 1152"/>
                  <a:gd name="T17" fmla="*/ 749 h 1153"/>
                  <a:gd name="T18" fmla="*/ 1131 w 1152"/>
                  <a:gd name="T19" fmla="*/ 4 h 1153"/>
                  <a:gd name="T20" fmla="*/ 1121 w 1152"/>
                  <a:gd name="T21" fmla="*/ 1 h 1153"/>
                  <a:gd name="T22" fmla="*/ 1110 w 1152"/>
                  <a:gd name="T23" fmla="*/ 1 h 1153"/>
                  <a:gd name="T24" fmla="*/ 1101 w 1152"/>
                  <a:gd name="T25" fmla="*/ 5 h 1153"/>
                  <a:gd name="T26" fmla="*/ 16 w 1152"/>
                  <a:gd name="T27" fmla="*/ 727 h 1153"/>
                  <a:gd name="T28" fmla="*/ 9 w 1152"/>
                  <a:gd name="T29" fmla="*/ 734 h 1153"/>
                  <a:gd name="T30" fmla="*/ 3 w 1152"/>
                  <a:gd name="T31" fmla="*/ 741 h 1153"/>
                  <a:gd name="T32" fmla="*/ 0 w 1152"/>
                  <a:gd name="T33" fmla="*/ 751 h 1153"/>
                  <a:gd name="T34" fmla="*/ 0 w 1152"/>
                  <a:gd name="T35" fmla="*/ 761 h 1153"/>
                  <a:gd name="T36" fmla="*/ 2 w 1152"/>
                  <a:gd name="T37" fmla="*/ 770 h 1153"/>
                  <a:gd name="T38" fmla="*/ 8 w 1152"/>
                  <a:gd name="T39" fmla="*/ 779 h 1153"/>
                  <a:gd name="T40" fmla="*/ 14 w 1152"/>
                  <a:gd name="T41" fmla="*/ 785 h 1153"/>
                  <a:gd name="T42" fmla="*/ 23 w 1152"/>
                  <a:gd name="T43" fmla="*/ 790 h 1153"/>
                  <a:gd name="T44" fmla="*/ 436 w 1152"/>
                  <a:gd name="T45" fmla="*/ 1134 h 1153"/>
                  <a:gd name="T46" fmla="*/ 443 w 1152"/>
                  <a:gd name="T47" fmla="*/ 1142 h 1153"/>
                  <a:gd name="T48" fmla="*/ 449 w 1152"/>
                  <a:gd name="T49" fmla="*/ 1148 h 1153"/>
                  <a:gd name="T50" fmla="*/ 458 w 1152"/>
                  <a:gd name="T51" fmla="*/ 1152 h 1153"/>
                  <a:gd name="T52" fmla="*/ 468 w 1152"/>
                  <a:gd name="T53" fmla="*/ 1153 h 1153"/>
                  <a:gd name="T54" fmla="*/ 473 w 1152"/>
                  <a:gd name="T55" fmla="*/ 1153 h 1153"/>
                  <a:gd name="T56" fmla="*/ 482 w 1152"/>
                  <a:gd name="T57" fmla="*/ 1150 h 1153"/>
                  <a:gd name="T58" fmla="*/ 489 w 1152"/>
                  <a:gd name="T59" fmla="*/ 1145 h 1153"/>
                  <a:gd name="T60" fmla="*/ 496 w 1152"/>
                  <a:gd name="T61" fmla="*/ 1139 h 1153"/>
                  <a:gd name="T62" fmla="*/ 573 w 1152"/>
                  <a:gd name="T63" fmla="*/ 1010 h 1153"/>
                  <a:gd name="T64" fmla="*/ 929 w 1152"/>
                  <a:gd name="T65" fmla="*/ 1153 h 1153"/>
                  <a:gd name="T66" fmla="*/ 941 w 1152"/>
                  <a:gd name="T67" fmla="*/ 1153 h 1153"/>
                  <a:gd name="T68" fmla="*/ 949 w 1152"/>
                  <a:gd name="T69" fmla="*/ 1150 h 1153"/>
                  <a:gd name="T70" fmla="*/ 960 w 1152"/>
                  <a:gd name="T71" fmla="*/ 1143 h 1153"/>
                  <a:gd name="T72" fmla="*/ 969 w 1152"/>
                  <a:gd name="T73" fmla="*/ 1130 h 1153"/>
                  <a:gd name="T74" fmla="*/ 1151 w 1152"/>
                  <a:gd name="T75" fmla="*/ 42 h 1153"/>
                  <a:gd name="T76" fmla="*/ 1151 w 1152"/>
                  <a:gd name="T77" fmla="*/ 33 h 1153"/>
                  <a:gd name="T78" fmla="*/ 1149 w 1152"/>
                  <a:gd name="T79" fmla="*/ 22 h 1153"/>
                  <a:gd name="T80" fmla="*/ 1144 w 1152"/>
                  <a:gd name="T81" fmla="*/ 13 h 1153"/>
                  <a:gd name="T82" fmla="*/ 1135 w 1152"/>
                  <a:gd name="T83" fmla="*/ 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2" h="1153">
                    <a:moveTo>
                      <a:pt x="908" y="1066"/>
                    </a:moveTo>
                    <a:lnTo>
                      <a:pt x="600" y="944"/>
                    </a:lnTo>
                    <a:lnTo>
                      <a:pt x="590" y="941"/>
                    </a:lnTo>
                    <a:lnTo>
                      <a:pt x="578" y="940"/>
                    </a:lnTo>
                    <a:lnTo>
                      <a:pt x="1051" y="205"/>
                    </a:lnTo>
                    <a:lnTo>
                      <a:pt x="908" y="1066"/>
                    </a:lnTo>
                    <a:close/>
                    <a:moveTo>
                      <a:pt x="367" y="868"/>
                    </a:moveTo>
                    <a:lnTo>
                      <a:pt x="367" y="868"/>
                    </a:lnTo>
                    <a:lnTo>
                      <a:pt x="366" y="866"/>
                    </a:lnTo>
                    <a:lnTo>
                      <a:pt x="1049" y="137"/>
                    </a:lnTo>
                    <a:lnTo>
                      <a:pt x="468" y="1042"/>
                    </a:lnTo>
                    <a:lnTo>
                      <a:pt x="367" y="868"/>
                    </a:lnTo>
                    <a:close/>
                    <a:moveTo>
                      <a:pt x="113" y="749"/>
                    </a:moveTo>
                    <a:lnTo>
                      <a:pt x="947" y="193"/>
                    </a:lnTo>
                    <a:lnTo>
                      <a:pt x="340" y="842"/>
                    </a:lnTo>
                    <a:lnTo>
                      <a:pt x="336" y="838"/>
                    </a:lnTo>
                    <a:lnTo>
                      <a:pt x="332" y="836"/>
                    </a:lnTo>
                    <a:lnTo>
                      <a:pt x="113" y="749"/>
                    </a:lnTo>
                    <a:close/>
                    <a:moveTo>
                      <a:pt x="1135" y="7"/>
                    </a:moveTo>
                    <a:lnTo>
                      <a:pt x="1131" y="4"/>
                    </a:lnTo>
                    <a:lnTo>
                      <a:pt x="1126" y="2"/>
                    </a:lnTo>
                    <a:lnTo>
                      <a:pt x="1121" y="1"/>
                    </a:lnTo>
                    <a:lnTo>
                      <a:pt x="1116" y="0"/>
                    </a:lnTo>
                    <a:lnTo>
                      <a:pt x="1110" y="1"/>
                    </a:lnTo>
                    <a:lnTo>
                      <a:pt x="1106" y="2"/>
                    </a:lnTo>
                    <a:lnTo>
                      <a:pt x="1101" y="5"/>
                    </a:lnTo>
                    <a:lnTo>
                      <a:pt x="1096" y="7"/>
                    </a:lnTo>
                    <a:lnTo>
                      <a:pt x="16" y="727"/>
                    </a:lnTo>
                    <a:lnTo>
                      <a:pt x="12" y="730"/>
                    </a:lnTo>
                    <a:lnTo>
                      <a:pt x="9" y="734"/>
                    </a:lnTo>
                    <a:lnTo>
                      <a:pt x="5" y="737"/>
                    </a:lnTo>
                    <a:lnTo>
                      <a:pt x="3" y="741"/>
                    </a:lnTo>
                    <a:lnTo>
                      <a:pt x="2" y="745"/>
                    </a:lnTo>
                    <a:lnTo>
                      <a:pt x="0" y="751"/>
                    </a:lnTo>
                    <a:lnTo>
                      <a:pt x="0" y="755"/>
                    </a:lnTo>
                    <a:lnTo>
                      <a:pt x="0" y="761"/>
                    </a:lnTo>
                    <a:lnTo>
                      <a:pt x="1" y="765"/>
                    </a:lnTo>
                    <a:lnTo>
                      <a:pt x="2" y="770"/>
                    </a:lnTo>
                    <a:lnTo>
                      <a:pt x="4" y="775"/>
                    </a:lnTo>
                    <a:lnTo>
                      <a:pt x="8" y="779"/>
                    </a:lnTo>
                    <a:lnTo>
                      <a:pt x="11" y="782"/>
                    </a:lnTo>
                    <a:lnTo>
                      <a:pt x="14" y="785"/>
                    </a:lnTo>
                    <a:lnTo>
                      <a:pt x="18" y="788"/>
                    </a:lnTo>
                    <a:lnTo>
                      <a:pt x="23" y="790"/>
                    </a:lnTo>
                    <a:lnTo>
                      <a:pt x="305" y="903"/>
                    </a:lnTo>
                    <a:lnTo>
                      <a:pt x="436" y="1134"/>
                    </a:lnTo>
                    <a:lnTo>
                      <a:pt x="440" y="1139"/>
                    </a:lnTo>
                    <a:lnTo>
                      <a:pt x="443" y="1142"/>
                    </a:lnTo>
                    <a:lnTo>
                      <a:pt x="446" y="1145"/>
                    </a:lnTo>
                    <a:lnTo>
                      <a:pt x="449" y="1148"/>
                    </a:lnTo>
                    <a:lnTo>
                      <a:pt x="454" y="1149"/>
                    </a:lnTo>
                    <a:lnTo>
                      <a:pt x="458" y="1152"/>
                    </a:lnTo>
                    <a:lnTo>
                      <a:pt x="463" y="1153"/>
                    </a:lnTo>
                    <a:lnTo>
                      <a:pt x="468" y="1153"/>
                    </a:lnTo>
                    <a:lnTo>
                      <a:pt x="468" y="1153"/>
                    </a:lnTo>
                    <a:lnTo>
                      <a:pt x="473" y="1153"/>
                    </a:lnTo>
                    <a:lnTo>
                      <a:pt x="477" y="1152"/>
                    </a:lnTo>
                    <a:lnTo>
                      <a:pt x="482" y="1150"/>
                    </a:lnTo>
                    <a:lnTo>
                      <a:pt x="486" y="1148"/>
                    </a:lnTo>
                    <a:lnTo>
                      <a:pt x="489" y="1145"/>
                    </a:lnTo>
                    <a:lnTo>
                      <a:pt x="494" y="1143"/>
                    </a:lnTo>
                    <a:lnTo>
                      <a:pt x="496" y="1139"/>
                    </a:lnTo>
                    <a:lnTo>
                      <a:pt x="499" y="1135"/>
                    </a:lnTo>
                    <a:lnTo>
                      <a:pt x="573" y="1010"/>
                    </a:lnTo>
                    <a:lnTo>
                      <a:pt x="922" y="1150"/>
                    </a:lnTo>
                    <a:lnTo>
                      <a:pt x="929" y="1153"/>
                    </a:lnTo>
                    <a:lnTo>
                      <a:pt x="936" y="1153"/>
                    </a:lnTo>
                    <a:lnTo>
                      <a:pt x="941" y="1153"/>
                    </a:lnTo>
                    <a:lnTo>
                      <a:pt x="945" y="1152"/>
                    </a:lnTo>
                    <a:lnTo>
                      <a:pt x="949" y="1150"/>
                    </a:lnTo>
                    <a:lnTo>
                      <a:pt x="954" y="1148"/>
                    </a:lnTo>
                    <a:lnTo>
                      <a:pt x="960" y="1143"/>
                    </a:lnTo>
                    <a:lnTo>
                      <a:pt x="966" y="1138"/>
                    </a:lnTo>
                    <a:lnTo>
                      <a:pt x="969" y="1130"/>
                    </a:lnTo>
                    <a:lnTo>
                      <a:pt x="972" y="1122"/>
                    </a:lnTo>
                    <a:lnTo>
                      <a:pt x="1151" y="42"/>
                    </a:lnTo>
                    <a:lnTo>
                      <a:pt x="1152" y="37"/>
                    </a:lnTo>
                    <a:lnTo>
                      <a:pt x="1151" y="33"/>
                    </a:lnTo>
                    <a:lnTo>
                      <a:pt x="1150" y="27"/>
                    </a:lnTo>
                    <a:lnTo>
                      <a:pt x="1149" y="22"/>
                    </a:lnTo>
                    <a:lnTo>
                      <a:pt x="1147" y="18"/>
                    </a:lnTo>
                    <a:lnTo>
                      <a:pt x="1144" y="13"/>
                    </a:lnTo>
                    <a:lnTo>
                      <a:pt x="1139" y="10"/>
                    </a:lnTo>
                    <a:lnTo>
                      <a:pt x="1135" y="7"/>
                    </a:lnTo>
                    <a:close/>
                  </a:path>
                </a:pathLst>
              </a:custGeom>
              <a:solidFill>
                <a:schemeClr val="bg1"/>
              </a:solidFill>
              <a:ln>
                <a:noFill/>
              </a:ln>
            </p:spPr>
            <p:txBody>
              <a:bodyPr anchor="ctr"/>
              <a:lstStyle/>
              <a:p>
                <a:pPr algn="ctr"/>
                <a:endParaRPr/>
              </a:p>
            </p:txBody>
          </p:sp>
        </p:grpSp>
        <p:grpSp>
          <p:nvGrpSpPr>
            <p:cNvPr id="29" name="组合 28"/>
            <p:cNvGrpSpPr/>
            <p:nvPr/>
          </p:nvGrpSpPr>
          <p:grpSpPr>
            <a:xfrm>
              <a:off x="2074769" y="5103443"/>
              <a:ext cx="628671" cy="628671"/>
              <a:chOff x="4836591" y="2402840"/>
              <a:chExt cx="691538" cy="691538"/>
            </a:xfrm>
          </p:grpSpPr>
          <p:sp>
            <p:nvSpPr>
              <p:cNvPr id="47" name="椭圆 46"/>
              <p:cNvSpPr/>
              <p:nvPr/>
            </p:nvSpPr>
            <p:spPr>
              <a:xfrm>
                <a:off x="4836591" y="2402840"/>
                <a:ext cx="691538" cy="691538"/>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48" name="组合 47"/>
              <p:cNvGrpSpPr/>
              <p:nvPr/>
            </p:nvGrpSpPr>
            <p:grpSpPr>
              <a:xfrm>
                <a:off x="5021983" y="2567730"/>
                <a:ext cx="325421" cy="377851"/>
                <a:chOff x="3680588" y="2753915"/>
                <a:chExt cx="393760" cy="457200"/>
              </a:xfrm>
              <a:solidFill>
                <a:schemeClr val="bg1"/>
              </a:solidFill>
            </p:grpSpPr>
            <p:sp>
              <p:nvSpPr>
                <p:cNvPr id="49" name="任意多边形: 形状 48"/>
                <p:cNvSpPr/>
                <p:nvPr/>
              </p:nvSpPr>
              <p:spPr bwMode="auto">
                <a:xfrm>
                  <a:off x="3680588" y="2753915"/>
                  <a:ext cx="393760" cy="457200"/>
                </a:xfrm>
                <a:custGeom>
                  <a:avLst/>
                  <a:gdLst>
                    <a:gd name="connsiteX0" fmla="*/ 216694 w 285750"/>
                    <a:gd name="connsiteY0" fmla="*/ 153987 h 331788"/>
                    <a:gd name="connsiteX1" fmla="*/ 206375 w 285750"/>
                    <a:gd name="connsiteY1" fmla="*/ 165100 h 331788"/>
                    <a:gd name="connsiteX2" fmla="*/ 216694 w 285750"/>
                    <a:gd name="connsiteY2" fmla="*/ 176213 h 331788"/>
                    <a:gd name="connsiteX3" fmla="*/ 227013 w 285750"/>
                    <a:gd name="connsiteY3" fmla="*/ 165100 h 331788"/>
                    <a:gd name="connsiteX4" fmla="*/ 216694 w 285750"/>
                    <a:gd name="connsiteY4" fmla="*/ 153987 h 331788"/>
                    <a:gd name="connsiteX5" fmla="*/ 224703 w 285750"/>
                    <a:gd name="connsiteY5" fmla="*/ 77497 h 331788"/>
                    <a:gd name="connsiteX6" fmla="*/ 231198 w 285750"/>
                    <a:gd name="connsiteY6" fmla="*/ 89174 h 331788"/>
                    <a:gd name="connsiteX7" fmla="*/ 226002 w 285750"/>
                    <a:gd name="connsiteY7" fmla="*/ 121609 h 331788"/>
                    <a:gd name="connsiteX8" fmla="*/ 226002 w 285750"/>
                    <a:gd name="connsiteY8" fmla="*/ 122906 h 331788"/>
                    <a:gd name="connsiteX9" fmla="*/ 262371 w 285750"/>
                    <a:gd name="connsiteY9" fmla="*/ 173505 h 331788"/>
                    <a:gd name="connsiteX10" fmla="*/ 271463 w 285750"/>
                    <a:gd name="connsiteY10" fmla="*/ 173505 h 331788"/>
                    <a:gd name="connsiteX11" fmla="*/ 285750 w 285750"/>
                    <a:gd name="connsiteY11" fmla="*/ 187777 h 331788"/>
                    <a:gd name="connsiteX12" fmla="*/ 285750 w 285750"/>
                    <a:gd name="connsiteY12" fmla="*/ 220212 h 331788"/>
                    <a:gd name="connsiteX13" fmla="*/ 271463 w 285750"/>
                    <a:gd name="connsiteY13" fmla="*/ 233186 h 331788"/>
                    <a:gd name="connsiteX14" fmla="*/ 262371 w 285750"/>
                    <a:gd name="connsiteY14" fmla="*/ 233186 h 331788"/>
                    <a:gd name="connsiteX15" fmla="*/ 231198 w 285750"/>
                    <a:gd name="connsiteY15" fmla="*/ 282487 h 331788"/>
                    <a:gd name="connsiteX16" fmla="*/ 229899 w 285750"/>
                    <a:gd name="connsiteY16" fmla="*/ 282487 h 331788"/>
                    <a:gd name="connsiteX17" fmla="*/ 228600 w 285750"/>
                    <a:gd name="connsiteY17" fmla="*/ 283784 h 331788"/>
                    <a:gd name="connsiteX18" fmla="*/ 214313 w 285750"/>
                    <a:gd name="connsiteY18" fmla="*/ 313625 h 331788"/>
                    <a:gd name="connsiteX19" fmla="*/ 214313 w 285750"/>
                    <a:gd name="connsiteY19" fmla="*/ 324004 h 331788"/>
                    <a:gd name="connsiteX20" fmla="*/ 206519 w 285750"/>
                    <a:gd name="connsiteY20" fmla="*/ 331788 h 331788"/>
                    <a:gd name="connsiteX21" fmla="*/ 162358 w 285750"/>
                    <a:gd name="connsiteY21" fmla="*/ 331788 h 331788"/>
                    <a:gd name="connsiteX22" fmla="*/ 155863 w 285750"/>
                    <a:gd name="connsiteY22" fmla="*/ 324004 h 331788"/>
                    <a:gd name="connsiteX23" fmla="*/ 155863 w 285750"/>
                    <a:gd name="connsiteY23" fmla="*/ 314922 h 331788"/>
                    <a:gd name="connsiteX24" fmla="*/ 140277 w 285750"/>
                    <a:gd name="connsiteY24" fmla="*/ 314922 h 331788"/>
                    <a:gd name="connsiteX25" fmla="*/ 120794 w 285750"/>
                    <a:gd name="connsiteY25" fmla="*/ 313625 h 331788"/>
                    <a:gd name="connsiteX26" fmla="*/ 120794 w 285750"/>
                    <a:gd name="connsiteY26" fmla="*/ 324004 h 331788"/>
                    <a:gd name="connsiteX27" fmla="*/ 114300 w 285750"/>
                    <a:gd name="connsiteY27" fmla="*/ 331788 h 331788"/>
                    <a:gd name="connsiteX28" fmla="*/ 70138 w 285750"/>
                    <a:gd name="connsiteY28" fmla="*/ 331788 h 331788"/>
                    <a:gd name="connsiteX29" fmla="*/ 62345 w 285750"/>
                    <a:gd name="connsiteY29" fmla="*/ 325301 h 331788"/>
                    <a:gd name="connsiteX30" fmla="*/ 62345 w 285750"/>
                    <a:gd name="connsiteY30" fmla="*/ 321409 h 331788"/>
                    <a:gd name="connsiteX31" fmla="*/ 46759 w 285750"/>
                    <a:gd name="connsiteY31" fmla="*/ 282487 h 331788"/>
                    <a:gd name="connsiteX32" fmla="*/ 24678 w 285750"/>
                    <a:gd name="connsiteY32" fmla="*/ 250052 h 331788"/>
                    <a:gd name="connsiteX33" fmla="*/ 16885 w 285750"/>
                    <a:gd name="connsiteY33" fmla="*/ 227996 h 331788"/>
                    <a:gd name="connsiteX34" fmla="*/ 14287 w 285750"/>
                    <a:gd name="connsiteY34" fmla="*/ 204643 h 331788"/>
                    <a:gd name="connsiteX35" fmla="*/ 23379 w 285750"/>
                    <a:gd name="connsiteY35" fmla="*/ 163126 h 331788"/>
                    <a:gd name="connsiteX36" fmla="*/ 84426 w 285750"/>
                    <a:gd name="connsiteY36" fmla="*/ 183884 h 331788"/>
                    <a:gd name="connsiteX37" fmla="*/ 181841 w 285750"/>
                    <a:gd name="connsiteY37" fmla="*/ 107337 h 331788"/>
                    <a:gd name="connsiteX38" fmla="*/ 192232 w 285750"/>
                    <a:gd name="connsiteY38" fmla="*/ 90471 h 331788"/>
                    <a:gd name="connsiteX39" fmla="*/ 224703 w 285750"/>
                    <a:gd name="connsiteY39" fmla="*/ 77497 h 331788"/>
                    <a:gd name="connsiteX40" fmla="*/ 79893 w 285750"/>
                    <a:gd name="connsiteY40" fmla="*/ 26987 h 331788"/>
                    <a:gd name="connsiteX41" fmla="*/ 76005 w 285750"/>
                    <a:gd name="connsiteY41" fmla="*/ 30840 h 331788"/>
                    <a:gd name="connsiteX42" fmla="*/ 76005 w 285750"/>
                    <a:gd name="connsiteY42" fmla="*/ 35977 h 331788"/>
                    <a:gd name="connsiteX43" fmla="*/ 72118 w 285750"/>
                    <a:gd name="connsiteY43" fmla="*/ 42398 h 331788"/>
                    <a:gd name="connsiteX44" fmla="*/ 53975 w 285750"/>
                    <a:gd name="connsiteY44" fmla="*/ 64231 h 331788"/>
                    <a:gd name="connsiteX45" fmla="*/ 66934 w 285750"/>
                    <a:gd name="connsiteY45" fmla="*/ 84779 h 331788"/>
                    <a:gd name="connsiteX46" fmla="*/ 83781 w 285750"/>
                    <a:gd name="connsiteY46" fmla="*/ 92485 h 331788"/>
                    <a:gd name="connsiteX47" fmla="*/ 88965 w 285750"/>
                    <a:gd name="connsiteY47" fmla="*/ 96337 h 331788"/>
                    <a:gd name="connsiteX48" fmla="*/ 87669 w 285750"/>
                    <a:gd name="connsiteY48" fmla="*/ 110464 h 331788"/>
                    <a:gd name="connsiteX49" fmla="*/ 77301 w 285750"/>
                    <a:gd name="connsiteY49" fmla="*/ 111749 h 331788"/>
                    <a:gd name="connsiteX50" fmla="*/ 61750 w 285750"/>
                    <a:gd name="connsiteY50" fmla="*/ 106612 h 331788"/>
                    <a:gd name="connsiteX51" fmla="*/ 56567 w 285750"/>
                    <a:gd name="connsiteY51" fmla="*/ 109180 h 331788"/>
                    <a:gd name="connsiteX52" fmla="*/ 53975 w 285750"/>
                    <a:gd name="connsiteY52" fmla="*/ 116886 h 331788"/>
                    <a:gd name="connsiteX53" fmla="*/ 56567 w 285750"/>
                    <a:gd name="connsiteY53" fmla="*/ 123307 h 331788"/>
                    <a:gd name="connsiteX54" fmla="*/ 70822 w 285750"/>
                    <a:gd name="connsiteY54" fmla="*/ 127160 h 331788"/>
                    <a:gd name="connsiteX55" fmla="*/ 74710 w 285750"/>
                    <a:gd name="connsiteY55" fmla="*/ 131013 h 331788"/>
                    <a:gd name="connsiteX56" fmla="*/ 74710 w 285750"/>
                    <a:gd name="connsiteY56" fmla="*/ 137434 h 331788"/>
                    <a:gd name="connsiteX57" fmla="*/ 78597 w 285750"/>
                    <a:gd name="connsiteY57" fmla="*/ 140003 h 331788"/>
                    <a:gd name="connsiteX58" fmla="*/ 86373 w 285750"/>
                    <a:gd name="connsiteY58" fmla="*/ 140003 h 331788"/>
                    <a:gd name="connsiteX59" fmla="*/ 90261 w 285750"/>
                    <a:gd name="connsiteY59" fmla="*/ 137434 h 331788"/>
                    <a:gd name="connsiteX60" fmla="*/ 90261 w 285750"/>
                    <a:gd name="connsiteY60" fmla="*/ 129728 h 331788"/>
                    <a:gd name="connsiteX61" fmla="*/ 92852 w 285750"/>
                    <a:gd name="connsiteY61" fmla="*/ 125876 h 331788"/>
                    <a:gd name="connsiteX62" fmla="*/ 107108 w 285750"/>
                    <a:gd name="connsiteY62" fmla="*/ 116886 h 331788"/>
                    <a:gd name="connsiteX63" fmla="*/ 99332 w 285750"/>
                    <a:gd name="connsiteY63" fmla="*/ 78358 h 331788"/>
                    <a:gd name="connsiteX64" fmla="*/ 85077 w 285750"/>
                    <a:gd name="connsiteY64" fmla="*/ 71936 h 331788"/>
                    <a:gd name="connsiteX65" fmla="*/ 77301 w 285750"/>
                    <a:gd name="connsiteY65" fmla="*/ 68084 h 331788"/>
                    <a:gd name="connsiteX66" fmla="*/ 79893 w 285750"/>
                    <a:gd name="connsiteY66" fmla="*/ 56525 h 331788"/>
                    <a:gd name="connsiteX67" fmla="*/ 83781 w 285750"/>
                    <a:gd name="connsiteY67" fmla="*/ 55241 h 331788"/>
                    <a:gd name="connsiteX68" fmla="*/ 101924 w 285750"/>
                    <a:gd name="connsiteY68" fmla="*/ 59094 h 331788"/>
                    <a:gd name="connsiteX69" fmla="*/ 105812 w 285750"/>
                    <a:gd name="connsiteY69" fmla="*/ 56525 h 331788"/>
                    <a:gd name="connsiteX70" fmla="*/ 109699 w 285750"/>
                    <a:gd name="connsiteY70" fmla="*/ 47535 h 331788"/>
                    <a:gd name="connsiteX71" fmla="*/ 107108 w 285750"/>
                    <a:gd name="connsiteY71" fmla="*/ 43682 h 331788"/>
                    <a:gd name="connsiteX72" fmla="*/ 95444 w 285750"/>
                    <a:gd name="connsiteY72" fmla="*/ 39830 h 331788"/>
                    <a:gd name="connsiteX73" fmla="*/ 90261 w 285750"/>
                    <a:gd name="connsiteY73" fmla="*/ 34692 h 331788"/>
                    <a:gd name="connsiteX74" fmla="*/ 83781 w 285750"/>
                    <a:gd name="connsiteY74" fmla="*/ 26987 h 331788"/>
                    <a:gd name="connsiteX75" fmla="*/ 79893 w 285750"/>
                    <a:gd name="connsiteY75" fmla="*/ 26987 h 331788"/>
                    <a:gd name="connsiteX76" fmla="*/ 83344 w 285750"/>
                    <a:gd name="connsiteY76" fmla="*/ 0 h 331788"/>
                    <a:gd name="connsiteX77" fmla="*/ 166688 w 285750"/>
                    <a:gd name="connsiteY77" fmla="*/ 83344 h 331788"/>
                    <a:gd name="connsiteX78" fmla="*/ 83344 w 285750"/>
                    <a:gd name="connsiteY78" fmla="*/ 166688 h 331788"/>
                    <a:gd name="connsiteX79" fmla="*/ 0 w 285750"/>
                    <a:gd name="connsiteY79" fmla="*/ 83344 h 331788"/>
                    <a:gd name="connsiteX80" fmla="*/ 83344 w 285750"/>
                    <a:gd name="connsiteY8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5750" h="331788">
                      <a:moveTo>
                        <a:pt x="216694" y="153987"/>
                      </a:moveTo>
                      <a:cubicBezTo>
                        <a:pt x="210995" y="153987"/>
                        <a:pt x="206375" y="158962"/>
                        <a:pt x="206375" y="165100"/>
                      </a:cubicBezTo>
                      <a:cubicBezTo>
                        <a:pt x="206375" y="171238"/>
                        <a:pt x="210995" y="176213"/>
                        <a:pt x="216694" y="176213"/>
                      </a:cubicBezTo>
                      <a:cubicBezTo>
                        <a:pt x="222393" y="176213"/>
                        <a:pt x="227013" y="171238"/>
                        <a:pt x="227013" y="165100"/>
                      </a:cubicBezTo>
                      <a:cubicBezTo>
                        <a:pt x="227013" y="158962"/>
                        <a:pt x="222393" y="153987"/>
                        <a:pt x="216694" y="153987"/>
                      </a:cubicBezTo>
                      <a:close/>
                      <a:moveTo>
                        <a:pt x="224703" y="77497"/>
                      </a:moveTo>
                      <a:cubicBezTo>
                        <a:pt x="231198" y="76200"/>
                        <a:pt x="235094" y="83984"/>
                        <a:pt x="231198" y="89174"/>
                      </a:cubicBezTo>
                      <a:cubicBezTo>
                        <a:pt x="227301" y="96958"/>
                        <a:pt x="222106" y="108635"/>
                        <a:pt x="226002" y="121609"/>
                      </a:cubicBezTo>
                      <a:cubicBezTo>
                        <a:pt x="226002" y="121609"/>
                        <a:pt x="226002" y="122906"/>
                        <a:pt x="226002" y="122906"/>
                      </a:cubicBezTo>
                      <a:cubicBezTo>
                        <a:pt x="242888" y="137178"/>
                        <a:pt x="255876" y="154044"/>
                        <a:pt x="262371" y="173505"/>
                      </a:cubicBezTo>
                      <a:cubicBezTo>
                        <a:pt x="262371" y="173505"/>
                        <a:pt x="262371" y="173505"/>
                        <a:pt x="271463" y="173505"/>
                      </a:cubicBezTo>
                      <a:cubicBezTo>
                        <a:pt x="279256" y="173505"/>
                        <a:pt x="285750" y="179992"/>
                        <a:pt x="285750" y="187777"/>
                      </a:cubicBezTo>
                      <a:cubicBezTo>
                        <a:pt x="285750" y="187777"/>
                        <a:pt x="285750" y="187777"/>
                        <a:pt x="285750" y="220212"/>
                      </a:cubicBezTo>
                      <a:cubicBezTo>
                        <a:pt x="285750" y="226699"/>
                        <a:pt x="279256" y="233186"/>
                        <a:pt x="271463" y="233186"/>
                      </a:cubicBezTo>
                      <a:cubicBezTo>
                        <a:pt x="271463" y="233186"/>
                        <a:pt x="271463" y="233186"/>
                        <a:pt x="262371" y="233186"/>
                      </a:cubicBezTo>
                      <a:cubicBezTo>
                        <a:pt x="257175" y="251349"/>
                        <a:pt x="245485" y="268215"/>
                        <a:pt x="231198" y="282487"/>
                      </a:cubicBezTo>
                      <a:cubicBezTo>
                        <a:pt x="231198" y="282487"/>
                        <a:pt x="229899" y="282487"/>
                        <a:pt x="229899" y="282487"/>
                      </a:cubicBezTo>
                      <a:cubicBezTo>
                        <a:pt x="229899" y="282487"/>
                        <a:pt x="229899" y="282487"/>
                        <a:pt x="228600" y="283784"/>
                      </a:cubicBezTo>
                      <a:cubicBezTo>
                        <a:pt x="215611" y="295461"/>
                        <a:pt x="214313" y="309732"/>
                        <a:pt x="214313" y="313625"/>
                      </a:cubicBezTo>
                      <a:cubicBezTo>
                        <a:pt x="214313" y="313625"/>
                        <a:pt x="214313" y="313625"/>
                        <a:pt x="214313" y="324004"/>
                      </a:cubicBezTo>
                      <a:cubicBezTo>
                        <a:pt x="214313" y="329193"/>
                        <a:pt x="210416" y="331788"/>
                        <a:pt x="206519" y="331788"/>
                      </a:cubicBezTo>
                      <a:cubicBezTo>
                        <a:pt x="206519" y="331788"/>
                        <a:pt x="206519" y="331788"/>
                        <a:pt x="162358" y="331788"/>
                      </a:cubicBezTo>
                      <a:cubicBezTo>
                        <a:pt x="158461" y="331788"/>
                        <a:pt x="155863" y="327896"/>
                        <a:pt x="155863" y="324004"/>
                      </a:cubicBezTo>
                      <a:cubicBezTo>
                        <a:pt x="155863" y="324004"/>
                        <a:pt x="155863" y="324004"/>
                        <a:pt x="155863" y="314922"/>
                      </a:cubicBezTo>
                      <a:cubicBezTo>
                        <a:pt x="150668" y="314922"/>
                        <a:pt x="145472" y="314922"/>
                        <a:pt x="140277" y="314922"/>
                      </a:cubicBezTo>
                      <a:cubicBezTo>
                        <a:pt x="133783" y="314922"/>
                        <a:pt x="127288" y="314922"/>
                        <a:pt x="120794" y="313625"/>
                      </a:cubicBezTo>
                      <a:cubicBezTo>
                        <a:pt x="120794" y="313625"/>
                        <a:pt x="120794" y="313625"/>
                        <a:pt x="120794" y="324004"/>
                      </a:cubicBezTo>
                      <a:cubicBezTo>
                        <a:pt x="120794" y="329193"/>
                        <a:pt x="118196" y="331788"/>
                        <a:pt x="114300" y="331788"/>
                      </a:cubicBezTo>
                      <a:cubicBezTo>
                        <a:pt x="114300" y="331788"/>
                        <a:pt x="114300" y="331788"/>
                        <a:pt x="70138" y="331788"/>
                      </a:cubicBezTo>
                      <a:cubicBezTo>
                        <a:pt x="66242" y="331788"/>
                        <a:pt x="63644" y="329193"/>
                        <a:pt x="62345" y="325301"/>
                      </a:cubicBezTo>
                      <a:cubicBezTo>
                        <a:pt x="62345" y="325301"/>
                        <a:pt x="62345" y="325301"/>
                        <a:pt x="62345" y="321409"/>
                      </a:cubicBezTo>
                      <a:cubicBezTo>
                        <a:pt x="62345" y="313625"/>
                        <a:pt x="59747" y="296758"/>
                        <a:pt x="46759" y="282487"/>
                      </a:cubicBezTo>
                      <a:cubicBezTo>
                        <a:pt x="36368" y="272108"/>
                        <a:pt x="29873" y="260431"/>
                        <a:pt x="24678" y="250052"/>
                      </a:cubicBezTo>
                      <a:cubicBezTo>
                        <a:pt x="20781" y="242267"/>
                        <a:pt x="18183" y="235780"/>
                        <a:pt x="16885" y="227996"/>
                      </a:cubicBezTo>
                      <a:cubicBezTo>
                        <a:pt x="14287" y="220212"/>
                        <a:pt x="14287" y="212427"/>
                        <a:pt x="14287" y="204643"/>
                      </a:cubicBezTo>
                      <a:cubicBezTo>
                        <a:pt x="14287" y="190371"/>
                        <a:pt x="16885" y="176100"/>
                        <a:pt x="23379" y="163126"/>
                      </a:cubicBezTo>
                      <a:cubicBezTo>
                        <a:pt x="40264" y="176100"/>
                        <a:pt x="61046" y="183884"/>
                        <a:pt x="84426" y="183884"/>
                      </a:cubicBezTo>
                      <a:cubicBezTo>
                        <a:pt x="131185" y="183884"/>
                        <a:pt x="171450" y="151449"/>
                        <a:pt x="181841" y="107337"/>
                      </a:cubicBezTo>
                      <a:cubicBezTo>
                        <a:pt x="183139" y="100850"/>
                        <a:pt x="187036" y="94363"/>
                        <a:pt x="192232" y="90471"/>
                      </a:cubicBezTo>
                      <a:cubicBezTo>
                        <a:pt x="198726" y="83984"/>
                        <a:pt x="209117" y="78795"/>
                        <a:pt x="224703" y="77497"/>
                      </a:cubicBezTo>
                      <a:close/>
                      <a:moveTo>
                        <a:pt x="79893" y="26987"/>
                      </a:moveTo>
                      <a:cubicBezTo>
                        <a:pt x="77301" y="26987"/>
                        <a:pt x="76005" y="28271"/>
                        <a:pt x="76005" y="30840"/>
                      </a:cubicBezTo>
                      <a:cubicBezTo>
                        <a:pt x="76005" y="30840"/>
                        <a:pt x="76005" y="30840"/>
                        <a:pt x="76005" y="35977"/>
                      </a:cubicBezTo>
                      <a:cubicBezTo>
                        <a:pt x="76005" y="39830"/>
                        <a:pt x="76005" y="39830"/>
                        <a:pt x="72118" y="42398"/>
                      </a:cubicBezTo>
                      <a:cubicBezTo>
                        <a:pt x="61750" y="44967"/>
                        <a:pt x="55271" y="52672"/>
                        <a:pt x="53975" y="64231"/>
                      </a:cubicBezTo>
                      <a:cubicBezTo>
                        <a:pt x="53975" y="73221"/>
                        <a:pt x="59159" y="80926"/>
                        <a:pt x="66934" y="84779"/>
                      </a:cubicBezTo>
                      <a:cubicBezTo>
                        <a:pt x="72118" y="88632"/>
                        <a:pt x="78597" y="89916"/>
                        <a:pt x="83781" y="92485"/>
                      </a:cubicBezTo>
                      <a:cubicBezTo>
                        <a:pt x="85077" y="93769"/>
                        <a:pt x="87669" y="95053"/>
                        <a:pt x="88965" y="96337"/>
                      </a:cubicBezTo>
                      <a:cubicBezTo>
                        <a:pt x="94148" y="100190"/>
                        <a:pt x="94148" y="107896"/>
                        <a:pt x="87669" y="110464"/>
                      </a:cubicBezTo>
                      <a:cubicBezTo>
                        <a:pt x="83781" y="111749"/>
                        <a:pt x="81189" y="111749"/>
                        <a:pt x="77301" y="111749"/>
                      </a:cubicBezTo>
                      <a:cubicBezTo>
                        <a:pt x="72118" y="110464"/>
                        <a:pt x="66934" y="109180"/>
                        <a:pt x="61750" y="106612"/>
                      </a:cubicBezTo>
                      <a:cubicBezTo>
                        <a:pt x="59159" y="105327"/>
                        <a:pt x="57863" y="105327"/>
                        <a:pt x="56567" y="109180"/>
                      </a:cubicBezTo>
                      <a:cubicBezTo>
                        <a:pt x="55271" y="111749"/>
                        <a:pt x="55271" y="114317"/>
                        <a:pt x="53975" y="116886"/>
                      </a:cubicBezTo>
                      <a:cubicBezTo>
                        <a:pt x="53975" y="120739"/>
                        <a:pt x="53975" y="120739"/>
                        <a:pt x="56567" y="123307"/>
                      </a:cubicBezTo>
                      <a:cubicBezTo>
                        <a:pt x="61750" y="124591"/>
                        <a:pt x="66934" y="125876"/>
                        <a:pt x="70822" y="127160"/>
                      </a:cubicBezTo>
                      <a:cubicBezTo>
                        <a:pt x="74710" y="127160"/>
                        <a:pt x="74710" y="127160"/>
                        <a:pt x="74710" y="131013"/>
                      </a:cubicBezTo>
                      <a:cubicBezTo>
                        <a:pt x="74710" y="133581"/>
                        <a:pt x="74710" y="134866"/>
                        <a:pt x="74710" y="137434"/>
                      </a:cubicBezTo>
                      <a:cubicBezTo>
                        <a:pt x="74710" y="138718"/>
                        <a:pt x="76005" y="140003"/>
                        <a:pt x="78597" y="140003"/>
                      </a:cubicBezTo>
                      <a:cubicBezTo>
                        <a:pt x="81189" y="141287"/>
                        <a:pt x="83781" y="141287"/>
                        <a:pt x="86373" y="140003"/>
                      </a:cubicBezTo>
                      <a:cubicBezTo>
                        <a:pt x="88965" y="140003"/>
                        <a:pt x="90261" y="140003"/>
                        <a:pt x="90261" y="137434"/>
                      </a:cubicBezTo>
                      <a:cubicBezTo>
                        <a:pt x="90261" y="134866"/>
                        <a:pt x="90261" y="132297"/>
                        <a:pt x="90261" y="129728"/>
                      </a:cubicBezTo>
                      <a:cubicBezTo>
                        <a:pt x="90261" y="127160"/>
                        <a:pt x="91557" y="125876"/>
                        <a:pt x="92852" y="125876"/>
                      </a:cubicBezTo>
                      <a:cubicBezTo>
                        <a:pt x="99332" y="124591"/>
                        <a:pt x="103220" y="120739"/>
                        <a:pt x="107108" y="116886"/>
                      </a:cubicBezTo>
                      <a:cubicBezTo>
                        <a:pt x="117475" y="104043"/>
                        <a:pt x="113587" y="87348"/>
                        <a:pt x="99332" y="78358"/>
                      </a:cubicBezTo>
                      <a:cubicBezTo>
                        <a:pt x="94148" y="75789"/>
                        <a:pt x="90261" y="74505"/>
                        <a:pt x="85077" y="71936"/>
                      </a:cubicBezTo>
                      <a:cubicBezTo>
                        <a:pt x="82485" y="71936"/>
                        <a:pt x="79893" y="70652"/>
                        <a:pt x="77301" y="68084"/>
                      </a:cubicBezTo>
                      <a:cubicBezTo>
                        <a:pt x="73414" y="64231"/>
                        <a:pt x="73414" y="59094"/>
                        <a:pt x="79893" y="56525"/>
                      </a:cubicBezTo>
                      <a:cubicBezTo>
                        <a:pt x="81189" y="55241"/>
                        <a:pt x="82485" y="55241"/>
                        <a:pt x="83781" y="55241"/>
                      </a:cubicBezTo>
                      <a:cubicBezTo>
                        <a:pt x="90261" y="55241"/>
                        <a:pt x="95444" y="56525"/>
                        <a:pt x="101924" y="59094"/>
                      </a:cubicBezTo>
                      <a:cubicBezTo>
                        <a:pt x="104516" y="60378"/>
                        <a:pt x="105812" y="60378"/>
                        <a:pt x="105812" y="56525"/>
                      </a:cubicBezTo>
                      <a:cubicBezTo>
                        <a:pt x="107108" y="53957"/>
                        <a:pt x="108403" y="51388"/>
                        <a:pt x="109699" y="47535"/>
                      </a:cubicBezTo>
                      <a:cubicBezTo>
                        <a:pt x="109699" y="46251"/>
                        <a:pt x="108403" y="44967"/>
                        <a:pt x="107108" y="43682"/>
                      </a:cubicBezTo>
                      <a:cubicBezTo>
                        <a:pt x="103220" y="42398"/>
                        <a:pt x="99332" y="41114"/>
                        <a:pt x="95444" y="39830"/>
                      </a:cubicBezTo>
                      <a:cubicBezTo>
                        <a:pt x="90261" y="39830"/>
                        <a:pt x="90261" y="39830"/>
                        <a:pt x="90261" y="34692"/>
                      </a:cubicBezTo>
                      <a:cubicBezTo>
                        <a:pt x="90261" y="26987"/>
                        <a:pt x="90261" y="26987"/>
                        <a:pt x="83781" y="26987"/>
                      </a:cubicBezTo>
                      <a:cubicBezTo>
                        <a:pt x="83781" y="26987"/>
                        <a:pt x="83781" y="26987"/>
                        <a:pt x="79893" y="26987"/>
                      </a:cubicBezTo>
                      <a:close/>
                      <a:moveTo>
                        <a:pt x="83344" y="0"/>
                      </a:moveTo>
                      <a:cubicBezTo>
                        <a:pt x="129374" y="0"/>
                        <a:pt x="166688" y="37314"/>
                        <a:pt x="166688" y="83344"/>
                      </a:cubicBezTo>
                      <a:cubicBezTo>
                        <a:pt x="166688" y="129374"/>
                        <a:pt x="129374" y="166688"/>
                        <a:pt x="83344" y="166688"/>
                      </a:cubicBezTo>
                      <a:cubicBezTo>
                        <a:pt x="37314" y="166688"/>
                        <a:pt x="0" y="129374"/>
                        <a:pt x="0" y="83344"/>
                      </a:cubicBezTo>
                      <a:cubicBezTo>
                        <a:pt x="0" y="37314"/>
                        <a:pt x="37314" y="0"/>
                        <a:pt x="833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任意多边形: 形状 49"/>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30" name="组合 29"/>
            <p:cNvGrpSpPr/>
            <p:nvPr/>
          </p:nvGrpSpPr>
          <p:grpSpPr>
            <a:xfrm>
              <a:off x="2935860" y="5111279"/>
              <a:ext cx="612999" cy="612999"/>
              <a:chOff x="5750320" y="1734643"/>
              <a:chExt cx="741729" cy="741729"/>
            </a:xfrm>
          </p:grpSpPr>
          <p:sp>
            <p:nvSpPr>
              <p:cNvPr id="45" name="任意多边形: 形状 44"/>
              <p:cNvSpPr/>
              <p:nvPr/>
            </p:nvSpPr>
            <p:spPr bwMode="auto">
              <a:xfrm>
                <a:off x="5750320" y="1734643"/>
                <a:ext cx="741729" cy="741729"/>
              </a:xfrm>
              <a:custGeom>
                <a:avLst/>
                <a:gdLst>
                  <a:gd name="T0" fmla="*/ 0 w 320"/>
                  <a:gd name="T1" fmla="*/ 159 h 320"/>
                  <a:gd name="T2" fmla="*/ 3 w 320"/>
                  <a:gd name="T3" fmla="*/ 127 h 320"/>
                  <a:gd name="T4" fmla="*/ 13 w 320"/>
                  <a:gd name="T5" fmla="*/ 98 h 320"/>
                  <a:gd name="T6" fmla="*/ 27 w 320"/>
                  <a:gd name="T7" fmla="*/ 70 h 320"/>
                  <a:gd name="T8" fmla="*/ 47 w 320"/>
                  <a:gd name="T9" fmla="*/ 46 h 320"/>
                  <a:gd name="T10" fmla="*/ 70 w 320"/>
                  <a:gd name="T11" fmla="*/ 27 h 320"/>
                  <a:gd name="T12" fmla="*/ 97 w 320"/>
                  <a:gd name="T13" fmla="*/ 12 h 320"/>
                  <a:gd name="T14" fmla="*/ 127 w 320"/>
                  <a:gd name="T15" fmla="*/ 2 h 320"/>
                  <a:gd name="T16" fmla="*/ 160 w 320"/>
                  <a:gd name="T17" fmla="*/ 0 h 320"/>
                  <a:gd name="T18" fmla="*/ 177 w 320"/>
                  <a:gd name="T19" fmla="*/ 0 h 320"/>
                  <a:gd name="T20" fmla="*/ 207 w 320"/>
                  <a:gd name="T21" fmla="*/ 7 h 320"/>
                  <a:gd name="T22" fmla="*/ 237 w 320"/>
                  <a:gd name="T23" fmla="*/ 19 h 320"/>
                  <a:gd name="T24" fmla="*/ 261 w 320"/>
                  <a:gd name="T25" fmla="*/ 37 h 320"/>
                  <a:gd name="T26" fmla="*/ 284 w 320"/>
                  <a:gd name="T27" fmla="*/ 58 h 320"/>
                  <a:gd name="T28" fmla="*/ 300 w 320"/>
                  <a:gd name="T29" fmla="*/ 84 h 320"/>
                  <a:gd name="T30" fmla="*/ 313 w 320"/>
                  <a:gd name="T31" fmla="*/ 112 h 320"/>
                  <a:gd name="T32" fmla="*/ 319 w 320"/>
                  <a:gd name="T33" fmla="*/ 144 h 320"/>
                  <a:gd name="T34" fmla="*/ 320 w 320"/>
                  <a:gd name="T35" fmla="*/ 159 h 320"/>
                  <a:gd name="T36" fmla="*/ 317 w 320"/>
                  <a:gd name="T37" fmla="*/ 192 h 320"/>
                  <a:gd name="T38" fmla="*/ 308 w 320"/>
                  <a:gd name="T39" fmla="*/ 222 h 320"/>
                  <a:gd name="T40" fmla="*/ 292 w 320"/>
                  <a:gd name="T41" fmla="*/ 249 h 320"/>
                  <a:gd name="T42" fmla="*/ 273 w 320"/>
                  <a:gd name="T43" fmla="*/ 274 h 320"/>
                  <a:gd name="T44" fmla="*/ 250 w 320"/>
                  <a:gd name="T45" fmla="*/ 293 h 320"/>
                  <a:gd name="T46" fmla="*/ 223 w 320"/>
                  <a:gd name="T47" fmla="*/ 308 h 320"/>
                  <a:gd name="T48" fmla="*/ 192 w 320"/>
                  <a:gd name="T49" fmla="*/ 317 h 320"/>
                  <a:gd name="T50" fmla="*/ 160 w 320"/>
                  <a:gd name="T51" fmla="*/ 320 h 320"/>
                  <a:gd name="T52" fmla="*/ 143 w 320"/>
                  <a:gd name="T53" fmla="*/ 320 h 320"/>
                  <a:gd name="T54" fmla="*/ 112 w 320"/>
                  <a:gd name="T55" fmla="*/ 313 h 320"/>
                  <a:gd name="T56" fmla="*/ 83 w 320"/>
                  <a:gd name="T57" fmla="*/ 301 h 320"/>
                  <a:gd name="T58" fmla="*/ 57 w 320"/>
                  <a:gd name="T59" fmla="*/ 283 h 320"/>
                  <a:gd name="T60" fmla="*/ 36 w 320"/>
                  <a:gd name="T61" fmla="*/ 262 h 320"/>
                  <a:gd name="T62" fmla="*/ 18 w 320"/>
                  <a:gd name="T63" fmla="*/ 236 h 320"/>
                  <a:gd name="T64" fmla="*/ 7 w 320"/>
                  <a:gd name="T65" fmla="*/ 208 h 320"/>
                  <a:gd name="T66" fmla="*/ 1 w 320"/>
                  <a:gd name="T67" fmla="*/ 176 h 320"/>
                  <a:gd name="T68" fmla="*/ 0 w 320"/>
                  <a:gd name="T69" fmla="*/ 15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0" h="320">
                    <a:moveTo>
                      <a:pt x="0" y="159"/>
                    </a:moveTo>
                    <a:lnTo>
                      <a:pt x="0" y="159"/>
                    </a:lnTo>
                    <a:lnTo>
                      <a:pt x="1" y="144"/>
                    </a:lnTo>
                    <a:lnTo>
                      <a:pt x="3" y="127"/>
                    </a:lnTo>
                    <a:lnTo>
                      <a:pt x="7" y="112"/>
                    </a:lnTo>
                    <a:lnTo>
                      <a:pt x="13" y="98"/>
                    </a:lnTo>
                    <a:lnTo>
                      <a:pt x="18" y="84"/>
                    </a:lnTo>
                    <a:lnTo>
                      <a:pt x="27" y="70"/>
                    </a:lnTo>
                    <a:lnTo>
                      <a:pt x="36" y="58"/>
                    </a:lnTo>
                    <a:lnTo>
                      <a:pt x="47" y="46"/>
                    </a:lnTo>
                    <a:lnTo>
                      <a:pt x="57" y="37"/>
                    </a:lnTo>
                    <a:lnTo>
                      <a:pt x="70" y="27"/>
                    </a:lnTo>
                    <a:lnTo>
                      <a:pt x="83" y="19"/>
                    </a:lnTo>
                    <a:lnTo>
                      <a:pt x="97" y="12"/>
                    </a:lnTo>
                    <a:lnTo>
                      <a:pt x="112" y="7"/>
                    </a:lnTo>
                    <a:lnTo>
                      <a:pt x="127" y="2"/>
                    </a:lnTo>
                    <a:lnTo>
                      <a:pt x="143" y="0"/>
                    </a:lnTo>
                    <a:lnTo>
                      <a:pt x="160" y="0"/>
                    </a:lnTo>
                    <a:lnTo>
                      <a:pt x="160" y="0"/>
                    </a:lnTo>
                    <a:lnTo>
                      <a:pt x="177" y="0"/>
                    </a:lnTo>
                    <a:lnTo>
                      <a:pt x="192" y="2"/>
                    </a:lnTo>
                    <a:lnTo>
                      <a:pt x="207" y="7"/>
                    </a:lnTo>
                    <a:lnTo>
                      <a:pt x="223" y="12"/>
                    </a:lnTo>
                    <a:lnTo>
                      <a:pt x="237" y="19"/>
                    </a:lnTo>
                    <a:lnTo>
                      <a:pt x="250" y="27"/>
                    </a:lnTo>
                    <a:lnTo>
                      <a:pt x="261" y="37"/>
                    </a:lnTo>
                    <a:lnTo>
                      <a:pt x="273" y="46"/>
                    </a:lnTo>
                    <a:lnTo>
                      <a:pt x="284" y="58"/>
                    </a:lnTo>
                    <a:lnTo>
                      <a:pt x="292" y="70"/>
                    </a:lnTo>
                    <a:lnTo>
                      <a:pt x="300" y="84"/>
                    </a:lnTo>
                    <a:lnTo>
                      <a:pt x="308" y="98"/>
                    </a:lnTo>
                    <a:lnTo>
                      <a:pt x="313" y="112"/>
                    </a:lnTo>
                    <a:lnTo>
                      <a:pt x="317" y="127"/>
                    </a:lnTo>
                    <a:lnTo>
                      <a:pt x="319" y="144"/>
                    </a:lnTo>
                    <a:lnTo>
                      <a:pt x="320" y="159"/>
                    </a:lnTo>
                    <a:lnTo>
                      <a:pt x="320" y="159"/>
                    </a:lnTo>
                    <a:lnTo>
                      <a:pt x="319" y="176"/>
                    </a:lnTo>
                    <a:lnTo>
                      <a:pt x="317" y="192"/>
                    </a:lnTo>
                    <a:lnTo>
                      <a:pt x="313" y="208"/>
                    </a:lnTo>
                    <a:lnTo>
                      <a:pt x="308" y="222"/>
                    </a:lnTo>
                    <a:lnTo>
                      <a:pt x="300" y="236"/>
                    </a:lnTo>
                    <a:lnTo>
                      <a:pt x="292" y="249"/>
                    </a:lnTo>
                    <a:lnTo>
                      <a:pt x="284" y="262"/>
                    </a:lnTo>
                    <a:lnTo>
                      <a:pt x="273" y="274"/>
                    </a:lnTo>
                    <a:lnTo>
                      <a:pt x="261" y="283"/>
                    </a:lnTo>
                    <a:lnTo>
                      <a:pt x="250" y="293"/>
                    </a:lnTo>
                    <a:lnTo>
                      <a:pt x="237" y="301"/>
                    </a:lnTo>
                    <a:lnTo>
                      <a:pt x="223" y="308"/>
                    </a:lnTo>
                    <a:lnTo>
                      <a:pt x="207" y="313"/>
                    </a:lnTo>
                    <a:lnTo>
                      <a:pt x="192" y="317"/>
                    </a:lnTo>
                    <a:lnTo>
                      <a:pt x="177" y="320"/>
                    </a:lnTo>
                    <a:lnTo>
                      <a:pt x="160" y="320"/>
                    </a:lnTo>
                    <a:lnTo>
                      <a:pt x="160" y="320"/>
                    </a:lnTo>
                    <a:lnTo>
                      <a:pt x="143" y="320"/>
                    </a:lnTo>
                    <a:lnTo>
                      <a:pt x="127" y="317"/>
                    </a:lnTo>
                    <a:lnTo>
                      <a:pt x="112" y="313"/>
                    </a:lnTo>
                    <a:lnTo>
                      <a:pt x="97" y="308"/>
                    </a:lnTo>
                    <a:lnTo>
                      <a:pt x="83" y="301"/>
                    </a:lnTo>
                    <a:lnTo>
                      <a:pt x="70" y="293"/>
                    </a:lnTo>
                    <a:lnTo>
                      <a:pt x="57" y="283"/>
                    </a:lnTo>
                    <a:lnTo>
                      <a:pt x="47" y="274"/>
                    </a:lnTo>
                    <a:lnTo>
                      <a:pt x="36" y="262"/>
                    </a:lnTo>
                    <a:lnTo>
                      <a:pt x="27" y="249"/>
                    </a:lnTo>
                    <a:lnTo>
                      <a:pt x="18" y="236"/>
                    </a:lnTo>
                    <a:lnTo>
                      <a:pt x="13" y="222"/>
                    </a:lnTo>
                    <a:lnTo>
                      <a:pt x="7" y="208"/>
                    </a:lnTo>
                    <a:lnTo>
                      <a:pt x="3" y="192"/>
                    </a:lnTo>
                    <a:lnTo>
                      <a:pt x="1" y="176"/>
                    </a:lnTo>
                    <a:lnTo>
                      <a:pt x="0" y="159"/>
                    </a:lnTo>
                    <a:lnTo>
                      <a:pt x="0" y="159"/>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任意多边形: 形状 45"/>
              <p:cNvSpPr/>
              <p:nvPr/>
            </p:nvSpPr>
            <p:spPr bwMode="auto">
              <a:xfrm>
                <a:off x="5914918" y="1877816"/>
                <a:ext cx="412028" cy="439496"/>
              </a:xfrm>
              <a:custGeom>
                <a:avLst/>
                <a:gdLst>
                  <a:gd name="connsiteX0" fmla="*/ 6350 w 309563"/>
                  <a:gd name="connsiteY0" fmla="*/ 309562 h 330200"/>
                  <a:gd name="connsiteX1" fmla="*/ 303213 w 309563"/>
                  <a:gd name="connsiteY1" fmla="*/ 309562 h 330200"/>
                  <a:gd name="connsiteX2" fmla="*/ 303213 w 309563"/>
                  <a:gd name="connsiteY2" fmla="*/ 330200 h 330200"/>
                  <a:gd name="connsiteX3" fmla="*/ 6350 w 309563"/>
                  <a:gd name="connsiteY3" fmla="*/ 330200 h 330200"/>
                  <a:gd name="connsiteX4" fmla="*/ 157162 w 309563"/>
                  <a:gd name="connsiteY4" fmla="*/ 196850 h 330200"/>
                  <a:gd name="connsiteX5" fmla="*/ 157162 w 309563"/>
                  <a:gd name="connsiteY5" fmla="*/ 228600 h 330200"/>
                  <a:gd name="connsiteX6" fmla="*/ 167322 w 309563"/>
                  <a:gd name="connsiteY6" fmla="*/ 222250 h 330200"/>
                  <a:gd name="connsiteX7" fmla="*/ 169862 w 309563"/>
                  <a:gd name="connsiteY7" fmla="*/ 212090 h 330200"/>
                  <a:gd name="connsiteX8" fmla="*/ 167322 w 309563"/>
                  <a:gd name="connsiteY8" fmla="*/ 203200 h 330200"/>
                  <a:gd name="connsiteX9" fmla="*/ 157162 w 309563"/>
                  <a:gd name="connsiteY9" fmla="*/ 196850 h 330200"/>
                  <a:gd name="connsiteX10" fmla="*/ 146050 w 309563"/>
                  <a:gd name="connsiteY10" fmla="*/ 141287 h 330200"/>
                  <a:gd name="connsiteX11" fmla="*/ 139104 w 309563"/>
                  <a:gd name="connsiteY11" fmla="*/ 146483 h 330200"/>
                  <a:gd name="connsiteX12" fmla="*/ 134937 w 309563"/>
                  <a:gd name="connsiteY12" fmla="*/ 155575 h 330200"/>
                  <a:gd name="connsiteX13" fmla="*/ 137715 w 309563"/>
                  <a:gd name="connsiteY13" fmla="*/ 163368 h 330200"/>
                  <a:gd name="connsiteX14" fmla="*/ 146050 w 309563"/>
                  <a:gd name="connsiteY14" fmla="*/ 169862 h 330200"/>
                  <a:gd name="connsiteX15" fmla="*/ 146050 w 309563"/>
                  <a:gd name="connsiteY15" fmla="*/ 141287 h 330200"/>
                  <a:gd name="connsiteX16" fmla="*/ 244475 w 309563"/>
                  <a:gd name="connsiteY16" fmla="*/ 123825 h 330200"/>
                  <a:gd name="connsiteX17" fmla="*/ 265113 w 309563"/>
                  <a:gd name="connsiteY17" fmla="*/ 123825 h 330200"/>
                  <a:gd name="connsiteX18" fmla="*/ 265113 w 309563"/>
                  <a:gd name="connsiteY18" fmla="*/ 285750 h 330200"/>
                  <a:gd name="connsiteX19" fmla="*/ 244475 w 309563"/>
                  <a:gd name="connsiteY19" fmla="*/ 285750 h 330200"/>
                  <a:gd name="connsiteX20" fmla="*/ 44450 w 309563"/>
                  <a:gd name="connsiteY20" fmla="*/ 123825 h 330200"/>
                  <a:gd name="connsiteX21" fmla="*/ 65088 w 309563"/>
                  <a:gd name="connsiteY21" fmla="*/ 123825 h 330200"/>
                  <a:gd name="connsiteX22" fmla="*/ 65088 w 309563"/>
                  <a:gd name="connsiteY22" fmla="*/ 285750 h 330200"/>
                  <a:gd name="connsiteX23" fmla="*/ 44450 w 309563"/>
                  <a:gd name="connsiteY23" fmla="*/ 285750 h 330200"/>
                  <a:gd name="connsiteX24" fmla="*/ 145673 w 309563"/>
                  <a:gd name="connsiteY24" fmla="*/ 115887 h 330200"/>
                  <a:gd name="connsiteX25" fmla="*/ 157539 w 309563"/>
                  <a:gd name="connsiteY25" fmla="*/ 115887 h 330200"/>
                  <a:gd name="connsiteX26" fmla="*/ 157539 w 309563"/>
                  <a:gd name="connsiteY26" fmla="*/ 123626 h 330200"/>
                  <a:gd name="connsiteX27" fmla="*/ 178634 w 309563"/>
                  <a:gd name="connsiteY27" fmla="*/ 132655 h 330200"/>
                  <a:gd name="connsiteX28" fmla="*/ 187863 w 309563"/>
                  <a:gd name="connsiteY28" fmla="*/ 152003 h 330200"/>
                  <a:gd name="connsiteX29" fmla="*/ 166768 w 309563"/>
                  <a:gd name="connsiteY29" fmla="*/ 154583 h 330200"/>
                  <a:gd name="connsiteX30" fmla="*/ 157539 w 309563"/>
                  <a:gd name="connsiteY30" fmla="*/ 141684 h 330200"/>
                  <a:gd name="connsiteX31" fmla="*/ 157539 w 309563"/>
                  <a:gd name="connsiteY31" fmla="*/ 173930 h 330200"/>
                  <a:gd name="connsiteX32" fmla="*/ 183908 w 309563"/>
                  <a:gd name="connsiteY32" fmla="*/ 186829 h 330200"/>
                  <a:gd name="connsiteX33" fmla="*/ 190500 w 309563"/>
                  <a:gd name="connsiteY33" fmla="*/ 208756 h 330200"/>
                  <a:gd name="connsiteX34" fmla="*/ 182589 w 309563"/>
                  <a:gd name="connsiteY34" fmla="*/ 233263 h 330200"/>
                  <a:gd name="connsiteX35" fmla="*/ 157539 w 309563"/>
                  <a:gd name="connsiteY35" fmla="*/ 246162 h 330200"/>
                  <a:gd name="connsiteX36" fmla="*/ 157539 w 309563"/>
                  <a:gd name="connsiteY36" fmla="*/ 260350 h 330200"/>
                  <a:gd name="connsiteX37" fmla="*/ 145673 w 309563"/>
                  <a:gd name="connsiteY37" fmla="*/ 260350 h 330200"/>
                  <a:gd name="connsiteX38" fmla="*/ 145673 w 309563"/>
                  <a:gd name="connsiteY38" fmla="*/ 246162 h 330200"/>
                  <a:gd name="connsiteX39" fmla="*/ 123260 w 309563"/>
                  <a:gd name="connsiteY39" fmla="*/ 235843 h 330200"/>
                  <a:gd name="connsiteX40" fmla="*/ 112712 w 309563"/>
                  <a:gd name="connsiteY40" fmla="*/ 211336 h 330200"/>
                  <a:gd name="connsiteX41" fmla="*/ 133807 w 309563"/>
                  <a:gd name="connsiteY41" fmla="*/ 208756 h 330200"/>
                  <a:gd name="connsiteX42" fmla="*/ 137762 w 309563"/>
                  <a:gd name="connsiteY42" fmla="*/ 220365 h 330200"/>
                  <a:gd name="connsiteX43" fmla="*/ 145673 w 309563"/>
                  <a:gd name="connsiteY43" fmla="*/ 226814 h 330200"/>
                  <a:gd name="connsiteX44" fmla="*/ 145673 w 309563"/>
                  <a:gd name="connsiteY44" fmla="*/ 193278 h 330200"/>
                  <a:gd name="connsiteX45" fmla="*/ 123260 w 309563"/>
                  <a:gd name="connsiteY45" fmla="*/ 179090 h 330200"/>
                  <a:gd name="connsiteX46" fmla="*/ 115349 w 309563"/>
                  <a:gd name="connsiteY46" fmla="*/ 157162 h 330200"/>
                  <a:gd name="connsiteX47" fmla="*/ 123260 w 309563"/>
                  <a:gd name="connsiteY47" fmla="*/ 133945 h 330200"/>
                  <a:gd name="connsiteX48" fmla="*/ 145673 w 309563"/>
                  <a:gd name="connsiteY48" fmla="*/ 123626 h 330200"/>
                  <a:gd name="connsiteX49" fmla="*/ 145673 w 309563"/>
                  <a:gd name="connsiteY49" fmla="*/ 115887 h 330200"/>
                  <a:gd name="connsiteX50" fmla="*/ 155575 w 309563"/>
                  <a:gd name="connsiteY50" fmla="*/ 0 h 330200"/>
                  <a:gd name="connsiteX51" fmla="*/ 309563 w 309563"/>
                  <a:gd name="connsiteY51" fmla="*/ 96837 h 330200"/>
                  <a:gd name="connsiteX52" fmla="*/ 298450 w 309563"/>
                  <a:gd name="connsiteY52" fmla="*/ 114300 h 330200"/>
                  <a:gd name="connsiteX53" fmla="*/ 155575 w 309563"/>
                  <a:gd name="connsiteY53" fmla="*/ 23812 h 330200"/>
                  <a:gd name="connsiteX54" fmla="*/ 11113 w 309563"/>
                  <a:gd name="connsiteY54" fmla="*/ 114300 h 330200"/>
                  <a:gd name="connsiteX55" fmla="*/ 0 w 309563"/>
                  <a:gd name="connsiteY55" fmla="*/ 96837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9563" h="330200">
                    <a:moveTo>
                      <a:pt x="6350" y="309562"/>
                    </a:moveTo>
                    <a:lnTo>
                      <a:pt x="303213" y="309562"/>
                    </a:lnTo>
                    <a:lnTo>
                      <a:pt x="303213" y="330200"/>
                    </a:lnTo>
                    <a:lnTo>
                      <a:pt x="6350" y="330200"/>
                    </a:lnTo>
                    <a:close/>
                    <a:moveTo>
                      <a:pt x="157162" y="196850"/>
                    </a:moveTo>
                    <a:lnTo>
                      <a:pt x="157162" y="228600"/>
                    </a:lnTo>
                    <a:cubicBezTo>
                      <a:pt x="160972" y="227330"/>
                      <a:pt x="164782" y="226060"/>
                      <a:pt x="167322" y="222250"/>
                    </a:cubicBezTo>
                    <a:cubicBezTo>
                      <a:pt x="168592" y="219710"/>
                      <a:pt x="169862" y="215900"/>
                      <a:pt x="169862" y="212090"/>
                    </a:cubicBezTo>
                    <a:cubicBezTo>
                      <a:pt x="169862" y="208280"/>
                      <a:pt x="169862" y="205740"/>
                      <a:pt x="167322" y="203200"/>
                    </a:cubicBezTo>
                    <a:cubicBezTo>
                      <a:pt x="164782" y="200660"/>
                      <a:pt x="162242" y="198120"/>
                      <a:pt x="157162" y="196850"/>
                    </a:cubicBezTo>
                    <a:close/>
                    <a:moveTo>
                      <a:pt x="146050" y="141287"/>
                    </a:moveTo>
                    <a:cubicBezTo>
                      <a:pt x="143272" y="142586"/>
                      <a:pt x="140494" y="143885"/>
                      <a:pt x="139104" y="146483"/>
                    </a:cubicBezTo>
                    <a:cubicBezTo>
                      <a:pt x="136326" y="149080"/>
                      <a:pt x="134937" y="151678"/>
                      <a:pt x="134937" y="155575"/>
                    </a:cubicBezTo>
                    <a:cubicBezTo>
                      <a:pt x="134937" y="158172"/>
                      <a:pt x="136326" y="160770"/>
                      <a:pt x="137715" y="163368"/>
                    </a:cubicBezTo>
                    <a:cubicBezTo>
                      <a:pt x="140494" y="165966"/>
                      <a:pt x="143272" y="167265"/>
                      <a:pt x="146050" y="169862"/>
                    </a:cubicBezTo>
                    <a:cubicBezTo>
                      <a:pt x="146050" y="169862"/>
                      <a:pt x="146050" y="169862"/>
                      <a:pt x="146050" y="141287"/>
                    </a:cubicBezTo>
                    <a:close/>
                    <a:moveTo>
                      <a:pt x="244475" y="123825"/>
                    </a:moveTo>
                    <a:lnTo>
                      <a:pt x="265113" y="123825"/>
                    </a:lnTo>
                    <a:lnTo>
                      <a:pt x="265113" y="285750"/>
                    </a:lnTo>
                    <a:lnTo>
                      <a:pt x="244475" y="285750"/>
                    </a:lnTo>
                    <a:close/>
                    <a:moveTo>
                      <a:pt x="44450" y="123825"/>
                    </a:moveTo>
                    <a:lnTo>
                      <a:pt x="65088" y="123825"/>
                    </a:lnTo>
                    <a:lnTo>
                      <a:pt x="65088" y="285750"/>
                    </a:lnTo>
                    <a:lnTo>
                      <a:pt x="44450" y="285750"/>
                    </a:lnTo>
                    <a:close/>
                    <a:moveTo>
                      <a:pt x="145673" y="115887"/>
                    </a:moveTo>
                    <a:cubicBezTo>
                      <a:pt x="145673" y="115887"/>
                      <a:pt x="145673" y="115887"/>
                      <a:pt x="157539" y="115887"/>
                    </a:cubicBezTo>
                    <a:cubicBezTo>
                      <a:pt x="157539" y="115887"/>
                      <a:pt x="157539" y="115887"/>
                      <a:pt x="157539" y="123626"/>
                    </a:cubicBezTo>
                    <a:cubicBezTo>
                      <a:pt x="166768" y="124916"/>
                      <a:pt x="173360" y="127495"/>
                      <a:pt x="178634" y="132655"/>
                    </a:cubicBezTo>
                    <a:cubicBezTo>
                      <a:pt x="182589" y="137814"/>
                      <a:pt x="186545" y="144264"/>
                      <a:pt x="187863" y="152003"/>
                    </a:cubicBezTo>
                    <a:cubicBezTo>
                      <a:pt x="187863" y="152003"/>
                      <a:pt x="187863" y="152003"/>
                      <a:pt x="166768" y="154583"/>
                    </a:cubicBezTo>
                    <a:cubicBezTo>
                      <a:pt x="166768" y="148133"/>
                      <a:pt x="162813" y="144264"/>
                      <a:pt x="157539" y="141684"/>
                    </a:cubicBezTo>
                    <a:cubicBezTo>
                      <a:pt x="157539" y="141684"/>
                      <a:pt x="157539" y="141684"/>
                      <a:pt x="157539" y="173930"/>
                    </a:cubicBezTo>
                    <a:cubicBezTo>
                      <a:pt x="170723" y="176510"/>
                      <a:pt x="179952" y="181670"/>
                      <a:pt x="183908" y="186829"/>
                    </a:cubicBezTo>
                    <a:cubicBezTo>
                      <a:pt x="189182" y="193278"/>
                      <a:pt x="190500" y="199727"/>
                      <a:pt x="190500" y="208756"/>
                    </a:cubicBezTo>
                    <a:cubicBezTo>
                      <a:pt x="190500" y="217785"/>
                      <a:pt x="187863" y="226814"/>
                      <a:pt x="182589" y="233263"/>
                    </a:cubicBezTo>
                    <a:cubicBezTo>
                      <a:pt x="175997" y="239713"/>
                      <a:pt x="168087" y="243582"/>
                      <a:pt x="157539" y="246162"/>
                    </a:cubicBezTo>
                    <a:cubicBezTo>
                      <a:pt x="157539" y="246162"/>
                      <a:pt x="157539" y="246162"/>
                      <a:pt x="157539" y="260350"/>
                    </a:cubicBezTo>
                    <a:cubicBezTo>
                      <a:pt x="157539" y="260350"/>
                      <a:pt x="157539" y="260350"/>
                      <a:pt x="145673" y="260350"/>
                    </a:cubicBezTo>
                    <a:cubicBezTo>
                      <a:pt x="145673" y="260350"/>
                      <a:pt x="145673" y="260350"/>
                      <a:pt x="145673" y="246162"/>
                    </a:cubicBezTo>
                    <a:cubicBezTo>
                      <a:pt x="136444" y="244872"/>
                      <a:pt x="129852" y="241003"/>
                      <a:pt x="123260" y="235843"/>
                    </a:cubicBezTo>
                    <a:cubicBezTo>
                      <a:pt x="117986" y="229394"/>
                      <a:pt x="114030" y="221655"/>
                      <a:pt x="112712" y="211336"/>
                    </a:cubicBezTo>
                    <a:cubicBezTo>
                      <a:pt x="112712" y="211336"/>
                      <a:pt x="112712" y="211336"/>
                      <a:pt x="133807" y="208756"/>
                    </a:cubicBezTo>
                    <a:cubicBezTo>
                      <a:pt x="133807" y="212626"/>
                      <a:pt x="136444" y="216495"/>
                      <a:pt x="137762" y="220365"/>
                    </a:cubicBezTo>
                    <a:cubicBezTo>
                      <a:pt x="140399" y="222945"/>
                      <a:pt x="143036" y="225524"/>
                      <a:pt x="145673" y="226814"/>
                    </a:cubicBezTo>
                    <a:cubicBezTo>
                      <a:pt x="145673" y="226814"/>
                      <a:pt x="145673" y="226814"/>
                      <a:pt x="145673" y="193278"/>
                    </a:cubicBezTo>
                    <a:cubicBezTo>
                      <a:pt x="135126" y="189409"/>
                      <a:pt x="127215" y="185539"/>
                      <a:pt x="123260" y="179090"/>
                    </a:cubicBezTo>
                    <a:cubicBezTo>
                      <a:pt x="117986" y="172641"/>
                      <a:pt x="115349" y="164901"/>
                      <a:pt x="115349" y="157162"/>
                    </a:cubicBezTo>
                    <a:cubicBezTo>
                      <a:pt x="115349" y="148133"/>
                      <a:pt x="117986" y="140394"/>
                      <a:pt x="123260" y="133945"/>
                    </a:cubicBezTo>
                    <a:cubicBezTo>
                      <a:pt x="129852" y="128785"/>
                      <a:pt x="136444" y="124916"/>
                      <a:pt x="145673" y="123626"/>
                    </a:cubicBezTo>
                    <a:cubicBezTo>
                      <a:pt x="145673" y="123626"/>
                      <a:pt x="145673" y="123626"/>
                      <a:pt x="145673" y="115887"/>
                    </a:cubicBezTo>
                    <a:close/>
                    <a:moveTo>
                      <a:pt x="155575" y="0"/>
                    </a:moveTo>
                    <a:lnTo>
                      <a:pt x="309563" y="96837"/>
                    </a:lnTo>
                    <a:lnTo>
                      <a:pt x="298450" y="114300"/>
                    </a:lnTo>
                    <a:lnTo>
                      <a:pt x="155575" y="23812"/>
                    </a:lnTo>
                    <a:lnTo>
                      <a:pt x="11113" y="114300"/>
                    </a:lnTo>
                    <a:lnTo>
                      <a:pt x="0" y="96837"/>
                    </a:lnTo>
                    <a:close/>
                  </a:path>
                </a:pathLst>
              </a:custGeom>
              <a:solidFill>
                <a:schemeClr val="bg1"/>
              </a:solidFill>
              <a:ln>
                <a:noFill/>
              </a:ln>
            </p:spPr>
            <p:txBody>
              <a:bodyPr anchor="ctr"/>
              <a:lstStyle/>
              <a:p>
                <a:pPr algn="ctr"/>
                <a:endParaRPr/>
              </a:p>
            </p:txBody>
          </p:sp>
        </p:grpSp>
        <p:grpSp>
          <p:nvGrpSpPr>
            <p:cNvPr id="31" name="组合 30"/>
            <p:cNvGrpSpPr/>
            <p:nvPr/>
          </p:nvGrpSpPr>
          <p:grpSpPr>
            <a:xfrm>
              <a:off x="3781279" y="5126881"/>
              <a:ext cx="584111" cy="581794"/>
              <a:chOff x="6542736" y="2462688"/>
              <a:chExt cx="642522" cy="639973"/>
            </a:xfrm>
          </p:grpSpPr>
          <p:sp>
            <p:nvSpPr>
              <p:cNvPr id="41" name="任意多边形: 形状 40"/>
              <p:cNvSpPr/>
              <p:nvPr/>
            </p:nvSpPr>
            <p:spPr bwMode="auto">
              <a:xfrm>
                <a:off x="6542736" y="2462688"/>
                <a:ext cx="642522" cy="639973"/>
              </a:xfrm>
              <a:custGeom>
                <a:avLst/>
                <a:gdLst>
                  <a:gd name="T0" fmla="*/ 0 w 252"/>
                  <a:gd name="T1" fmla="*/ 126 h 251"/>
                  <a:gd name="T2" fmla="*/ 4 w 252"/>
                  <a:gd name="T3" fmla="*/ 150 h 251"/>
                  <a:gd name="T4" fmla="*/ 11 w 252"/>
                  <a:gd name="T5" fmla="*/ 174 h 251"/>
                  <a:gd name="T6" fmla="*/ 23 w 252"/>
                  <a:gd name="T7" fmla="*/ 195 h 251"/>
                  <a:gd name="T8" fmla="*/ 38 w 252"/>
                  <a:gd name="T9" fmla="*/ 214 h 251"/>
                  <a:gd name="T10" fmla="*/ 56 w 252"/>
                  <a:gd name="T11" fmla="*/ 229 h 251"/>
                  <a:gd name="T12" fmla="*/ 77 w 252"/>
                  <a:gd name="T13" fmla="*/ 241 h 251"/>
                  <a:gd name="T14" fmla="*/ 101 w 252"/>
                  <a:gd name="T15" fmla="*/ 248 h 251"/>
                  <a:gd name="T16" fmla="*/ 127 w 252"/>
                  <a:gd name="T17" fmla="*/ 251 h 251"/>
                  <a:gd name="T18" fmla="*/ 140 w 252"/>
                  <a:gd name="T19" fmla="*/ 251 h 251"/>
                  <a:gd name="T20" fmla="*/ 164 w 252"/>
                  <a:gd name="T21" fmla="*/ 246 h 251"/>
                  <a:gd name="T22" fmla="*/ 187 w 252"/>
                  <a:gd name="T23" fmla="*/ 235 h 251"/>
                  <a:gd name="T24" fmla="*/ 207 w 252"/>
                  <a:gd name="T25" fmla="*/ 222 h 251"/>
                  <a:gd name="T26" fmla="*/ 223 w 252"/>
                  <a:gd name="T27" fmla="*/ 206 h 251"/>
                  <a:gd name="T28" fmla="*/ 236 w 252"/>
                  <a:gd name="T29" fmla="*/ 186 h 251"/>
                  <a:gd name="T30" fmla="*/ 246 w 252"/>
                  <a:gd name="T31" fmla="*/ 163 h 251"/>
                  <a:gd name="T32" fmla="*/ 252 w 252"/>
                  <a:gd name="T33" fmla="*/ 138 h 251"/>
                  <a:gd name="T34" fmla="*/ 252 w 252"/>
                  <a:gd name="T35" fmla="*/ 126 h 251"/>
                  <a:gd name="T36" fmla="*/ 249 w 252"/>
                  <a:gd name="T37" fmla="*/ 100 h 251"/>
                  <a:gd name="T38" fmla="*/ 242 w 252"/>
                  <a:gd name="T39" fmla="*/ 77 h 251"/>
                  <a:gd name="T40" fmla="*/ 230 w 252"/>
                  <a:gd name="T41" fmla="*/ 55 h 251"/>
                  <a:gd name="T42" fmla="*/ 215 w 252"/>
                  <a:gd name="T43" fmla="*/ 37 h 251"/>
                  <a:gd name="T44" fmla="*/ 196 w 252"/>
                  <a:gd name="T45" fmla="*/ 22 h 251"/>
                  <a:gd name="T46" fmla="*/ 175 w 252"/>
                  <a:gd name="T47" fmla="*/ 10 h 251"/>
                  <a:gd name="T48" fmla="*/ 151 w 252"/>
                  <a:gd name="T49" fmla="*/ 3 h 251"/>
                  <a:gd name="T50" fmla="*/ 127 w 252"/>
                  <a:gd name="T51" fmla="*/ 0 h 251"/>
                  <a:gd name="T52" fmla="*/ 114 w 252"/>
                  <a:gd name="T53" fmla="*/ 0 h 251"/>
                  <a:gd name="T54" fmla="*/ 89 w 252"/>
                  <a:gd name="T55" fmla="*/ 5 h 251"/>
                  <a:gd name="T56" fmla="*/ 66 w 252"/>
                  <a:gd name="T57" fmla="*/ 15 h 251"/>
                  <a:gd name="T58" fmla="*/ 46 w 252"/>
                  <a:gd name="T59" fmla="*/ 29 h 251"/>
                  <a:gd name="T60" fmla="*/ 30 w 252"/>
                  <a:gd name="T61" fmla="*/ 45 h 251"/>
                  <a:gd name="T62" fmla="*/ 16 w 252"/>
                  <a:gd name="T63" fmla="*/ 65 h 251"/>
                  <a:gd name="T64" fmla="*/ 6 w 252"/>
                  <a:gd name="T65" fmla="*/ 88 h 251"/>
                  <a:gd name="T66" fmla="*/ 2 w 252"/>
                  <a:gd name="T67" fmla="*/ 113 h 251"/>
                  <a:gd name="T68" fmla="*/ 0 w 252"/>
                  <a:gd name="T69" fmla="*/ 12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2" h="251">
                    <a:moveTo>
                      <a:pt x="0" y="126"/>
                    </a:moveTo>
                    <a:lnTo>
                      <a:pt x="0" y="126"/>
                    </a:lnTo>
                    <a:lnTo>
                      <a:pt x="2" y="138"/>
                    </a:lnTo>
                    <a:lnTo>
                      <a:pt x="4" y="150"/>
                    </a:lnTo>
                    <a:lnTo>
                      <a:pt x="6" y="163"/>
                    </a:lnTo>
                    <a:lnTo>
                      <a:pt x="11" y="174"/>
                    </a:lnTo>
                    <a:lnTo>
                      <a:pt x="16" y="186"/>
                    </a:lnTo>
                    <a:lnTo>
                      <a:pt x="23" y="195"/>
                    </a:lnTo>
                    <a:lnTo>
                      <a:pt x="30" y="206"/>
                    </a:lnTo>
                    <a:lnTo>
                      <a:pt x="38" y="214"/>
                    </a:lnTo>
                    <a:lnTo>
                      <a:pt x="46" y="222"/>
                    </a:lnTo>
                    <a:lnTo>
                      <a:pt x="56" y="229"/>
                    </a:lnTo>
                    <a:lnTo>
                      <a:pt x="66" y="235"/>
                    </a:lnTo>
                    <a:lnTo>
                      <a:pt x="77" y="241"/>
                    </a:lnTo>
                    <a:lnTo>
                      <a:pt x="89" y="246"/>
                    </a:lnTo>
                    <a:lnTo>
                      <a:pt x="101" y="248"/>
                    </a:lnTo>
                    <a:lnTo>
                      <a:pt x="114" y="251"/>
                    </a:lnTo>
                    <a:lnTo>
                      <a:pt x="127" y="251"/>
                    </a:lnTo>
                    <a:lnTo>
                      <a:pt x="127" y="251"/>
                    </a:lnTo>
                    <a:lnTo>
                      <a:pt x="140" y="251"/>
                    </a:lnTo>
                    <a:lnTo>
                      <a:pt x="151" y="248"/>
                    </a:lnTo>
                    <a:lnTo>
                      <a:pt x="164" y="246"/>
                    </a:lnTo>
                    <a:lnTo>
                      <a:pt x="175" y="241"/>
                    </a:lnTo>
                    <a:lnTo>
                      <a:pt x="187" y="235"/>
                    </a:lnTo>
                    <a:lnTo>
                      <a:pt x="196" y="229"/>
                    </a:lnTo>
                    <a:lnTo>
                      <a:pt x="207" y="222"/>
                    </a:lnTo>
                    <a:lnTo>
                      <a:pt x="215" y="214"/>
                    </a:lnTo>
                    <a:lnTo>
                      <a:pt x="223" y="206"/>
                    </a:lnTo>
                    <a:lnTo>
                      <a:pt x="230" y="195"/>
                    </a:lnTo>
                    <a:lnTo>
                      <a:pt x="236" y="186"/>
                    </a:lnTo>
                    <a:lnTo>
                      <a:pt x="242" y="174"/>
                    </a:lnTo>
                    <a:lnTo>
                      <a:pt x="246" y="163"/>
                    </a:lnTo>
                    <a:lnTo>
                      <a:pt x="249" y="150"/>
                    </a:lnTo>
                    <a:lnTo>
                      <a:pt x="252" y="138"/>
                    </a:lnTo>
                    <a:lnTo>
                      <a:pt x="252" y="126"/>
                    </a:lnTo>
                    <a:lnTo>
                      <a:pt x="252" y="126"/>
                    </a:lnTo>
                    <a:lnTo>
                      <a:pt x="252" y="113"/>
                    </a:lnTo>
                    <a:lnTo>
                      <a:pt x="249" y="100"/>
                    </a:lnTo>
                    <a:lnTo>
                      <a:pt x="246" y="88"/>
                    </a:lnTo>
                    <a:lnTo>
                      <a:pt x="242" y="77"/>
                    </a:lnTo>
                    <a:lnTo>
                      <a:pt x="236" y="65"/>
                    </a:lnTo>
                    <a:lnTo>
                      <a:pt x="230" y="55"/>
                    </a:lnTo>
                    <a:lnTo>
                      <a:pt x="223" y="45"/>
                    </a:lnTo>
                    <a:lnTo>
                      <a:pt x="215" y="37"/>
                    </a:lnTo>
                    <a:lnTo>
                      <a:pt x="207" y="29"/>
                    </a:lnTo>
                    <a:lnTo>
                      <a:pt x="196" y="22"/>
                    </a:lnTo>
                    <a:lnTo>
                      <a:pt x="187" y="15"/>
                    </a:lnTo>
                    <a:lnTo>
                      <a:pt x="175" y="10"/>
                    </a:lnTo>
                    <a:lnTo>
                      <a:pt x="164" y="5"/>
                    </a:lnTo>
                    <a:lnTo>
                      <a:pt x="151" y="3"/>
                    </a:lnTo>
                    <a:lnTo>
                      <a:pt x="140" y="0"/>
                    </a:lnTo>
                    <a:lnTo>
                      <a:pt x="127" y="0"/>
                    </a:lnTo>
                    <a:lnTo>
                      <a:pt x="127" y="0"/>
                    </a:lnTo>
                    <a:lnTo>
                      <a:pt x="114" y="0"/>
                    </a:lnTo>
                    <a:lnTo>
                      <a:pt x="101" y="3"/>
                    </a:lnTo>
                    <a:lnTo>
                      <a:pt x="89" y="5"/>
                    </a:lnTo>
                    <a:lnTo>
                      <a:pt x="77" y="10"/>
                    </a:lnTo>
                    <a:lnTo>
                      <a:pt x="66" y="15"/>
                    </a:lnTo>
                    <a:lnTo>
                      <a:pt x="56" y="22"/>
                    </a:lnTo>
                    <a:lnTo>
                      <a:pt x="46" y="29"/>
                    </a:lnTo>
                    <a:lnTo>
                      <a:pt x="38" y="37"/>
                    </a:lnTo>
                    <a:lnTo>
                      <a:pt x="30" y="45"/>
                    </a:lnTo>
                    <a:lnTo>
                      <a:pt x="23" y="55"/>
                    </a:lnTo>
                    <a:lnTo>
                      <a:pt x="16" y="65"/>
                    </a:lnTo>
                    <a:lnTo>
                      <a:pt x="11" y="77"/>
                    </a:lnTo>
                    <a:lnTo>
                      <a:pt x="6" y="88"/>
                    </a:lnTo>
                    <a:lnTo>
                      <a:pt x="4" y="100"/>
                    </a:lnTo>
                    <a:lnTo>
                      <a:pt x="2" y="113"/>
                    </a:lnTo>
                    <a:lnTo>
                      <a:pt x="0" y="126"/>
                    </a:lnTo>
                    <a:lnTo>
                      <a:pt x="0" y="126"/>
                    </a:lnTo>
                    <a:close/>
                  </a:path>
                </a:pathLst>
              </a:custGeom>
              <a:solidFill>
                <a:schemeClr val="accent4">
                  <a:lumMod val="100000"/>
                </a:schemeClr>
              </a:solidFill>
              <a:ln>
                <a:noFill/>
              </a:ln>
            </p:spPr>
            <p:txBody>
              <a:bodyPr anchor="ctr"/>
              <a:lstStyle/>
              <a:p>
                <a:pPr algn="ctr"/>
                <a:endParaRPr/>
              </a:p>
            </p:txBody>
          </p:sp>
          <p:grpSp>
            <p:nvGrpSpPr>
              <p:cNvPr id="42" name="组合 41"/>
              <p:cNvGrpSpPr/>
              <p:nvPr/>
            </p:nvGrpSpPr>
            <p:grpSpPr>
              <a:xfrm>
                <a:off x="6732720" y="2592959"/>
                <a:ext cx="257010" cy="373023"/>
                <a:chOff x="5079289" y="3762422"/>
                <a:chExt cx="310982" cy="451357"/>
              </a:xfrm>
              <a:solidFill>
                <a:schemeClr val="bg1"/>
              </a:solidFill>
            </p:grpSpPr>
            <p:sp>
              <p:nvSpPr>
                <p:cNvPr id="43" name="任意多边形: 形状 42"/>
                <p:cNvSpPr/>
                <p:nvPr/>
              </p:nvSpPr>
              <p:spPr bwMode="auto">
                <a:xfrm>
                  <a:off x="5079289" y="3762422"/>
                  <a:ext cx="310982" cy="451357"/>
                </a:xfrm>
                <a:custGeom>
                  <a:avLst/>
                  <a:gdLst>
                    <a:gd name="connsiteX0" fmla="*/ 146050 w 228600"/>
                    <a:gd name="connsiteY0" fmla="*/ 228600 h 331788"/>
                    <a:gd name="connsiteX1" fmla="*/ 146050 w 228600"/>
                    <a:gd name="connsiteY1" fmla="*/ 242888 h 331788"/>
                    <a:gd name="connsiteX2" fmla="*/ 149225 w 228600"/>
                    <a:gd name="connsiteY2" fmla="*/ 235744 h 331788"/>
                    <a:gd name="connsiteX3" fmla="*/ 147108 w 228600"/>
                    <a:gd name="connsiteY3" fmla="*/ 228600 h 331788"/>
                    <a:gd name="connsiteX4" fmla="*/ 146050 w 228600"/>
                    <a:gd name="connsiteY4" fmla="*/ 228600 h 331788"/>
                    <a:gd name="connsiteX5" fmla="*/ 123825 w 228600"/>
                    <a:gd name="connsiteY5" fmla="*/ 193675 h 331788"/>
                    <a:gd name="connsiteX6" fmla="*/ 160656 w 228600"/>
                    <a:gd name="connsiteY6" fmla="*/ 214159 h 331788"/>
                    <a:gd name="connsiteX7" fmla="*/ 169863 w 228600"/>
                    <a:gd name="connsiteY7" fmla="*/ 235923 h 331788"/>
                    <a:gd name="connsiteX8" fmla="*/ 156709 w 228600"/>
                    <a:gd name="connsiteY8" fmla="*/ 260248 h 331788"/>
                    <a:gd name="connsiteX9" fmla="*/ 123825 w 228600"/>
                    <a:gd name="connsiteY9" fmla="*/ 273050 h 331788"/>
                    <a:gd name="connsiteX10" fmla="*/ 123825 w 228600"/>
                    <a:gd name="connsiteY10" fmla="*/ 193675 h 331788"/>
                    <a:gd name="connsiteX11" fmla="*/ 100630 w 228600"/>
                    <a:gd name="connsiteY11" fmla="*/ 57150 h 331788"/>
                    <a:gd name="connsiteX12" fmla="*/ 103188 w 228600"/>
                    <a:gd name="connsiteY12" fmla="*/ 57150 h 331788"/>
                    <a:gd name="connsiteX13" fmla="*/ 103188 w 228600"/>
                    <a:gd name="connsiteY13" fmla="*/ 136525 h 331788"/>
                    <a:gd name="connsiteX14" fmla="*/ 100630 w 228600"/>
                    <a:gd name="connsiteY14" fmla="*/ 135224 h 331788"/>
                    <a:gd name="connsiteX15" fmla="*/ 57150 w 228600"/>
                    <a:gd name="connsiteY15" fmla="*/ 93584 h 331788"/>
                    <a:gd name="connsiteX16" fmla="*/ 69938 w 228600"/>
                    <a:gd name="connsiteY16" fmla="*/ 68861 h 331788"/>
                    <a:gd name="connsiteX17" fmla="*/ 100630 w 228600"/>
                    <a:gd name="connsiteY17" fmla="*/ 57150 h 331788"/>
                    <a:gd name="connsiteX18" fmla="*/ 103893 w 228600"/>
                    <a:gd name="connsiteY18" fmla="*/ 20637 h 331788"/>
                    <a:gd name="connsiteX19" fmla="*/ 103893 w 228600"/>
                    <a:gd name="connsiteY19" fmla="*/ 41388 h 331788"/>
                    <a:gd name="connsiteX20" fmla="*/ 101292 w 228600"/>
                    <a:gd name="connsiteY20" fmla="*/ 41388 h 331788"/>
                    <a:gd name="connsiteX21" fmla="*/ 45354 w 228600"/>
                    <a:gd name="connsiteY21" fmla="*/ 63436 h 331788"/>
                    <a:gd name="connsiteX22" fmla="*/ 24540 w 228600"/>
                    <a:gd name="connsiteY22" fmla="*/ 108828 h 331788"/>
                    <a:gd name="connsiteX23" fmla="*/ 31045 w 228600"/>
                    <a:gd name="connsiteY23" fmla="*/ 138658 h 331788"/>
                    <a:gd name="connsiteX24" fmla="*/ 51859 w 228600"/>
                    <a:gd name="connsiteY24" fmla="*/ 162003 h 331788"/>
                    <a:gd name="connsiteX25" fmla="*/ 101292 w 228600"/>
                    <a:gd name="connsiteY25" fmla="*/ 185347 h 331788"/>
                    <a:gd name="connsiteX26" fmla="*/ 103893 w 228600"/>
                    <a:gd name="connsiteY26" fmla="*/ 185347 h 331788"/>
                    <a:gd name="connsiteX27" fmla="*/ 103893 w 228600"/>
                    <a:gd name="connsiteY27" fmla="*/ 274836 h 331788"/>
                    <a:gd name="connsiteX28" fmla="*/ 101292 w 228600"/>
                    <a:gd name="connsiteY28" fmla="*/ 274836 h 331788"/>
                    <a:gd name="connsiteX29" fmla="*/ 67469 w 228600"/>
                    <a:gd name="connsiteY29" fmla="*/ 269648 h 331788"/>
                    <a:gd name="connsiteX30" fmla="*/ 59664 w 228600"/>
                    <a:gd name="connsiteY30" fmla="*/ 260570 h 331788"/>
                    <a:gd name="connsiteX31" fmla="*/ 60965 w 228600"/>
                    <a:gd name="connsiteY31" fmla="*/ 257976 h 331788"/>
                    <a:gd name="connsiteX32" fmla="*/ 67469 w 228600"/>
                    <a:gd name="connsiteY32" fmla="*/ 254085 h 331788"/>
                    <a:gd name="connsiteX33" fmla="*/ 80478 w 228600"/>
                    <a:gd name="connsiteY33" fmla="*/ 230740 h 331788"/>
                    <a:gd name="connsiteX34" fmla="*/ 72673 w 228600"/>
                    <a:gd name="connsiteY34" fmla="*/ 212583 h 331788"/>
                    <a:gd name="connsiteX35" fmla="*/ 51859 w 228600"/>
                    <a:gd name="connsiteY35" fmla="*/ 206098 h 331788"/>
                    <a:gd name="connsiteX36" fmla="*/ 29744 w 228600"/>
                    <a:gd name="connsiteY36" fmla="*/ 213880 h 331788"/>
                    <a:gd name="connsiteX37" fmla="*/ 20638 w 228600"/>
                    <a:gd name="connsiteY37" fmla="*/ 237225 h 331788"/>
                    <a:gd name="connsiteX38" fmla="*/ 44053 w 228600"/>
                    <a:gd name="connsiteY38" fmla="*/ 276133 h 331788"/>
                    <a:gd name="connsiteX39" fmla="*/ 101292 w 228600"/>
                    <a:gd name="connsiteY39" fmla="*/ 290399 h 331788"/>
                    <a:gd name="connsiteX40" fmla="*/ 103893 w 228600"/>
                    <a:gd name="connsiteY40" fmla="*/ 290399 h 331788"/>
                    <a:gd name="connsiteX41" fmla="*/ 103893 w 228600"/>
                    <a:gd name="connsiteY41" fmla="*/ 311150 h 331788"/>
                    <a:gd name="connsiteX42" fmla="*/ 124707 w 228600"/>
                    <a:gd name="connsiteY42" fmla="*/ 311150 h 331788"/>
                    <a:gd name="connsiteX43" fmla="*/ 124707 w 228600"/>
                    <a:gd name="connsiteY43" fmla="*/ 290399 h 331788"/>
                    <a:gd name="connsiteX44" fmla="*/ 185848 w 228600"/>
                    <a:gd name="connsiteY44" fmla="*/ 265757 h 331788"/>
                    <a:gd name="connsiteX45" fmla="*/ 207963 w 228600"/>
                    <a:gd name="connsiteY45" fmla="*/ 219068 h 331788"/>
                    <a:gd name="connsiteX46" fmla="*/ 184548 w 228600"/>
                    <a:gd name="connsiteY46" fmla="*/ 174972 h 331788"/>
                    <a:gd name="connsiteX47" fmla="*/ 124707 w 228600"/>
                    <a:gd name="connsiteY47" fmla="*/ 143846 h 331788"/>
                    <a:gd name="connsiteX48" fmla="*/ 124707 w 228600"/>
                    <a:gd name="connsiteY48" fmla="*/ 56951 h 331788"/>
                    <a:gd name="connsiteX49" fmla="*/ 146822 w 228600"/>
                    <a:gd name="connsiteY49" fmla="*/ 62139 h 331788"/>
                    <a:gd name="connsiteX50" fmla="*/ 155928 w 228600"/>
                    <a:gd name="connsiteY50" fmla="*/ 71217 h 331788"/>
                    <a:gd name="connsiteX51" fmla="*/ 149424 w 228600"/>
                    <a:gd name="connsiteY51" fmla="*/ 82890 h 331788"/>
                    <a:gd name="connsiteX52" fmla="*/ 142919 w 228600"/>
                    <a:gd name="connsiteY52" fmla="*/ 98453 h 331788"/>
                    <a:gd name="connsiteX53" fmla="*/ 150725 w 228600"/>
                    <a:gd name="connsiteY53" fmla="*/ 114016 h 331788"/>
                    <a:gd name="connsiteX54" fmla="*/ 168937 w 228600"/>
                    <a:gd name="connsiteY54" fmla="*/ 120501 h 331788"/>
                    <a:gd name="connsiteX55" fmla="*/ 189751 w 228600"/>
                    <a:gd name="connsiteY55" fmla="*/ 112719 h 331788"/>
                    <a:gd name="connsiteX56" fmla="*/ 198857 w 228600"/>
                    <a:gd name="connsiteY56" fmla="*/ 91968 h 331788"/>
                    <a:gd name="connsiteX57" fmla="*/ 187149 w 228600"/>
                    <a:gd name="connsiteY57" fmla="*/ 64733 h 331788"/>
                    <a:gd name="connsiteX58" fmla="*/ 155928 w 228600"/>
                    <a:gd name="connsiteY58" fmla="*/ 46576 h 331788"/>
                    <a:gd name="connsiteX59" fmla="*/ 124707 w 228600"/>
                    <a:gd name="connsiteY59" fmla="*/ 41388 h 331788"/>
                    <a:gd name="connsiteX60" fmla="*/ 124707 w 228600"/>
                    <a:gd name="connsiteY60" fmla="*/ 20637 h 331788"/>
                    <a:gd name="connsiteX61" fmla="*/ 103893 w 228600"/>
                    <a:gd name="connsiteY61" fmla="*/ 20637 h 331788"/>
                    <a:gd name="connsiteX62" fmla="*/ 83127 w 228600"/>
                    <a:gd name="connsiteY62" fmla="*/ 0 h 331788"/>
                    <a:gd name="connsiteX63" fmla="*/ 145473 w 228600"/>
                    <a:gd name="connsiteY63" fmla="*/ 0 h 331788"/>
                    <a:gd name="connsiteX64" fmla="*/ 145473 w 228600"/>
                    <a:gd name="connsiteY64" fmla="*/ 23329 h 331788"/>
                    <a:gd name="connsiteX65" fmla="*/ 161059 w 228600"/>
                    <a:gd name="connsiteY65" fmla="*/ 27217 h 331788"/>
                    <a:gd name="connsiteX66" fmla="*/ 201324 w 228600"/>
                    <a:gd name="connsiteY66" fmla="*/ 50546 h 331788"/>
                    <a:gd name="connsiteX67" fmla="*/ 219508 w 228600"/>
                    <a:gd name="connsiteY67" fmla="*/ 92019 h 331788"/>
                    <a:gd name="connsiteX68" fmla="*/ 203922 w 228600"/>
                    <a:gd name="connsiteY68" fmla="*/ 127013 h 331788"/>
                    <a:gd name="connsiteX69" fmla="*/ 171450 w 228600"/>
                    <a:gd name="connsiteY69" fmla="*/ 141269 h 331788"/>
                    <a:gd name="connsiteX70" fmla="*/ 198726 w 228600"/>
                    <a:gd name="connsiteY70" fmla="*/ 158118 h 331788"/>
                    <a:gd name="connsiteX71" fmla="*/ 228600 w 228600"/>
                    <a:gd name="connsiteY71" fmla="*/ 219032 h 331788"/>
                    <a:gd name="connsiteX72" fmla="*/ 198726 w 228600"/>
                    <a:gd name="connsiteY72" fmla="*/ 281242 h 331788"/>
                    <a:gd name="connsiteX73" fmla="*/ 145473 w 228600"/>
                    <a:gd name="connsiteY73" fmla="*/ 307163 h 331788"/>
                    <a:gd name="connsiteX74" fmla="*/ 145473 w 228600"/>
                    <a:gd name="connsiteY74" fmla="*/ 331788 h 331788"/>
                    <a:gd name="connsiteX75" fmla="*/ 83127 w 228600"/>
                    <a:gd name="connsiteY75" fmla="*/ 331788 h 331788"/>
                    <a:gd name="connsiteX76" fmla="*/ 83127 w 228600"/>
                    <a:gd name="connsiteY76" fmla="*/ 309755 h 331788"/>
                    <a:gd name="connsiteX77" fmla="*/ 32471 w 228600"/>
                    <a:gd name="connsiteY77" fmla="*/ 292907 h 331788"/>
                    <a:gd name="connsiteX78" fmla="*/ 0 w 228600"/>
                    <a:gd name="connsiteY78" fmla="*/ 237177 h 331788"/>
                    <a:gd name="connsiteX79" fmla="*/ 15586 w 228600"/>
                    <a:gd name="connsiteY79" fmla="*/ 199591 h 331788"/>
                    <a:gd name="connsiteX80" fmla="*/ 50656 w 228600"/>
                    <a:gd name="connsiteY80" fmla="*/ 185335 h 331788"/>
                    <a:gd name="connsiteX81" fmla="*/ 40265 w 228600"/>
                    <a:gd name="connsiteY81" fmla="*/ 178854 h 331788"/>
                    <a:gd name="connsiteX82" fmla="*/ 12989 w 228600"/>
                    <a:gd name="connsiteY82" fmla="*/ 149045 h 331788"/>
                    <a:gd name="connsiteX83" fmla="*/ 3896 w 228600"/>
                    <a:gd name="connsiteY83" fmla="*/ 108868 h 331788"/>
                    <a:gd name="connsiteX84" fmla="*/ 31173 w 228600"/>
                    <a:gd name="connsiteY84" fmla="*/ 47954 h 331788"/>
                    <a:gd name="connsiteX85" fmla="*/ 83127 w 228600"/>
                    <a:gd name="connsiteY85" fmla="*/ 23329 h 331788"/>
                    <a:gd name="connsiteX86" fmla="*/ 83127 w 228600"/>
                    <a:gd name="connsiteY8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8600" h="331788">
                      <a:moveTo>
                        <a:pt x="146050" y="228600"/>
                      </a:moveTo>
                      <a:cubicBezTo>
                        <a:pt x="146050" y="228600"/>
                        <a:pt x="146050" y="228600"/>
                        <a:pt x="146050" y="242888"/>
                      </a:cubicBezTo>
                      <a:cubicBezTo>
                        <a:pt x="148167" y="240507"/>
                        <a:pt x="149225" y="238125"/>
                        <a:pt x="149225" y="235744"/>
                      </a:cubicBezTo>
                      <a:cubicBezTo>
                        <a:pt x="149225" y="234553"/>
                        <a:pt x="149225" y="232172"/>
                        <a:pt x="147108" y="228600"/>
                      </a:cubicBezTo>
                      <a:cubicBezTo>
                        <a:pt x="146050" y="228600"/>
                        <a:pt x="146050" y="228600"/>
                        <a:pt x="146050" y="228600"/>
                      </a:cubicBezTo>
                      <a:close/>
                      <a:moveTo>
                        <a:pt x="123825" y="193675"/>
                      </a:moveTo>
                      <a:cubicBezTo>
                        <a:pt x="142240" y="201356"/>
                        <a:pt x="155394" y="207758"/>
                        <a:pt x="160656" y="214159"/>
                      </a:cubicBezTo>
                      <a:cubicBezTo>
                        <a:pt x="167232" y="220560"/>
                        <a:pt x="169863" y="228242"/>
                        <a:pt x="169863" y="235923"/>
                      </a:cubicBezTo>
                      <a:cubicBezTo>
                        <a:pt x="169863" y="244885"/>
                        <a:pt x="165917" y="253846"/>
                        <a:pt x="156709" y="260248"/>
                      </a:cubicBezTo>
                      <a:cubicBezTo>
                        <a:pt x="148817" y="267929"/>
                        <a:pt x="136979" y="271770"/>
                        <a:pt x="123825" y="273050"/>
                      </a:cubicBezTo>
                      <a:cubicBezTo>
                        <a:pt x="123825" y="273050"/>
                        <a:pt x="123825" y="273050"/>
                        <a:pt x="123825" y="193675"/>
                      </a:cubicBezTo>
                      <a:close/>
                      <a:moveTo>
                        <a:pt x="100630" y="57150"/>
                      </a:moveTo>
                      <a:cubicBezTo>
                        <a:pt x="100630" y="57150"/>
                        <a:pt x="100630" y="57150"/>
                        <a:pt x="103188" y="57150"/>
                      </a:cubicBezTo>
                      <a:cubicBezTo>
                        <a:pt x="103188" y="57150"/>
                        <a:pt x="103188" y="57150"/>
                        <a:pt x="103188" y="136525"/>
                      </a:cubicBezTo>
                      <a:cubicBezTo>
                        <a:pt x="103188" y="136525"/>
                        <a:pt x="103188" y="136525"/>
                        <a:pt x="100630" y="135224"/>
                      </a:cubicBezTo>
                      <a:cubicBezTo>
                        <a:pt x="72496" y="124814"/>
                        <a:pt x="57150" y="110500"/>
                        <a:pt x="57150" y="93584"/>
                      </a:cubicBezTo>
                      <a:cubicBezTo>
                        <a:pt x="57150" y="84476"/>
                        <a:pt x="60986" y="76668"/>
                        <a:pt x="69938" y="68861"/>
                      </a:cubicBezTo>
                      <a:cubicBezTo>
                        <a:pt x="77611" y="62355"/>
                        <a:pt x="87842" y="58451"/>
                        <a:pt x="100630" y="57150"/>
                      </a:cubicBezTo>
                      <a:close/>
                      <a:moveTo>
                        <a:pt x="103893" y="20637"/>
                      </a:moveTo>
                      <a:cubicBezTo>
                        <a:pt x="103893" y="20637"/>
                        <a:pt x="103893" y="20637"/>
                        <a:pt x="103893" y="41388"/>
                      </a:cubicBezTo>
                      <a:cubicBezTo>
                        <a:pt x="103893" y="41388"/>
                        <a:pt x="103893" y="41388"/>
                        <a:pt x="101292" y="41388"/>
                      </a:cubicBezTo>
                      <a:cubicBezTo>
                        <a:pt x="77876" y="43982"/>
                        <a:pt x="59664" y="50466"/>
                        <a:pt x="45354" y="63436"/>
                      </a:cubicBezTo>
                      <a:cubicBezTo>
                        <a:pt x="31045" y="76405"/>
                        <a:pt x="24540" y="90671"/>
                        <a:pt x="24540" y="108828"/>
                      </a:cubicBezTo>
                      <a:cubicBezTo>
                        <a:pt x="24540" y="119204"/>
                        <a:pt x="27142" y="129579"/>
                        <a:pt x="31045" y="138658"/>
                      </a:cubicBezTo>
                      <a:cubicBezTo>
                        <a:pt x="36248" y="147736"/>
                        <a:pt x="42753" y="155518"/>
                        <a:pt x="51859" y="162003"/>
                      </a:cubicBezTo>
                      <a:cubicBezTo>
                        <a:pt x="60965" y="167190"/>
                        <a:pt x="76575" y="174972"/>
                        <a:pt x="101292" y="185347"/>
                      </a:cubicBezTo>
                      <a:cubicBezTo>
                        <a:pt x="101292" y="185347"/>
                        <a:pt x="101292" y="185347"/>
                        <a:pt x="103893" y="185347"/>
                      </a:cubicBezTo>
                      <a:cubicBezTo>
                        <a:pt x="103893" y="185347"/>
                        <a:pt x="103893" y="185347"/>
                        <a:pt x="103893" y="274836"/>
                      </a:cubicBezTo>
                      <a:cubicBezTo>
                        <a:pt x="103893" y="274836"/>
                        <a:pt x="103893" y="274836"/>
                        <a:pt x="101292" y="274836"/>
                      </a:cubicBezTo>
                      <a:cubicBezTo>
                        <a:pt x="85681" y="274836"/>
                        <a:pt x="75274" y="272242"/>
                        <a:pt x="67469" y="269648"/>
                      </a:cubicBezTo>
                      <a:cubicBezTo>
                        <a:pt x="62266" y="267054"/>
                        <a:pt x="59664" y="264460"/>
                        <a:pt x="59664" y="260570"/>
                      </a:cubicBezTo>
                      <a:cubicBezTo>
                        <a:pt x="59664" y="260570"/>
                        <a:pt x="60965" y="259273"/>
                        <a:pt x="60965" y="257976"/>
                      </a:cubicBezTo>
                      <a:cubicBezTo>
                        <a:pt x="62266" y="256679"/>
                        <a:pt x="63567" y="255382"/>
                        <a:pt x="67469" y="254085"/>
                      </a:cubicBezTo>
                      <a:cubicBezTo>
                        <a:pt x="76575" y="247600"/>
                        <a:pt x="80478" y="239819"/>
                        <a:pt x="80478" y="230740"/>
                      </a:cubicBezTo>
                      <a:cubicBezTo>
                        <a:pt x="80478" y="222959"/>
                        <a:pt x="77876" y="217771"/>
                        <a:pt x="72673" y="212583"/>
                      </a:cubicBezTo>
                      <a:cubicBezTo>
                        <a:pt x="67469" y="208692"/>
                        <a:pt x="60965" y="206098"/>
                        <a:pt x="51859" y="206098"/>
                      </a:cubicBezTo>
                      <a:cubicBezTo>
                        <a:pt x="42753" y="206098"/>
                        <a:pt x="36248" y="208692"/>
                        <a:pt x="29744" y="213880"/>
                      </a:cubicBezTo>
                      <a:cubicBezTo>
                        <a:pt x="23240" y="220365"/>
                        <a:pt x="20638" y="226849"/>
                        <a:pt x="20638" y="237225"/>
                      </a:cubicBezTo>
                      <a:cubicBezTo>
                        <a:pt x="20638" y="252788"/>
                        <a:pt x="28443" y="265757"/>
                        <a:pt x="44053" y="276133"/>
                      </a:cubicBezTo>
                      <a:cubicBezTo>
                        <a:pt x="59664" y="285211"/>
                        <a:pt x="77876" y="290399"/>
                        <a:pt x="101292" y="290399"/>
                      </a:cubicBezTo>
                      <a:cubicBezTo>
                        <a:pt x="101292" y="290399"/>
                        <a:pt x="101292" y="290399"/>
                        <a:pt x="103893" y="290399"/>
                      </a:cubicBezTo>
                      <a:cubicBezTo>
                        <a:pt x="103893" y="290399"/>
                        <a:pt x="103893" y="290399"/>
                        <a:pt x="103893" y="311150"/>
                      </a:cubicBezTo>
                      <a:cubicBezTo>
                        <a:pt x="103893" y="311150"/>
                        <a:pt x="103893" y="311150"/>
                        <a:pt x="124707" y="311150"/>
                      </a:cubicBezTo>
                      <a:cubicBezTo>
                        <a:pt x="124707" y="311150"/>
                        <a:pt x="124707" y="311150"/>
                        <a:pt x="124707" y="290399"/>
                      </a:cubicBezTo>
                      <a:cubicBezTo>
                        <a:pt x="150725" y="286508"/>
                        <a:pt x="171539" y="278727"/>
                        <a:pt x="185848" y="265757"/>
                      </a:cubicBezTo>
                      <a:cubicBezTo>
                        <a:pt x="200158" y="252788"/>
                        <a:pt x="207963" y="237225"/>
                        <a:pt x="207963" y="219068"/>
                      </a:cubicBezTo>
                      <a:cubicBezTo>
                        <a:pt x="207963" y="202208"/>
                        <a:pt x="200158" y="187941"/>
                        <a:pt x="184548" y="174972"/>
                      </a:cubicBezTo>
                      <a:cubicBezTo>
                        <a:pt x="174141" y="164597"/>
                        <a:pt x="153327" y="154221"/>
                        <a:pt x="124707" y="143846"/>
                      </a:cubicBezTo>
                      <a:cubicBezTo>
                        <a:pt x="124707" y="143846"/>
                        <a:pt x="124707" y="143846"/>
                        <a:pt x="124707" y="56951"/>
                      </a:cubicBezTo>
                      <a:cubicBezTo>
                        <a:pt x="133813" y="56951"/>
                        <a:pt x="141619" y="58248"/>
                        <a:pt x="146822" y="62139"/>
                      </a:cubicBezTo>
                      <a:cubicBezTo>
                        <a:pt x="153327" y="64733"/>
                        <a:pt x="155928" y="67327"/>
                        <a:pt x="155928" y="71217"/>
                      </a:cubicBezTo>
                      <a:cubicBezTo>
                        <a:pt x="155928" y="73811"/>
                        <a:pt x="153327" y="77702"/>
                        <a:pt x="149424" y="82890"/>
                      </a:cubicBezTo>
                      <a:cubicBezTo>
                        <a:pt x="145521" y="89374"/>
                        <a:pt x="142919" y="94562"/>
                        <a:pt x="142919" y="98453"/>
                      </a:cubicBezTo>
                      <a:cubicBezTo>
                        <a:pt x="142919" y="104938"/>
                        <a:pt x="145521" y="110125"/>
                        <a:pt x="150725" y="114016"/>
                      </a:cubicBezTo>
                      <a:cubicBezTo>
                        <a:pt x="155928" y="119204"/>
                        <a:pt x="162433" y="120501"/>
                        <a:pt x="168937" y="120501"/>
                      </a:cubicBezTo>
                      <a:cubicBezTo>
                        <a:pt x="176742" y="120501"/>
                        <a:pt x="184548" y="117907"/>
                        <a:pt x="189751" y="112719"/>
                      </a:cubicBezTo>
                      <a:cubicBezTo>
                        <a:pt x="196255" y="106235"/>
                        <a:pt x="198857" y="99750"/>
                        <a:pt x="198857" y="91968"/>
                      </a:cubicBezTo>
                      <a:cubicBezTo>
                        <a:pt x="198857" y="82890"/>
                        <a:pt x="194954" y="73811"/>
                        <a:pt x="187149" y="64733"/>
                      </a:cubicBezTo>
                      <a:cubicBezTo>
                        <a:pt x="178043" y="56951"/>
                        <a:pt x="167636" y="50466"/>
                        <a:pt x="155928" y="46576"/>
                      </a:cubicBezTo>
                      <a:cubicBezTo>
                        <a:pt x="144220" y="43982"/>
                        <a:pt x="133813" y="41388"/>
                        <a:pt x="124707" y="41388"/>
                      </a:cubicBezTo>
                      <a:cubicBezTo>
                        <a:pt x="124707" y="41388"/>
                        <a:pt x="124707" y="41388"/>
                        <a:pt x="124707" y="20637"/>
                      </a:cubicBezTo>
                      <a:cubicBezTo>
                        <a:pt x="124707" y="20637"/>
                        <a:pt x="124707" y="20637"/>
                        <a:pt x="103893" y="20637"/>
                      </a:cubicBezTo>
                      <a:close/>
                      <a:moveTo>
                        <a:pt x="83127" y="0"/>
                      </a:moveTo>
                      <a:cubicBezTo>
                        <a:pt x="83127" y="0"/>
                        <a:pt x="83127" y="0"/>
                        <a:pt x="145473" y="0"/>
                      </a:cubicBezTo>
                      <a:cubicBezTo>
                        <a:pt x="145473" y="0"/>
                        <a:pt x="145473" y="0"/>
                        <a:pt x="145473" y="23329"/>
                      </a:cubicBezTo>
                      <a:cubicBezTo>
                        <a:pt x="150668" y="24625"/>
                        <a:pt x="155864" y="25921"/>
                        <a:pt x="161059" y="27217"/>
                      </a:cubicBezTo>
                      <a:cubicBezTo>
                        <a:pt x="176646" y="31105"/>
                        <a:pt x="190933" y="40177"/>
                        <a:pt x="201324" y="50546"/>
                      </a:cubicBezTo>
                      <a:cubicBezTo>
                        <a:pt x="214313" y="63506"/>
                        <a:pt x="219508" y="76467"/>
                        <a:pt x="219508" y="92019"/>
                      </a:cubicBezTo>
                      <a:cubicBezTo>
                        <a:pt x="219508" y="104980"/>
                        <a:pt x="214313" y="117940"/>
                        <a:pt x="203922" y="127013"/>
                      </a:cubicBezTo>
                      <a:cubicBezTo>
                        <a:pt x="194830" y="136085"/>
                        <a:pt x="184439" y="141269"/>
                        <a:pt x="171450" y="141269"/>
                      </a:cubicBezTo>
                      <a:cubicBezTo>
                        <a:pt x="183140" y="147749"/>
                        <a:pt x="192232" y="152934"/>
                        <a:pt x="198726" y="158118"/>
                      </a:cubicBezTo>
                      <a:cubicBezTo>
                        <a:pt x="218209" y="176262"/>
                        <a:pt x="228600" y="195703"/>
                        <a:pt x="228600" y="219032"/>
                      </a:cubicBezTo>
                      <a:cubicBezTo>
                        <a:pt x="228600" y="243657"/>
                        <a:pt x="218209" y="264394"/>
                        <a:pt x="198726" y="281242"/>
                      </a:cubicBezTo>
                      <a:cubicBezTo>
                        <a:pt x="185738" y="294203"/>
                        <a:pt x="167554" y="301979"/>
                        <a:pt x="145473" y="307163"/>
                      </a:cubicBezTo>
                      <a:cubicBezTo>
                        <a:pt x="145473" y="307163"/>
                        <a:pt x="145473" y="307163"/>
                        <a:pt x="145473" y="331788"/>
                      </a:cubicBezTo>
                      <a:cubicBezTo>
                        <a:pt x="145473" y="331788"/>
                        <a:pt x="145473" y="331788"/>
                        <a:pt x="83127" y="331788"/>
                      </a:cubicBezTo>
                      <a:cubicBezTo>
                        <a:pt x="83127" y="331788"/>
                        <a:pt x="83127" y="331788"/>
                        <a:pt x="83127" y="309755"/>
                      </a:cubicBezTo>
                      <a:cubicBezTo>
                        <a:pt x="63644" y="308459"/>
                        <a:pt x="46759" y="301979"/>
                        <a:pt x="32471" y="292907"/>
                      </a:cubicBezTo>
                      <a:cubicBezTo>
                        <a:pt x="5195" y="276058"/>
                        <a:pt x="0" y="252729"/>
                        <a:pt x="0" y="237177"/>
                      </a:cubicBezTo>
                      <a:cubicBezTo>
                        <a:pt x="0" y="221624"/>
                        <a:pt x="5195" y="208664"/>
                        <a:pt x="15586" y="199591"/>
                      </a:cubicBezTo>
                      <a:cubicBezTo>
                        <a:pt x="24678" y="190519"/>
                        <a:pt x="36368" y="185335"/>
                        <a:pt x="50656" y="185335"/>
                      </a:cubicBezTo>
                      <a:cubicBezTo>
                        <a:pt x="46759" y="182743"/>
                        <a:pt x="42862" y="180151"/>
                        <a:pt x="40265" y="178854"/>
                      </a:cubicBezTo>
                      <a:cubicBezTo>
                        <a:pt x="28575" y="171078"/>
                        <a:pt x="19483" y="160710"/>
                        <a:pt x="12989" y="149045"/>
                      </a:cubicBezTo>
                      <a:cubicBezTo>
                        <a:pt x="6494" y="136085"/>
                        <a:pt x="3896" y="123124"/>
                        <a:pt x="3896" y="108868"/>
                      </a:cubicBezTo>
                      <a:cubicBezTo>
                        <a:pt x="3896" y="85539"/>
                        <a:pt x="12989" y="64802"/>
                        <a:pt x="31173" y="47954"/>
                      </a:cubicBezTo>
                      <a:cubicBezTo>
                        <a:pt x="45460" y="36289"/>
                        <a:pt x="62345" y="27217"/>
                        <a:pt x="83127" y="23329"/>
                      </a:cubicBezTo>
                      <a:cubicBezTo>
                        <a:pt x="83127" y="23329"/>
                        <a:pt x="83127" y="23329"/>
                        <a:pt x="831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5140870" y="3894917"/>
                  <a:ext cx="187823" cy="186367"/>
                </a:xfrm>
                <a:custGeom>
                  <a:avLst/>
                  <a:gdLst>
                    <a:gd name="T0" fmla="*/ 161 w 386"/>
                    <a:gd name="T1" fmla="*/ 42 h 386"/>
                    <a:gd name="T2" fmla="*/ 119 w 386"/>
                    <a:gd name="T3" fmla="*/ 58 h 386"/>
                    <a:gd name="T4" fmla="*/ 83 w 386"/>
                    <a:gd name="T5" fmla="*/ 84 h 386"/>
                    <a:gd name="T6" fmla="*/ 56 w 386"/>
                    <a:gd name="T7" fmla="*/ 120 h 386"/>
                    <a:gd name="T8" fmla="*/ 42 w 386"/>
                    <a:gd name="T9" fmla="*/ 162 h 386"/>
                    <a:gd name="T10" fmla="*/ 39 w 386"/>
                    <a:gd name="T11" fmla="*/ 209 h 386"/>
                    <a:gd name="T12" fmla="*/ 50 w 386"/>
                    <a:gd name="T13" fmla="*/ 254 h 386"/>
                    <a:gd name="T14" fmla="*/ 73 w 386"/>
                    <a:gd name="T15" fmla="*/ 291 h 386"/>
                    <a:gd name="T16" fmla="*/ 107 w 386"/>
                    <a:gd name="T17" fmla="*/ 321 h 386"/>
                    <a:gd name="T18" fmla="*/ 147 w 386"/>
                    <a:gd name="T19" fmla="*/ 342 h 386"/>
                    <a:gd name="T20" fmla="*/ 193 w 386"/>
                    <a:gd name="T21" fmla="*/ 347 h 386"/>
                    <a:gd name="T22" fmla="*/ 239 w 386"/>
                    <a:gd name="T23" fmla="*/ 342 h 386"/>
                    <a:gd name="T24" fmla="*/ 279 w 386"/>
                    <a:gd name="T25" fmla="*/ 321 h 386"/>
                    <a:gd name="T26" fmla="*/ 311 w 386"/>
                    <a:gd name="T27" fmla="*/ 291 h 386"/>
                    <a:gd name="T28" fmla="*/ 335 w 386"/>
                    <a:gd name="T29" fmla="*/ 254 h 386"/>
                    <a:gd name="T30" fmla="*/ 346 w 386"/>
                    <a:gd name="T31" fmla="*/ 209 h 386"/>
                    <a:gd name="T32" fmla="*/ 344 w 386"/>
                    <a:gd name="T33" fmla="*/ 162 h 386"/>
                    <a:gd name="T34" fmla="*/ 328 w 386"/>
                    <a:gd name="T35" fmla="*/ 120 h 386"/>
                    <a:gd name="T36" fmla="*/ 302 w 386"/>
                    <a:gd name="T37" fmla="*/ 84 h 386"/>
                    <a:gd name="T38" fmla="*/ 266 w 386"/>
                    <a:gd name="T39" fmla="*/ 58 h 386"/>
                    <a:gd name="T40" fmla="*/ 223 w 386"/>
                    <a:gd name="T41" fmla="*/ 42 h 386"/>
                    <a:gd name="T42" fmla="*/ 193 w 386"/>
                    <a:gd name="T43" fmla="*/ 386 h 386"/>
                    <a:gd name="T44" fmla="*/ 135 w 386"/>
                    <a:gd name="T45" fmla="*/ 378 h 386"/>
                    <a:gd name="T46" fmla="*/ 85 w 386"/>
                    <a:gd name="T47" fmla="*/ 353 h 386"/>
                    <a:gd name="T48" fmla="*/ 43 w 386"/>
                    <a:gd name="T49" fmla="*/ 316 h 386"/>
                    <a:gd name="T50" fmla="*/ 14 w 386"/>
                    <a:gd name="T51" fmla="*/ 268 h 386"/>
                    <a:gd name="T52" fmla="*/ 0 w 386"/>
                    <a:gd name="T53" fmla="*/ 213 h 386"/>
                    <a:gd name="T54" fmla="*/ 3 w 386"/>
                    <a:gd name="T55" fmla="*/ 154 h 386"/>
                    <a:gd name="T56" fmla="*/ 23 w 386"/>
                    <a:gd name="T57" fmla="*/ 101 h 386"/>
                    <a:gd name="T58" fmla="*/ 56 w 386"/>
                    <a:gd name="T59" fmla="*/ 56 h 386"/>
                    <a:gd name="T60" fmla="*/ 101 w 386"/>
                    <a:gd name="T61" fmla="*/ 23 h 386"/>
                    <a:gd name="T62" fmla="*/ 154 w 386"/>
                    <a:gd name="T63" fmla="*/ 5 h 386"/>
                    <a:gd name="T64" fmla="*/ 212 w 386"/>
                    <a:gd name="T65" fmla="*/ 2 h 386"/>
                    <a:gd name="T66" fmla="*/ 268 w 386"/>
                    <a:gd name="T67" fmla="*/ 16 h 386"/>
                    <a:gd name="T68" fmla="*/ 315 w 386"/>
                    <a:gd name="T69" fmla="*/ 45 h 386"/>
                    <a:gd name="T70" fmla="*/ 353 w 386"/>
                    <a:gd name="T71" fmla="*/ 85 h 386"/>
                    <a:gd name="T72" fmla="*/ 377 w 386"/>
                    <a:gd name="T73" fmla="*/ 136 h 386"/>
                    <a:gd name="T74" fmla="*/ 386 w 386"/>
                    <a:gd name="T75" fmla="*/ 193 h 386"/>
                    <a:gd name="T76" fmla="*/ 377 w 386"/>
                    <a:gd name="T77" fmla="*/ 251 h 386"/>
                    <a:gd name="T78" fmla="*/ 353 w 386"/>
                    <a:gd name="T79" fmla="*/ 301 h 386"/>
                    <a:gd name="T80" fmla="*/ 315 w 386"/>
                    <a:gd name="T81" fmla="*/ 343 h 386"/>
                    <a:gd name="T82" fmla="*/ 268 w 386"/>
                    <a:gd name="T83" fmla="*/ 372 h 386"/>
                    <a:gd name="T84" fmla="*/ 212 w 386"/>
                    <a:gd name="T85"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6" h="386">
                      <a:moveTo>
                        <a:pt x="193" y="39"/>
                      </a:moveTo>
                      <a:lnTo>
                        <a:pt x="177" y="39"/>
                      </a:lnTo>
                      <a:lnTo>
                        <a:pt x="161" y="42"/>
                      </a:lnTo>
                      <a:lnTo>
                        <a:pt x="147" y="46"/>
                      </a:lnTo>
                      <a:lnTo>
                        <a:pt x="132" y="51"/>
                      </a:lnTo>
                      <a:lnTo>
                        <a:pt x="119" y="58"/>
                      </a:lnTo>
                      <a:lnTo>
                        <a:pt x="107" y="65"/>
                      </a:lnTo>
                      <a:lnTo>
                        <a:pt x="95" y="74"/>
                      </a:lnTo>
                      <a:lnTo>
                        <a:pt x="83" y="84"/>
                      </a:lnTo>
                      <a:lnTo>
                        <a:pt x="73" y="95"/>
                      </a:lnTo>
                      <a:lnTo>
                        <a:pt x="65" y="107"/>
                      </a:lnTo>
                      <a:lnTo>
                        <a:pt x="56" y="120"/>
                      </a:lnTo>
                      <a:lnTo>
                        <a:pt x="50" y="133"/>
                      </a:lnTo>
                      <a:lnTo>
                        <a:pt x="45" y="147"/>
                      </a:lnTo>
                      <a:lnTo>
                        <a:pt x="42" y="162"/>
                      </a:lnTo>
                      <a:lnTo>
                        <a:pt x="39" y="177"/>
                      </a:lnTo>
                      <a:lnTo>
                        <a:pt x="37" y="193"/>
                      </a:lnTo>
                      <a:lnTo>
                        <a:pt x="39" y="209"/>
                      </a:lnTo>
                      <a:lnTo>
                        <a:pt x="42" y="225"/>
                      </a:lnTo>
                      <a:lnTo>
                        <a:pt x="45" y="239"/>
                      </a:lnTo>
                      <a:lnTo>
                        <a:pt x="50" y="254"/>
                      </a:lnTo>
                      <a:lnTo>
                        <a:pt x="56" y="267"/>
                      </a:lnTo>
                      <a:lnTo>
                        <a:pt x="65" y="280"/>
                      </a:lnTo>
                      <a:lnTo>
                        <a:pt x="73" y="291"/>
                      </a:lnTo>
                      <a:lnTo>
                        <a:pt x="83" y="303"/>
                      </a:lnTo>
                      <a:lnTo>
                        <a:pt x="95" y="313"/>
                      </a:lnTo>
                      <a:lnTo>
                        <a:pt x="107" y="321"/>
                      </a:lnTo>
                      <a:lnTo>
                        <a:pt x="119" y="329"/>
                      </a:lnTo>
                      <a:lnTo>
                        <a:pt x="132" y="336"/>
                      </a:lnTo>
                      <a:lnTo>
                        <a:pt x="147" y="342"/>
                      </a:lnTo>
                      <a:lnTo>
                        <a:pt x="161" y="345"/>
                      </a:lnTo>
                      <a:lnTo>
                        <a:pt x="177" y="347"/>
                      </a:lnTo>
                      <a:lnTo>
                        <a:pt x="193" y="347"/>
                      </a:lnTo>
                      <a:lnTo>
                        <a:pt x="209" y="347"/>
                      </a:lnTo>
                      <a:lnTo>
                        <a:pt x="223" y="345"/>
                      </a:lnTo>
                      <a:lnTo>
                        <a:pt x="239" y="342"/>
                      </a:lnTo>
                      <a:lnTo>
                        <a:pt x="252" y="336"/>
                      </a:lnTo>
                      <a:lnTo>
                        <a:pt x="266" y="329"/>
                      </a:lnTo>
                      <a:lnTo>
                        <a:pt x="279" y="321"/>
                      </a:lnTo>
                      <a:lnTo>
                        <a:pt x="291" y="313"/>
                      </a:lnTo>
                      <a:lnTo>
                        <a:pt x="302" y="303"/>
                      </a:lnTo>
                      <a:lnTo>
                        <a:pt x="311" y="291"/>
                      </a:lnTo>
                      <a:lnTo>
                        <a:pt x="321" y="280"/>
                      </a:lnTo>
                      <a:lnTo>
                        <a:pt x="328" y="267"/>
                      </a:lnTo>
                      <a:lnTo>
                        <a:pt x="335" y="254"/>
                      </a:lnTo>
                      <a:lnTo>
                        <a:pt x="340" y="239"/>
                      </a:lnTo>
                      <a:lnTo>
                        <a:pt x="344" y="225"/>
                      </a:lnTo>
                      <a:lnTo>
                        <a:pt x="346" y="209"/>
                      </a:lnTo>
                      <a:lnTo>
                        <a:pt x="347" y="193"/>
                      </a:lnTo>
                      <a:lnTo>
                        <a:pt x="346" y="177"/>
                      </a:lnTo>
                      <a:lnTo>
                        <a:pt x="344" y="162"/>
                      </a:lnTo>
                      <a:lnTo>
                        <a:pt x="340" y="147"/>
                      </a:lnTo>
                      <a:lnTo>
                        <a:pt x="335" y="133"/>
                      </a:lnTo>
                      <a:lnTo>
                        <a:pt x="328" y="120"/>
                      </a:lnTo>
                      <a:lnTo>
                        <a:pt x="321" y="107"/>
                      </a:lnTo>
                      <a:lnTo>
                        <a:pt x="311" y="95"/>
                      </a:lnTo>
                      <a:lnTo>
                        <a:pt x="302" y="84"/>
                      </a:lnTo>
                      <a:lnTo>
                        <a:pt x="291" y="74"/>
                      </a:lnTo>
                      <a:lnTo>
                        <a:pt x="279" y="65"/>
                      </a:lnTo>
                      <a:lnTo>
                        <a:pt x="266" y="58"/>
                      </a:lnTo>
                      <a:lnTo>
                        <a:pt x="252" y="51"/>
                      </a:lnTo>
                      <a:lnTo>
                        <a:pt x="239" y="46"/>
                      </a:lnTo>
                      <a:lnTo>
                        <a:pt x="223" y="42"/>
                      </a:lnTo>
                      <a:lnTo>
                        <a:pt x="209" y="39"/>
                      </a:lnTo>
                      <a:lnTo>
                        <a:pt x="193" y="39"/>
                      </a:lnTo>
                      <a:close/>
                      <a:moveTo>
                        <a:pt x="193" y="386"/>
                      </a:moveTo>
                      <a:lnTo>
                        <a:pt x="173" y="385"/>
                      </a:lnTo>
                      <a:lnTo>
                        <a:pt x="154" y="382"/>
                      </a:lnTo>
                      <a:lnTo>
                        <a:pt x="135" y="378"/>
                      </a:lnTo>
                      <a:lnTo>
                        <a:pt x="118" y="372"/>
                      </a:lnTo>
                      <a:lnTo>
                        <a:pt x="101" y="363"/>
                      </a:lnTo>
                      <a:lnTo>
                        <a:pt x="85" y="353"/>
                      </a:lnTo>
                      <a:lnTo>
                        <a:pt x="69" y="343"/>
                      </a:lnTo>
                      <a:lnTo>
                        <a:pt x="56" y="330"/>
                      </a:lnTo>
                      <a:lnTo>
                        <a:pt x="43" y="316"/>
                      </a:lnTo>
                      <a:lnTo>
                        <a:pt x="33" y="301"/>
                      </a:lnTo>
                      <a:lnTo>
                        <a:pt x="23" y="285"/>
                      </a:lnTo>
                      <a:lnTo>
                        <a:pt x="14" y="268"/>
                      </a:lnTo>
                      <a:lnTo>
                        <a:pt x="9" y="251"/>
                      </a:lnTo>
                      <a:lnTo>
                        <a:pt x="3" y="232"/>
                      </a:lnTo>
                      <a:lnTo>
                        <a:pt x="0" y="213"/>
                      </a:lnTo>
                      <a:lnTo>
                        <a:pt x="0" y="193"/>
                      </a:lnTo>
                      <a:lnTo>
                        <a:pt x="0" y="173"/>
                      </a:lnTo>
                      <a:lnTo>
                        <a:pt x="3" y="154"/>
                      </a:lnTo>
                      <a:lnTo>
                        <a:pt x="9" y="136"/>
                      </a:lnTo>
                      <a:lnTo>
                        <a:pt x="14" y="118"/>
                      </a:lnTo>
                      <a:lnTo>
                        <a:pt x="23" y="101"/>
                      </a:lnTo>
                      <a:lnTo>
                        <a:pt x="33" y="85"/>
                      </a:lnTo>
                      <a:lnTo>
                        <a:pt x="43" y="71"/>
                      </a:lnTo>
                      <a:lnTo>
                        <a:pt x="56" y="56"/>
                      </a:lnTo>
                      <a:lnTo>
                        <a:pt x="69" y="45"/>
                      </a:lnTo>
                      <a:lnTo>
                        <a:pt x="85" y="33"/>
                      </a:lnTo>
                      <a:lnTo>
                        <a:pt x="101" y="23"/>
                      </a:lnTo>
                      <a:lnTo>
                        <a:pt x="118" y="16"/>
                      </a:lnTo>
                      <a:lnTo>
                        <a:pt x="135" y="9"/>
                      </a:lnTo>
                      <a:lnTo>
                        <a:pt x="154" y="5"/>
                      </a:lnTo>
                      <a:lnTo>
                        <a:pt x="173" y="2"/>
                      </a:lnTo>
                      <a:lnTo>
                        <a:pt x="193" y="0"/>
                      </a:lnTo>
                      <a:lnTo>
                        <a:pt x="212" y="2"/>
                      </a:lnTo>
                      <a:lnTo>
                        <a:pt x="232" y="5"/>
                      </a:lnTo>
                      <a:lnTo>
                        <a:pt x="251" y="9"/>
                      </a:lnTo>
                      <a:lnTo>
                        <a:pt x="268" y="16"/>
                      </a:lnTo>
                      <a:lnTo>
                        <a:pt x="285" y="23"/>
                      </a:lnTo>
                      <a:lnTo>
                        <a:pt x="301" y="33"/>
                      </a:lnTo>
                      <a:lnTo>
                        <a:pt x="315" y="45"/>
                      </a:lnTo>
                      <a:lnTo>
                        <a:pt x="330" y="56"/>
                      </a:lnTo>
                      <a:lnTo>
                        <a:pt x="341" y="71"/>
                      </a:lnTo>
                      <a:lnTo>
                        <a:pt x="353" y="85"/>
                      </a:lnTo>
                      <a:lnTo>
                        <a:pt x="363" y="101"/>
                      </a:lnTo>
                      <a:lnTo>
                        <a:pt x="370" y="118"/>
                      </a:lnTo>
                      <a:lnTo>
                        <a:pt x="377" y="136"/>
                      </a:lnTo>
                      <a:lnTo>
                        <a:pt x="382" y="154"/>
                      </a:lnTo>
                      <a:lnTo>
                        <a:pt x="384" y="173"/>
                      </a:lnTo>
                      <a:lnTo>
                        <a:pt x="386" y="193"/>
                      </a:lnTo>
                      <a:lnTo>
                        <a:pt x="384" y="213"/>
                      </a:lnTo>
                      <a:lnTo>
                        <a:pt x="382" y="232"/>
                      </a:lnTo>
                      <a:lnTo>
                        <a:pt x="377" y="251"/>
                      </a:lnTo>
                      <a:lnTo>
                        <a:pt x="370" y="268"/>
                      </a:lnTo>
                      <a:lnTo>
                        <a:pt x="363" y="285"/>
                      </a:lnTo>
                      <a:lnTo>
                        <a:pt x="353" y="301"/>
                      </a:lnTo>
                      <a:lnTo>
                        <a:pt x="341" y="316"/>
                      </a:lnTo>
                      <a:lnTo>
                        <a:pt x="330" y="330"/>
                      </a:lnTo>
                      <a:lnTo>
                        <a:pt x="315" y="343"/>
                      </a:lnTo>
                      <a:lnTo>
                        <a:pt x="301" y="353"/>
                      </a:lnTo>
                      <a:lnTo>
                        <a:pt x="285" y="363"/>
                      </a:lnTo>
                      <a:lnTo>
                        <a:pt x="268" y="372"/>
                      </a:lnTo>
                      <a:lnTo>
                        <a:pt x="251" y="378"/>
                      </a:lnTo>
                      <a:lnTo>
                        <a:pt x="232" y="382"/>
                      </a:lnTo>
                      <a:lnTo>
                        <a:pt x="212" y="385"/>
                      </a:lnTo>
                      <a:lnTo>
                        <a:pt x="193" y="3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32" name="组合 31"/>
            <p:cNvGrpSpPr/>
            <p:nvPr/>
          </p:nvGrpSpPr>
          <p:grpSpPr>
            <a:xfrm>
              <a:off x="4595111" y="5141562"/>
              <a:ext cx="544833" cy="552432"/>
              <a:chOff x="6760724" y="3526762"/>
              <a:chExt cx="593383" cy="595702"/>
            </a:xfrm>
          </p:grpSpPr>
          <p:sp>
            <p:nvSpPr>
              <p:cNvPr id="33" name="任意多边形: 形状 32"/>
              <p:cNvSpPr/>
              <p:nvPr/>
            </p:nvSpPr>
            <p:spPr bwMode="auto">
              <a:xfrm>
                <a:off x="6760724" y="3526762"/>
                <a:ext cx="593383" cy="595702"/>
              </a:xfrm>
              <a:custGeom>
                <a:avLst/>
                <a:gdLst>
                  <a:gd name="T0" fmla="*/ 127 w 256"/>
                  <a:gd name="T1" fmla="*/ 0 h 257"/>
                  <a:gd name="T2" fmla="*/ 153 w 256"/>
                  <a:gd name="T3" fmla="*/ 3 h 257"/>
                  <a:gd name="T4" fmla="*/ 178 w 256"/>
                  <a:gd name="T5" fmla="*/ 11 h 257"/>
                  <a:gd name="T6" fmla="*/ 199 w 256"/>
                  <a:gd name="T7" fmla="*/ 23 h 257"/>
                  <a:gd name="T8" fmla="*/ 218 w 256"/>
                  <a:gd name="T9" fmla="*/ 38 h 257"/>
                  <a:gd name="T10" fmla="*/ 233 w 256"/>
                  <a:gd name="T11" fmla="*/ 57 h 257"/>
                  <a:gd name="T12" fmla="*/ 245 w 256"/>
                  <a:gd name="T13" fmla="*/ 78 h 257"/>
                  <a:gd name="T14" fmla="*/ 252 w 256"/>
                  <a:gd name="T15" fmla="*/ 103 h 257"/>
                  <a:gd name="T16" fmla="*/ 256 w 256"/>
                  <a:gd name="T17" fmla="*/ 128 h 257"/>
                  <a:gd name="T18" fmla="*/ 255 w 256"/>
                  <a:gd name="T19" fmla="*/ 142 h 257"/>
                  <a:gd name="T20" fmla="*/ 250 w 256"/>
                  <a:gd name="T21" fmla="*/ 167 h 257"/>
                  <a:gd name="T22" fmla="*/ 240 w 256"/>
                  <a:gd name="T23" fmla="*/ 189 h 257"/>
                  <a:gd name="T24" fmla="*/ 226 w 256"/>
                  <a:gd name="T25" fmla="*/ 209 h 257"/>
                  <a:gd name="T26" fmla="*/ 209 w 256"/>
                  <a:gd name="T27" fmla="*/ 227 h 257"/>
                  <a:gd name="T28" fmla="*/ 189 w 256"/>
                  <a:gd name="T29" fmla="*/ 241 h 257"/>
                  <a:gd name="T30" fmla="*/ 166 w 256"/>
                  <a:gd name="T31" fmla="*/ 251 h 257"/>
                  <a:gd name="T32" fmla="*/ 141 w 256"/>
                  <a:gd name="T33" fmla="*/ 255 h 257"/>
                  <a:gd name="T34" fmla="*/ 127 w 256"/>
                  <a:gd name="T35" fmla="*/ 257 h 257"/>
                  <a:gd name="T36" fmla="*/ 102 w 256"/>
                  <a:gd name="T37" fmla="*/ 253 h 257"/>
                  <a:gd name="T38" fmla="*/ 78 w 256"/>
                  <a:gd name="T39" fmla="*/ 246 h 257"/>
                  <a:gd name="T40" fmla="*/ 56 w 256"/>
                  <a:gd name="T41" fmla="*/ 234 h 257"/>
                  <a:gd name="T42" fmla="*/ 37 w 256"/>
                  <a:gd name="T43" fmla="*/ 219 h 257"/>
                  <a:gd name="T44" fmla="*/ 22 w 256"/>
                  <a:gd name="T45" fmla="*/ 200 h 257"/>
                  <a:gd name="T46" fmla="*/ 10 w 256"/>
                  <a:gd name="T47" fmla="*/ 179 h 257"/>
                  <a:gd name="T48" fmla="*/ 2 w 256"/>
                  <a:gd name="T49" fmla="*/ 154 h 257"/>
                  <a:gd name="T50" fmla="*/ 0 w 256"/>
                  <a:gd name="T51" fmla="*/ 128 h 257"/>
                  <a:gd name="T52" fmla="*/ 1 w 256"/>
                  <a:gd name="T53" fmla="*/ 115 h 257"/>
                  <a:gd name="T54" fmla="*/ 6 w 256"/>
                  <a:gd name="T55" fmla="*/ 90 h 257"/>
                  <a:gd name="T56" fmla="*/ 15 w 256"/>
                  <a:gd name="T57" fmla="*/ 68 h 257"/>
                  <a:gd name="T58" fmla="*/ 29 w 256"/>
                  <a:gd name="T59" fmla="*/ 48 h 257"/>
                  <a:gd name="T60" fmla="*/ 47 w 256"/>
                  <a:gd name="T61" fmla="*/ 30 h 257"/>
                  <a:gd name="T62" fmla="*/ 67 w 256"/>
                  <a:gd name="T63" fmla="*/ 16 h 257"/>
                  <a:gd name="T64" fmla="*/ 89 w 256"/>
                  <a:gd name="T65" fmla="*/ 6 h 257"/>
                  <a:gd name="T66" fmla="*/ 114 w 256"/>
                  <a:gd name="T67" fmla="*/ 2 h 257"/>
                  <a:gd name="T68" fmla="*/ 127 w 256"/>
                  <a:gd name="T69"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257">
                    <a:moveTo>
                      <a:pt x="127" y="0"/>
                    </a:moveTo>
                    <a:lnTo>
                      <a:pt x="127" y="0"/>
                    </a:lnTo>
                    <a:lnTo>
                      <a:pt x="141" y="2"/>
                    </a:lnTo>
                    <a:lnTo>
                      <a:pt x="153" y="3"/>
                    </a:lnTo>
                    <a:lnTo>
                      <a:pt x="166" y="6"/>
                    </a:lnTo>
                    <a:lnTo>
                      <a:pt x="178" y="11"/>
                    </a:lnTo>
                    <a:lnTo>
                      <a:pt x="189" y="16"/>
                    </a:lnTo>
                    <a:lnTo>
                      <a:pt x="199" y="23"/>
                    </a:lnTo>
                    <a:lnTo>
                      <a:pt x="209" y="30"/>
                    </a:lnTo>
                    <a:lnTo>
                      <a:pt x="218" y="38"/>
                    </a:lnTo>
                    <a:lnTo>
                      <a:pt x="226" y="48"/>
                    </a:lnTo>
                    <a:lnTo>
                      <a:pt x="233" y="57"/>
                    </a:lnTo>
                    <a:lnTo>
                      <a:pt x="240" y="68"/>
                    </a:lnTo>
                    <a:lnTo>
                      <a:pt x="245" y="78"/>
                    </a:lnTo>
                    <a:lnTo>
                      <a:pt x="250" y="90"/>
                    </a:lnTo>
                    <a:lnTo>
                      <a:pt x="252" y="103"/>
                    </a:lnTo>
                    <a:lnTo>
                      <a:pt x="255" y="115"/>
                    </a:lnTo>
                    <a:lnTo>
                      <a:pt x="256" y="128"/>
                    </a:lnTo>
                    <a:lnTo>
                      <a:pt x="256" y="128"/>
                    </a:lnTo>
                    <a:lnTo>
                      <a:pt x="255" y="142"/>
                    </a:lnTo>
                    <a:lnTo>
                      <a:pt x="252" y="154"/>
                    </a:lnTo>
                    <a:lnTo>
                      <a:pt x="250" y="167"/>
                    </a:lnTo>
                    <a:lnTo>
                      <a:pt x="245" y="179"/>
                    </a:lnTo>
                    <a:lnTo>
                      <a:pt x="240" y="189"/>
                    </a:lnTo>
                    <a:lnTo>
                      <a:pt x="233" y="200"/>
                    </a:lnTo>
                    <a:lnTo>
                      <a:pt x="226" y="209"/>
                    </a:lnTo>
                    <a:lnTo>
                      <a:pt x="218" y="219"/>
                    </a:lnTo>
                    <a:lnTo>
                      <a:pt x="209" y="227"/>
                    </a:lnTo>
                    <a:lnTo>
                      <a:pt x="199" y="234"/>
                    </a:lnTo>
                    <a:lnTo>
                      <a:pt x="189" y="241"/>
                    </a:lnTo>
                    <a:lnTo>
                      <a:pt x="178" y="246"/>
                    </a:lnTo>
                    <a:lnTo>
                      <a:pt x="166" y="251"/>
                    </a:lnTo>
                    <a:lnTo>
                      <a:pt x="153" y="253"/>
                    </a:lnTo>
                    <a:lnTo>
                      <a:pt x="141" y="255"/>
                    </a:lnTo>
                    <a:lnTo>
                      <a:pt x="127" y="257"/>
                    </a:lnTo>
                    <a:lnTo>
                      <a:pt x="127" y="257"/>
                    </a:lnTo>
                    <a:lnTo>
                      <a:pt x="114" y="255"/>
                    </a:lnTo>
                    <a:lnTo>
                      <a:pt x="102" y="253"/>
                    </a:lnTo>
                    <a:lnTo>
                      <a:pt x="89" y="251"/>
                    </a:lnTo>
                    <a:lnTo>
                      <a:pt x="78" y="246"/>
                    </a:lnTo>
                    <a:lnTo>
                      <a:pt x="67" y="241"/>
                    </a:lnTo>
                    <a:lnTo>
                      <a:pt x="56" y="234"/>
                    </a:lnTo>
                    <a:lnTo>
                      <a:pt x="47" y="227"/>
                    </a:lnTo>
                    <a:lnTo>
                      <a:pt x="37" y="219"/>
                    </a:lnTo>
                    <a:lnTo>
                      <a:pt x="29" y="209"/>
                    </a:lnTo>
                    <a:lnTo>
                      <a:pt x="22" y="200"/>
                    </a:lnTo>
                    <a:lnTo>
                      <a:pt x="15" y="189"/>
                    </a:lnTo>
                    <a:lnTo>
                      <a:pt x="10" y="179"/>
                    </a:lnTo>
                    <a:lnTo>
                      <a:pt x="6" y="167"/>
                    </a:lnTo>
                    <a:lnTo>
                      <a:pt x="2" y="154"/>
                    </a:lnTo>
                    <a:lnTo>
                      <a:pt x="1" y="142"/>
                    </a:lnTo>
                    <a:lnTo>
                      <a:pt x="0" y="128"/>
                    </a:lnTo>
                    <a:lnTo>
                      <a:pt x="0" y="128"/>
                    </a:lnTo>
                    <a:lnTo>
                      <a:pt x="1" y="115"/>
                    </a:lnTo>
                    <a:lnTo>
                      <a:pt x="2" y="103"/>
                    </a:lnTo>
                    <a:lnTo>
                      <a:pt x="6" y="90"/>
                    </a:lnTo>
                    <a:lnTo>
                      <a:pt x="10" y="78"/>
                    </a:lnTo>
                    <a:lnTo>
                      <a:pt x="15" y="68"/>
                    </a:lnTo>
                    <a:lnTo>
                      <a:pt x="22" y="57"/>
                    </a:lnTo>
                    <a:lnTo>
                      <a:pt x="29" y="48"/>
                    </a:lnTo>
                    <a:lnTo>
                      <a:pt x="37" y="38"/>
                    </a:lnTo>
                    <a:lnTo>
                      <a:pt x="47" y="30"/>
                    </a:lnTo>
                    <a:lnTo>
                      <a:pt x="56" y="23"/>
                    </a:lnTo>
                    <a:lnTo>
                      <a:pt x="67" y="16"/>
                    </a:lnTo>
                    <a:lnTo>
                      <a:pt x="78" y="11"/>
                    </a:lnTo>
                    <a:lnTo>
                      <a:pt x="89" y="6"/>
                    </a:lnTo>
                    <a:lnTo>
                      <a:pt x="102" y="3"/>
                    </a:lnTo>
                    <a:lnTo>
                      <a:pt x="114" y="2"/>
                    </a:lnTo>
                    <a:lnTo>
                      <a:pt x="127" y="0"/>
                    </a:lnTo>
                    <a:lnTo>
                      <a:pt x="127" y="0"/>
                    </a:ln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34" name="组合 33"/>
              <p:cNvGrpSpPr/>
              <p:nvPr/>
            </p:nvGrpSpPr>
            <p:grpSpPr>
              <a:xfrm>
                <a:off x="6905530" y="3670904"/>
                <a:ext cx="338020" cy="338021"/>
                <a:chOff x="1260653" y="5164541"/>
                <a:chExt cx="449902" cy="449902"/>
              </a:xfrm>
              <a:solidFill>
                <a:schemeClr val="bg1"/>
              </a:solidFill>
            </p:grpSpPr>
            <p:sp>
              <p:nvSpPr>
                <p:cNvPr id="35" name="任意多边形: 形状 34"/>
                <p:cNvSpPr/>
                <p:nvPr/>
              </p:nvSpPr>
              <p:spPr bwMode="auto">
                <a:xfrm>
                  <a:off x="1317437" y="5538731"/>
                  <a:ext cx="75712" cy="75712"/>
                </a:xfrm>
                <a:custGeom>
                  <a:avLst/>
                  <a:gdLst>
                    <a:gd name="T0" fmla="*/ 69 w 154"/>
                    <a:gd name="T1" fmla="*/ 39 h 155"/>
                    <a:gd name="T2" fmla="*/ 54 w 154"/>
                    <a:gd name="T3" fmla="*/ 46 h 155"/>
                    <a:gd name="T4" fmla="*/ 44 w 154"/>
                    <a:gd name="T5" fmla="*/ 57 h 155"/>
                    <a:gd name="T6" fmla="*/ 39 w 154"/>
                    <a:gd name="T7" fmla="*/ 70 h 155"/>
                    <a:gd name="T8" fmla="*/ 39 w 154"/>
                    <a:gd name="T9" fmla="*/ 85 h 155"/>
                    <a:gd name="T10" fmla="*/ 44 w 154"/>
                    <a:gd name="T11" fmla="*/ 100 h 155"/>
                    <a:gd name="T12" fmla="*/ 54 w 154"/>
                    <a:gd name="T13" fmla="*/ 110 h 155"/>
                    <a:gd name="T14" fmla="*/ 69 w 154"/>
                    <a:gd name="T15" fmla="*/ 116 h 155"/>
                    <a:gd name="T16" fmla="*/ 85 w 154"/>
                    <a:gd name="T17" fmla="*/ 116 h 155"/>
                    <a:gd name="T18" fmla="*/ 98 w 154"/>
                    <a:gd name="T19" fmla="*/ 110 h 155"/>
                    <a:gd name="T20" fmla="*/ 109 w 154"/>
                    <a:gd name="T21" fmla="*/ 100 h 155"/>
                    <a:gd name="T22" fmla="*/ 115 w 154"/>
                    <a:gd name="T23" fmla="*/ 85 h 155"/>
                    <a:gd name="T24" fmla="*/ 115 w 154"/>
                    <a:gd name="T25" fmla="*/ 70 h 155"/>
                    <a:gd name="T26" fmla="*/ 109 w 154"/>
                    <a:gd name="T27" fmla="*/ 57 h 155"/>
                    <a:gd name="T28" fmla="*/ 98 w 154"/>
                    <a:gd name="T29" fmla="*/ 46 h 155"/>
                    <a:gd name="T30" fmla="*/ 85 w 154"/>
                    <a:gd name="T31" fmla="*/ 39 h 155"/>
                    <a:gd name="T32" fmla="*/ 76 w 154"/>
                    <a:gd name="T33" fmla="*/ 155 h 155"/>
                    <a:gd name="T34" fmla="*/ 62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2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2" y="42"/>
                      </a:lnTo>
                      <a:lnTo>
                        <a:pt x="54" y="46"/>
                      </a:lnTo>
                      <a:lnTo>
                        <a:pt x="49" y="51"/>
                      </a:lnTo>
                      <a:lnTo>
                        <a:pt x="44" y="57"/>
                      </a:lnTo>
                      <a:lnTo>
                        <a:pt x="41" y="62"/>
                      </a:lnTo>
                      <a:lnTo>
                        <a:pt x="39" y="70"/>
                      </a:lnTo>
                      <a:lnTo>
                        <a:pt x="39" y="78"/>
                      </a:lnTo>
                      <a:lnTo>
                        <a:pt x="39" y="85"/>
                      </a:lnTo>
                      <a:lnTo>
                        <a:pt x="41" y="93"/>
                      </a:lnTo>
                      <a:lnTo>
                        <a:pt x="44" y="100"/>
                      </a:lnTo>
                      <a:lnTo>
                        <a:pt x="49" y="106"/>
                      </a:lnTo>
                      <a:lnTo>
                        <a:pt x="54" y="110"/>
                      </a:lnTo>
                      <a:lnTo>
                        <a:pt x="62" y="113"/>
                      </a:lnTo>
                      <a:lnTo>
                        <a:pt x="69" y="116"/>
                      </a:lnTo>
                      <a:lnTo>
                        <a:pt x="76" y="117"/>
                      </a:lnTo>
                      <a:lnTo>
                        <a:pt x="85" y="116"/>
                      </a:lnTo>
                      <a:lnTo>
                        <a:pt x="92" y="113"/>
                      </a:lnTo>
                      <a:lnTo>
                        <a:pt x="98" y="110"/>
                      </a:lnTo>
                      <a:lnTo>
                        <a:pt x="103" y="106"/>
                      </a:lnTo>
                      <a:lnTo>
                        <a:pt x="109" y="100"/>
                      </a:lnTo>
                      <a:lnTo>
                        <a:pt x="112" y="93"/>
                      </a:lnTo>
                      <a:lnTo>
                        <a:pt x="115" y="85"/>
                      </a:lnTo>
                      <a:lnTo>
                        <a:pt x="115" y="78"/>
                      </a:lnTo>
                      <a:lnTo>
                        <a:pt x="115" y="70"/>
                      </a:lnTo>
                      <a:lnTo>
                        <a:pt x="112" y="62"/>
                      </a:lnTo>
                      <a:lnTo>
                        <a:pt x="109" y="57"/>
                      </a:lnTo>
                      <a:lnTo>
                        <a:pt x="103" y="51"/>
                      </a:lnTo>
                      <a:lnTo>
                        <a:pt x="98" y="46"/>
                      </a:lnTo>
                      <a:lnTo>
                        <a:pt x="92" y="42"/>
                      </a:lnTo>
                      <a:lnTo>
                        <a:pt x="85" y="39"/>
                      </a:lnTo>
                      <a:lnTo>
                        <a:pt x="76" y="39"/>
                      </a:lnTo>
                      <a:close/>
                      <a:moveTo>
                        <a:pt x="76" y="155"/>
                      </a:moveTo>
                      <a:lnTo>
                        <a:pt x="69" y="155"/>
                      </a:lnTo>
                      <a:lnTo>
                        <a:pt x="62" y="153"/>
                      </a:lnTo>
                      <a:lnTo>
                        <a:pt x="53" y="152"/>
                      </a:lnTo>
                      <a:lnTo>
                        <a:pt x="46" y="149"/>
                      </a:lnTo>
                      <a:lnTo>
                        <a:pt x="33" y="142"/>
                      </a:lnTo>
                      <a:lnTo>
                        <a:pt x="21" y="133"/>
                      </a:lnTo>
                      <a:lnTo>
                        <a:pt x="13" y="121"/>
                      </a:lnTo>
                      <a:lnTo>
                        <a:pt x="5" y="108"/>
                      </a:lnTo>
                      <a:lnTo>
                        <a:pt x="3" y="101"/>
                      </a:lnTo>
                      <a:lnTo>
                        <a:pt x="1" y="94"/>
                      </a:lnTo>
                      <a:lnTo>
                        <a:pt x="0" y="85"/>
                      </a:lnTo>
                      <a:lnTo>
                        <a:pt x="0" y="78"/>
                      </a:lnTo>
                      <a:lnTo>
                        <a:pt x="0" y="70"/>
                      </a:lnTo>
                      <a:lnTo>
                        <a:pt x="1" y="62"/>
                      </a:lnTo>
                      <a:lnTo>
                        <a:pt x="3" y="55"/>
                      </a:lnTo>
                      <a:lnTo>
                        <a:pt x="5" y="48"/>
                      </a:lnTo>
                      <a:lnTo>
                        <a:pt x="13" y="35"/>
                      </a:lnTo>
                      <a:lnTo>
                        <a:pt x="21" y="23"/>
                      </a:lnTo>
                      <a:lnTo>
                        <a:pt x="33" y="13"/>
                      </a:lnTo>
                      <a:lnTo>
                        <a:pt x="46" y="6"/>
                      </a:lnTo>
                      <a:lnTo>
                        <a:pt x="53" y="5"/>
                      </a:lnTo>
                      <a:lnTo>
                        <a:pt x="62" y="2"/>
                      </a:lnTo>
                      <a:lnTo>
                        <a:pt x="69" y="0"/>
                      </a:lnTo>
                      <a:lnTo>
                        <a:pt x="76" y="0"/>
                      </a:lnTo>
                      <a:lnTo>
                        <a:pt x="85"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5"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任意多边形: 形状 35"/>
                <p:cNvSpPr/>
                <p:nvPr/>
              </p:nvSpPr>
              <p:spPr bwMode="auto">
                <a:xfrm>
                  <a:off x="1524188" y="5538731"/>
                  <a:ext cx="74256" cy="75712"/>
                </a:xfrm>
                <a:custGeom>
                  <a:avLst/>
                  <a:gdLst>
                    <a:gd name="T0" fmla="*/ 69 w 154"/>
                    <a:gd name="T1" fmla="*/ 39 h 155"/>
                    <a:gd name="T2" fmla="*/ 54 w 154"/>
                    <a:gd name="T3" fmla="*/ 46 h 155"/>
                    <a:gd name="T4" fmla="*/ 44 w 154"/>
                    <a:gd name="T5" fmla="*/ 57 h 155"/>
                    <a:gd name="T6" fmla="*/ 38 w 154"/>
                    <a:gd name="T7" fmla="*/ 70 h 155"/>
                    <a:gd name="T8" fmla="*/ 38 w 154"/>
                    <a:gd name="T9" fmla="*/ 85 h 155"/>
                    <a:gd name="T10" fmla="*/ 44 w 154"/>
                    <a:gd name="T11" fmla="*/ 100 h 155"/>
                    <a:gd name="T12" fmla="*/ 54 w 154"/>
                    <a:gd name="T13" fmla="*/ 110 h 155"/>
                    <a:gd name="T14" fmla="*/ 69 w 154"/>
                    <a:gd name="T15" fmla="*/ 116 h 155"/>
                    <a:gd name="T16" fmla="*/ 84 w 154"/>
                    <a:gd name="T17" fmla="*/ 116 h 155"/>
                    <a:gd name="T18" fmla="*/ 97 w 154"/>
                    <a:gd name="T19" fmla="*/ 110 h 155"/>
                    <a:gd name="T20" fmla="*/ 109 w 154"/>
                    <a:gd name="T21" fmla="*/ 100 h 155"/>
                    <a:gd name="T22" fmla="*/ 115 w 154"/>
                    <a:gd name="T23" fmla="*/ 85 h 155"/>
                    <a:gd name="T24" fmla="*/ 115 w 154"/>
                    <a:gd name="T25" fmla="*/ 70 h 155"/>
                    <a:gd name="T26" fmla="*/ 109 w 154"/>
                    <a:gd name="T27" fmla="*/ 57 h 155"/>
                    <a:gd name="T28" fmla="*/ 97 w 154"/>
                    <a:gd name="T29" fmla="*/ 46 h 155"/>
                    <a:gd name="T30" fmla="*/ 84 w 154"/>
                    <a:gd name="T31" fmla="*/ 39 h 155"/>
                    <a:gd name="T32" fmla="*/ 76 w 154"/>
                    <a:gd name="T33" fmla="*/ 155 h 155"/>
                    <a:gd name="T34" fmla="*/ 61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1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1" y="42"/>
                      </a:lnTo>
                      <a:lnTo>
                        <a:pt x="54" y="46"/>
                      </a:lnTo>
                      <a:lnTo>
                        <a:pt x="48" y="51"/>
                      </a:lnTo>
                      <a:lnTo>
                        <a:pt x="44" y="57"/>
                      </a:lnTo>
                      <a:lnTo>
                        <a:pt x="41" y="62"/>
                      </a:lnTo>
                      <a:lnTo>
                        <a:pt x="38" y="70"/>
                      </a:lnTo>
                      <a:lnTo>
                        <a:pt x="38" y="78"/>
                      </a:lnTo>
                      <a:lnTo>
                        <a:pt x="38" y="85"/>
                      </a:lnTo>
                      <a:lnTo>
                        <a:pt x="41" y="93"/>
                      </a:lnTo>
                      <a:lnTo>
                        <a:pt x="44" y="100"/>
                      </a:lnTo>
                      <a:lnTo>
                        <a:pt x="48" y="106"/>
                      </a:lnTo>
                      <a:lnTo>
                        <a:pt x="54" y="110"/>
                      </a:lnTo>
                      <a:lnTo>
                        <a:pt x="61" y="113"/>
                      </a:lnTo>
                      <a:lnTo>
                        <a:pt x="69" y="116"/>
                      </a:lnTo>
                      <a:lnTo>
                        <a:pt x="76" y="117"/>
                      </a:lnTo>
                      <a:lnTo>
                        <a:pt x="84" y="116"/>
                      </a:lnTo>
                      <a:lnTo>
                        <a:pt x="92" y="113"/>
                      </a:lnTo>
                      <a:lnTo>
                        <a:pt x="97" y="110"/>
                      </a:lnTo>
                      <a:lnTo>
                        <a:pt x="103" y="106"/>
                      </a:lnTo>
                      <a:lnTo>
                        <a:pt x="109" y="100"/>
                      </a:lnTo>
                      <a:lnTo>
                        <a:pt x="112" y="93"/>
                      </a:lnTo>
                      <a:lnTo>
                        <a:pt x="115" y="85"/>
                      </a:lnTo>
                      <a:lnTo>
                        <a:pt x="115" y="78"/>
                      </a:lnTo>
                      <a:lnTo>
                        <a:pt x="115" y="70"/>
                      </a:lnTo>
                      <a:lnTo>
                        <a:pt x="112" y="62"/>
                      </a:lnTo>
                      <a:lnTo>
                        <a:pt x="109" y="57"/>
                      </a:lnTo>
                      <a:lnTo>
                        <a:pt x="103" y="51"/>
                      </a:lnTo>
                      <a:lnTo>
                        <a:pt x="97" y="46"/>
                      </a:lnTo>
                      <a:lnTo>
                        <a:pt x="92" y="42"/>
                      </a:lnTo>
                      <a:lnTo>
                        <a:pt x="84" y="39"/>
                      </a:lnTo>
                      <a:lnTo>
                        <a:pt x="76" y="39"/>
                      </a:lnTo>
                      <a:close/>
                      <a:moveTo>
                        <a:pt x="76" y="155"/>
                      </a:moveTo>
                      <a:lnTo>
                        <a:pt x="69" y="155"/>
                      </a:lnTo>
                      <a:lnTo>
                        <a:pt x="61" y="153"/>
                      </a:lnTo>
                      <a:lnTo>
                        <a:pt x="53" y="152"/>
                      </a:lnTo>
                      <a:lnTo>
                        <a:pt x="46" y="149"/>
                      </a:lnTo>
                      <a:lnTo>
                        <a:pt x="33" y="142"/>
                      </a:lnTo>
                      <a:lnTo>
                        <a:pt x="21" y="133"/>
                      </a:lnTo>
                      <a:lnTo>
                        <a:pt x="12" y="121"/>
                      </a:lnTo>
                      <a:lnTo>
                        <a:pt x="5" y="108"/>
                      </a:lnTo>
                      <a:lnTo>
                        <a:pt x="2" y="101"/>
                      </a:lnTo>
                      <a:lnTo>
                        <a:pt x="1" y="94"/>
                      </a:lnTo>
                      <a:lnTo>
                        <a:pt x="0" y="85"/>
                      </a:lnTo>
                      <a:lnTo>
                        <a:pt x="0" y="78"/>
                      </a:lnTo>
                      <a:lnTo>
                        <a:pt x="0" y="70"/>
                      </a:lnTo>
                      <a:lnTo>
                        <a:pt x="1" y="62"/>
                      </a:lnTo>
                      <a:lnTo>
                        <a:pt x="2" y="55"/>
                      </a:lnTo>
                      <a:lnTo>
                        <a:pt x="5" y="48"/>
                      </a:lnTo>
                      <a:lnTo>
                        <a:pt x="12" y="35"/>
                      </a:lnTo>
                      <a:lnTo>
                        <a:pt x="21" y="23"/>
                      </a:lnTo>
                      <a:lnTo>
                        <a:pt x="33" y="13"/>
                      </a:lnTo>
                      <a:lnTo>
                        <a:pt x="46" y="6"/>
                      </a:lnTo>
                      <a:lnTo>
                        <a:pt x="53" y="5"/>
                      </a:lnTo>
                      <a:lnTo>
                        <a:pt x="61" y="2"/>
                      </a:lnTo>
                      <a:lnTo>
                        <a:pt x="69" y="0"/>
                      </a:lnTo>
                      <a:lnTo>
                        <a:pt x="76" y="0"/>
                      </a:lnTo>
                      <a:lnTo>
                        <a:pt x="84"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4"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任意多边形: 形状 36"/>
                <p:cNvSpPr/>
                <p:nvPr/>
              </p:nvSpPr>
              <p:spPr bwMode="auto">
                <a:xfrm>
                  <a:off x="1448476" y="5164541"/>
                  <a:ext cx="18928" cy="149967"/>
                </a:xfrm>
                <a:custGeom>
                  <a:avLst/>
                  <a:gdLst>
                    <a:gd name="T0" fmla="*/ 20 w 39"/>
                    <a:gd name="T1" fmla="*/ 309 h 309"/>
                    <a:gd name="T2" fmla="*/ 16 w 39"/>
                    <a:gd name="T3" fmla="*/ 309 h 309"/>
                    <a:gd name="T4" fmla="*/ 13 w 39"/>
                    <a:gd name="T5" fmla="*/ 307 h 309"/>
                    <a:gd name="T6" fmla="*/ 9 w 39"/>
                    <a:gd name="T7" fmla="*/ 306 h 309"/>
                    <a:gd name="T8" fmla="*/ 6 w 39"/>
                    <a:gd name="T9" fmla="*/ 303 h 309"/>
                    <a:gd name="T10" fmla="*/ 4 w 39"/>
                    <a:gd name="T11" fmla="*/ 300 h 309"/>
                    <a:gd name="T12" fmla="*/ 1 w 39"/>
                    <a:gd name="T13" fmla="*/ 297 h 309"/>
                    <a:gd name="T14" fmla="*/ 1 w 39"/>
                    <a:gd name="T15" fmla="*/ 294 h 309"/>
                    <a:gd name="T16" fmla="*/ 0 w 39"/>
                    <a:gd name="T17" fmla="*/ 290 h 309"/>
                    <a:gd name="T18" fmla="*/ 0 w 39"/>
                    <a:gd name="T19" fmla="*/ 19 h 309"/>
                    <a:gd name="T20" fmla="*/ 1 w 39"/>
                    <a:gd name="T21" fmla="*/ 15 h 309"/>
                    <a:gd name="T22" fmla="*/ 1 w 39"/>
                    <a:gd name="T23" fmla="*/ 12 h 309"/>
                    <a:gd name="T24" fmla="*/ 4 w 39"/>
                    <a:gd name="T25" fmla="*/ 9 h 309"/>
                    <a:gd name="T26" fmla="*/ 6 w 39"/>
                    <a:gd name="T27" fmla="*/ 6 h 309"/>
                    <a:gd name="T28" fmla="*/ 9 w 39"/>
                    <a:gd name="T29" fmla="*/ 3 h 309"/>
                    <a:gd name="T30" fmla="*/ 13 w 39"/>
                    <a:gd name="T31" fmla="*/ 2 h 309"/>
                    <a:gd name="T32" fmla="*/ 16 w 39"/>
                    <a:gd name="T33" fmla="*/ 0 h 309"/>
                    <a:gd name="T34" fmla="*/ 20 w 39"/>
                    <a:gd name="T35" fmla="*/ 0 h 309"/>
                    <a:gd name="T36" fmla="*/ 24 w 39"/>
                    <a:gd name="T37" fmla="*/ 0 h 309"/>
                    <a:gd name="T38" fmla="*/ 27 w 39"/>
                    <a:gd name="T39" fmla="*/ 2 h 309"/>
                    <a:gd name="T40" fmla="*/ 30 w 39"/>
                    <a:gd name="T41" fmla="*/ 3 h 309"/>
                    <a:gd name="T42" fmla="*/ 33 w 39"/>
                    <a:gd name="T43" fmla="*/ 6 h 309"/>
                    <a:gd name="T44" fmla="*/ 36 w 39"/>
                    <a:gd name="T45" fmla="*/ 9 h 309"/>
                    <a:gd name="T46" fmla="*/ 37 w 39"/>
                    <a:gd name="T47" fmla="*/ 12 h 309"/>
                    <a:gd name="T48" fmla="*/ 39 w 39"/>
                    <a:gd name="T49" fmla="*/ 15 h 309"/>
                    <a:gd name="T50" fmla="*/ 39 w 39"/>
                    <a:gd name="T51" fmla="*/ 19 h 309"/>
                    <a:gd name="T52" fmla="*/ 39 w 39"/>
                    <a:gd name="T53" fmla="*/ 290 h 309"/>
                    <a:gd name="T54" fmla="*/ 39 w 39"/>
                    <a:gd name="T55" fmla="*/ 294 h 309"/>
                    <a:gd name="T56" fmla="*/ 37 w 39"/>
                    <a:gd name="T57" fmla="*/ 297 h 309"/>
                    <a:gd name="T58" fmla="*/ 36 w 39"/>
                    <a:gd name="T59" fmla="*/ 300 h 309"/>
                    <a:gd name="T60" fmla="*/ 33 w 39"/>
                    <a:gd name="T61" fmla="*/ 303 h 309"/>
                    <a:gd name="T62" fmla="*/ 30 w 39"/>
                    <a:gd name="T63" fmla="*/ 306 h 309"/>
                    <a:gd name="T64" fmla="*/ 27 w 39"/>
                    <a:gd name="T65" fmla="*/ 307 h 309"/>
                    <a:gd name="T66" fmla="*/ 24 w 39"/>
                    <a:gd name="T67" fmla="*/ 309 h 309"/>
                    <a:gd name="T68" fmla="*/ 20 w 39"/>
                    <a:gd name="T6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309">
                      <a:moveTo>
                        <a:pt x="20" y="309"/>
                      </a:moveTo>
                      <a:lnTo>
                        <a:pt x="16" y="309"/>
                      </a:lnTo>
                      <a:lnTo>
                        <a:pt x="13" y="307"/>
                      </a:lnTo>
                      <a:lnTo>
                        <a:pt x="9" y="306"/>
                      </a:lnTo>
                      <a:lnTo>
                        <a:pt x="6" y="303"/>
                      </a:lnTo>
                      <a:lnTo>
                        <a:pt x="4" y="300"/>
                      </a:lnTo>
                      <a:lnTo>
                        <a:pt x="1" y="297"/>
                      </a:lnTo>
                      <a:lnTo>
                        <a:pt x="1" y="294"/>
                      </a:lnTo>
                      <a:lnTo>
                        <a:pt x="0" y="290"/>
                      </a:lnTo>
                      <a:lnTo>
                        <a:pt x="0" y="19"/>
                      </a:lnTo>
                      <a:lnTo>
                        <a:pt x="1" y="15"/>
                      </a:lnTo>
                      <a:lnTo>
                        <a:pt x="1" y="12"/>
                      </a:lnTo>
                      <a:lnTo>
                        <a:pt x="4" y="9"/>
                      </a:lnTo>
                      <a:lnTo>
                        <a:pt x="6" y="6"/>
                      </a:lnTo>
                      <a:lnTo>
                        <a:pt x="9" y="3"/>
                      </a:lnTo>
                      <a:lnTo>
                        <a:pt x="13" y="2"/>
                      </a:lnTo>
                      <a:lnTo>
                        <a:pt x="16" y="0"/>
                      </a:lnTo>
                      <a:lnTo>
                        <a:pt x="20" y="0"/>
                      </a:lnTo>
                      <a:lnTo>
                        <a:pt x="24" y="0"/>
                      </a:lnTo>
                      <a:lnTo>
                        <a:pt x="27" y="2"/>
                      </a:lnTo>
                      <a:lnTo>
                        <a:pt x="30" y="3"/>
                      </a:lnTo>
                      <a:lnTo>
                        <a:pt x="33" y="6"/>
                      </a:lnTo>
                      <a:lnTo>
                        <a:pt x="36" y="9"/>
                      </a:lnTo>
                      <a:lnTo>
                        <a:pt x="37" y="12"/>
                      </a:lnTo>
                      <a:lnTo>
                        <a:pt x="39" y="15"/>
                      </a:lnTo>
                      <a:lnTo>
                        <a:pt x="39" y="19"/>
                      </a:lnTo>
                      <a:lnTo>
                        <a:pt x="39" y="290"/>
                      </a:lnTo>
                      <a:lnTo>
                        <a:pt x="39" y="294"/>
                      </a:lnTo>
                      <a:lnTo>
                        <a:pt x="37" y="297"/>
                      </a:lnTo>
                      <a:lnTo>
                        <a:pt x="36" y="300"/>
                      </a:lnTo>
                      <a:lnTo>
                        <a:pt x="33" y="303"/>
                      </a:lnTo>
                      <a:lnTo>
                        <a:pt x="30" y="306"/>
                      </a:lnTo>
                      <a:lnTo>
                        <a:pt x="27" y="307"/>
                      </a:lnTo>
                      <a:lnTo>
                        <a:pt x="24" y="309"/>
                      </a:lnTo>
                      <a:lnTo>
                        <a:pt x="20" y="3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任意多边形: 形状 37"/>
                <p:cNvSpPr/>
                <p:nvPr/>
              </p:nvSpPr>
              <p:spPr bwMode="auto">
                <a:xfrm>
                  <a:off x="1393149" y="5164541"/>
                  <a:ext cx="131039" cy="74256"/>
                </a:xfrm>
                <a:custGeom>
                  <a:avLst/>
                  <a:gdLst>
                    <a:gd name="T0" fmla="*/ 250 w 271"/>
                    <a:gd name="T1" fmla="*/ 154 h 154"/>
                    <a:gd name="T2" fmla="*/ 247 w 271"/>
                    <a:gd name="T3" fmla="*/ 154 h 154"/>
                    <a:gd name="T4" fmla="*/ 243 w 271"/>
                    <a:gd name="T5" fmla="*/ 153 h 154"/>
                    <a:gd name="T6" fmla="*/ 240 w 271"/>
                    <a:gd name="T7" fmla="*/ 152 h 154"/>
                    <a:gd name="T8" fmla="*/ 237 w 271"/>
                    <a:gd name="T9" fmla="*/ 149 h 154"/>
                    <a:gd name="T10" fmla="*/ 135 w 271"/>
                    <a:gd name="T11" fmla="*/ 46 h 154"/>
                    <a:gd name="T12" fmla="*/ 33 w 271"/>
                    <a:gd name="T13" fmla="*/ 149 h 154"/>
                    <a:gd name="T14" fmla="*/ 30 w 271"/>
                    <a:gd name="T15" fmla="*/ 152 h 154"/>
                    <a:gd name="T16" fmla="*/ 26 w 271"/>
                    <a:gd name="T17" fmla="*/ 153 h 154"/>
                    <a:gd name="T18" fmla="*/ 23 w 271"/>
                    <a:gd name="T19" fmla="*/ 154 h 154"/>
                    <a:gd name="T20" fmla="*/ 19 w 271"/>
                    <a:gd name="T21" fmla="*/ 154 h 154"/>
                    <a:gd name="T22" fmla="*/ 16 w 271"/>
                    <a:gd name="T23" fmla="*/ 154 h 154"/>
                    <a:gd name="T24" fmla="*/ 11 w 271"/>
                    <a:gd name="T25" fmla="*/ 153 h 154"/>
                    <a:gd name="T26" fmla="*/ 8 w 271"/>
                    <a:gd name="T27" fmla="*/ 152 h 154"/>
                    <a:gd name="T28" fmla="*/ 6 w 271"/>
                    <a:gd name="T29" fmla="*/ 149 h 154"/>
                    <a:gd name="T30" fmla="*/ 3 w 271"/>
                    <a:gd name="T31" fmla="*/ 146 h 154"/>
                    <a:gd name="T32" fmla="*/ 1 w 271"/>
                    <a:gd name="T33" fmla="*/ 143 h 154"/>
                    <a:gd name="T34" fmla="*/ 0 w 271"/>
                    <a:gd name="T35" fmla="*/ 139 h 154"/>
                    <a:gd name="T36" fmla="*/ 0 w 271"/>
                    <a:gd name="T37" fmla="*/ 136 h 154"/>
                    <a:gd name="T38" fmla="*/ 0 w 271"/>
                    <a:gd name="T39" fmla="*/ 131 h 154"/>
                    <a:gd name="T40" fmla="*/ 1 w 271"/>
                    <a:gd name="T41" fmla="*/ 129 h 154"/>
                    <a:gd name="T42" fmla="*/ 3 w 271"/>
                    <a:gd name="T43" fmla="*/ 124 h 154"/>
                    <a:gd name="T44" fmla="*/ 6 w 271"/>
                    <a:gd name="T45" fmla="*/ 121 h 154"/>
                    <a:gd name="T46" fmla="*/ 121 w 271"/>
                    <a:gd name="T47" fmla="*/ 6 h 154"/>
                    <a:gd name="T48" fmla="*/ 124 w 271"/>
                    <a:gd name="T49" fmla="*/ 3 h 154"/>
                    <a:gd name="T50" fmla="*/ 128 w 271"/>
                    <a:gd name="T51" fmla="*/ 2 h 154"/>
                    <a:gd name="T52" fmla="*/ 131 w 271"/>
                    <a:gd name="T53" fmla="*/ 0 h 154"/>
                    <a:gd name="T54" fmla="*/ 135 w 271"/>
                    <a:gd name="T55" fmla="*/ 0 h 154"/>
                    <a:gd name="T56" fmla="*/ 138 w 271"/>
                    <a:gd name="T57" fmla="*/ 0 h 154"/>
                    <a:gd name="T58" fmla="*/ 142 w 271"/>
                    <a:gd name="T59" fmla="*/ 2 h 154"/>
                    <a:gd name="T60" fmla="*/ 145 w 271"/>
                    <a:gd name="T61" fmla="*/ 3 h 154"/>
                    <a:gd name="T62" fmla="*/ 148 w 271"/>
                    <a:gd name="T63" fmla="*/ 6 h 154"/>
                    <a:gd name="T64" fmla="*/ 265 w 271"/>
                    <a:gd name="T65" fmla="*/ 121 h 154"/>
                    <a:gd name="T66" fmla="*/ 266 w 271"/>
                    <a:gd name="T67" fmla="*/ 124 h 154"/>
                    <a:gd name="T68" fmla="*/ 269 w 271"/>
                    <a:gd name="T69" fmla="*/ 129 h 154"/>
                    <a:gd name="T70" fmla="*/ 269 w 271"/>
                    <a:gd name="T71" fmla="*/ 131 h 154"/>
                    <a:gd name="T72" fmla="*/ 271 w 271"/>
                    <a:gd name="T73" fmla="*/ 136 h 154"/>
                    <a:gd name="T74" fmla="*/ 269 w 271"/>
                    <a:gd name="T75" fmla="*/ 139 h 154"/>
                    <a:gd name="T76" fmla="*/ 269 w 271"/>
                    <a:gd name="T77" fmla="*/ 143 h 154"/>
                    <a:gd name="T78" fmla="*/ 266 w 271"/>
                    <a:gd name="T79" fmla="*/ 146 h 154"/>
                    <a:gd name="T80" fmla="*/ 265 w 271"/>
                    <a:gd name="T81" fmla="*/ 149 h 154"/>
                    <a:gd name="T82" fmla="*/ 262 w 271"/>
                    <a:gd name="T83" fmla="*/ 152 h 154"/>
                    <a:gd name="T84" fmla="*/ 258 w 271"/>
                    <a:gd name="T85" fmla="*/ 153 h 154"/>
                    <a:gd name="T86" fmla="*/ 255 w 271"/>
                    <a:gd name="T87" fmla="*/ 154 h 154"/>
                    <a:gd name="T88" fmla="*/ 250 w 271"/>
                    <a:gd name="T8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1" h="154">
                      <a:moveTo>
                        <a:pt x="250" y="154"/>
                      </a:moveTo>
                      <a:lnTo>
                        <a:pt x="247" y="154"/>
                      </a:lnTo>
                      <a:lnTo>
                        <a:pt x="243" y="153"/>
                      </a:lnTo>
                      <a:lnTo>
                        <a:pt x="240" y="152"/>
                      </a:lnTo>
                      <a:lnTo>
                        <a:pt x="237" y="149"/>
                      </a:lnTo>
                      <a:lnTo>
                        <a:pt x="135" y="46"/>
                      </a:lnTo>
                      <a:lnTo>
                        <a:pt x="33" y="149"/>
                      </a:lnTo>
                      <a:lnTo>
                        <a:pt x="30" y="152"/>
                      </a:lnTo>
                      <a:lnTo>
                        <a:pt x="26" y="153"/>
                      </a:lnTo>
                      <a:lnTo>
                        <a:pt x="23" y="154"/>
                      </a:lnTo>
                      <a:lnTo>
                        <a:pt x="19" y="154"/>
                      </a:lnTo>
                      <a:lnTo>
                        <a:pt x="16" y="154"/>
                      </a:lnTo>
                      <a:lnTo>
                        <a:pt x="11" y="153"/>
                      </a:lnTo>
                      <a:lnTo>
                        <a:pt x="8" y="152"/>
                      </a:lnTo>
                      <a:lnTo>
                        <a:pt x="6" y="149"/>
                      </a:lnTo>
                      <a:lnTo>
                        <a:pt x="3" y="146"/>
                      </a:lnTo>
                      <a:lnTo>
                        <a:pt x="1" y="143"/>
                      </a:lnTo>
                      <a:lnTo>
                        <a:pt x="0" y="139"/>
                      </a:lnTo>
                      <a:lnTo>
                        <a:pt x="0" y="136"/>
                      </a:lnTo>
                      <a:lnTo>
                        <a:pt x="0" y="131"/>
                      </a:lnTo>
                      <a:lnTo>
                        <a:pt x="1" y="129"/>
                      </a:lnTo>
                      <a:lnTo>
                        <a:pt x="3" y="124"/>
                      </a:lnTo>
                      <a:lnTo>
                        <a:pt x="6" y="121"/>
                      </a:lnTo>
                      <a:lnTo>
                        <a:pt x="121" y="6"/>
                      </a:lnTo>
                      <a:lnTo>
                        <a:pt x="124" y="3"/>
                      </a:lnTo>
                      <a:lnTo>
                        <a:pt x="128" y="2"/>
                      </a:lnTo>
                      <a:lnTo>
                        <a:pt x="131" y="0"/>
                      </a:lnTo>
                      <a:lnTo>
                        <a:pt x="135" y="0"/>
                      </a:lnTo>
                      <a:lnTo>
                        <a:pt x="138" y="0"/>
                      </a:lnTo>
                      <a:lnTo>
                        <a:pt x="142" y="2"/>
                      </a:lnTo>
                      <a:lnTo>
                        <a:pt x="145" y="3"/>
                      </a:lnTo>
                      <a:lnTo>
                        <a:pt x="148" y="6"/>
                      </a:lnTo>
                      <a:lnTo>
                        <a:pt x="265" y="121"/>
                      </a:lnTo>
                      <a:lnTo>
                        <a:pt x="266" y="124"/>
                      </a:lnTo>
                      <a:lnTo>
                        <a:pt x="269" y="129"/>
                      </a:lnTo>
                      <a:lnTo>
                        <a:pt x="269" y="131"/>
                      </a:lnTo>
                      <a:lnTo>
                        <a:pt x="271" y="136"/>
                      </a:lnTo>
                      <a:lnTo>
                        <a:pt x="269" y="139"/>
                      </a:lnTo>
                      <a:lnTo>
                        <a:pt x="269" y="143"/>
                      </a:lnTo>
                      <a:lnTo>
                        <a:pt x="266" y="146"/>
                      </a:lnTo>
                      <a:lnTo>
                        <a:pt x="265" y="149"/>
                      </a:lnTo>
                      <a:lnTo>
                        <a:pt x="262" y="152"/>
                      </a:lnTo>
                      <a:lnTo>
                        <a:pt x="258" y="153"/>
                      </a:lnTo>
                      <a:lnTo>
                        <a:pt x="255" y="154"/>
                      </a:lnTo>
                      <a:lnTo>
                        <a:pt x="250"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任意多边形: 形状 38"/>
                <p:cNvSpPr/>
                <p:nvPr/>
              </p:nvSpPr>
              <p:spPr bwMode="auto">
                <a:xfrm>
                  <a:off x="1345101" y="5221325"/>
                  <a:ext cx="365454" cy="336334"/>
                </a:xfrm>
                <a:custGeom>
                  <a:avLst/>
                  <a:gdLst>
                    <a:gd name="T0" fmla="*/ 444 w 753"/>
                    <a:gd name="T1" fmla="*/ 695 h 695"/>
                    <a:gd name="T2" fmla="*/ 19 w 753"/>
                    <a:gd name="T3" fmla="*/ 695 h 695"/>
                    <a:gd name="T4" fmla="*/ 16 w 753"/>
                    <a:gd name="T5" fmla="*/ 695 h 695"/>
                    <a:gd name="T6" fmla="*/ 12 w 753"/>
                    <a:gd name="T7" fmla="*/ 694 h 695"/>
                    <a:gd name="T8" fmla="*/ 9 w 753"/>
                    <a:gd name="T9" fmla="*/ 692 h 695"/>
                    <a:gd name="T10" fmla="*/ 6 w 753"/>
                    <a:gd name="T11" fmla="*/ 690 h 695"/>
                    <a:gd name="T12" fmla="*/ 3 w 753"/>
                    <a:gd name="T13" fmla="*/ 687 h 695"/>
                    <a:gd name="T14" fmla="*/ 2 w 753"/>
                    <a:gd name="T15" fmla="*/ 684 h 695"/>
                    <a:gd name="T16" fmla="*/ 0 w 753"/>
                    <a:gd name="T17" fmla="*/ 679 h 695"/>
                    <a:gd name="T18" fmla="*/ 0 w 753"/>
                    <a:gd name="T19" fmla="*/ 677 h 695"/>
                    <a:gd name="T20" fmla="*/ 0 w 753"/>
                    <a:gd name="T21" fmla="*/ 672 h 695"/>
                    <a:gd name="T22" fmla="*/ 2 w 753"/>
                    <a:gd name="T23" fmla="*/ 668 h 695"/>
                    <a:gd name="T24" fmla="*/ 3 w 753"/>
                    <a:gd name="T25" fmla="*/ 665 h 695"/>
                    <a:gd name="T26" fmla="*/ 6 w 753"/>
                    <a:gd name="T27" fmla="*/ 662 h 695"/>
                    <a:gd name="T28" fmla="*/ 9 w 753"/>
                    <a:gd name="T29" fmla="*/ 659 h 695"/>
                    <a:gd name="T30" fmla="*/ 12 w 753"/>
                    <a:gd name="T31" fmla="*/ 658 h 695"/>
                    <a:gd name="T32" fmla="*/ 16 w 753"/>
                    <a:gd name="T33" fmla="*/ 656 h 695"/>
                    <a:gd name="T34" fmla="*/ 19 w 753"/>
                    <a:gd name="T35" fmla="*/ 656 h 695"/>
                    <a:gd name="T36" fmla="*/ 429 w 753"/>
                    <a:gd name="T37" fmla="*/ 656 h 695"/>
                    <a:gd name="T38" fmla="*/ 581 w 753"/>
                    <a:gd name="T39" fmla="*/ 15 h 695"/>
                    <a:gd name="T40" fmla="*/ 582 w 753"/>
                    <a:gd name="T41" fmla="*/ 8 h 695"/>
                    <a:gd name="T42" fmla="*/ 586 w 753"/>
                    <a:gd name="T43" fmla="*/ 4 h 695"/>
                    <a:gd name="T44" fmla="*/ 592 w 753"/>
                    <a:gd name="T45" fmla="*/ 1 h 695"/>
                    <a:gd name="T46" fmla="*/ 599 w 753"/>
                    <a:gd name="T47" fmla="*/ 0 h 695"/>
                    <a:gd name="T48" fmla="*/ 733 w 753"/>
                    <a:gd name="T49" fmla="*/ 0 h 695"/>
                    <a:gd name="T50" fmla="*/ 738 w 753"/>
                    <a:gd name="T51" fmla="*/ 0 h 695"/>
                    <a:gd name="T52" fmla="*/ 742 w 753"/>
                    <a:gd name="T53" fmla="*/ 1 h 695"/>
                    <a:gd name="T54" fmla="*/ 745 w 753"/>
                    <a:gd name="T55" fmla="*/ 2 h 695"/>
                    <a:gd name="T56" fmla="*/ 748 w 753"/>
                    <a:gd name="T57" fmla="*/ 5 h 695"/>
                    <a:gd name="T58" fmla="*/ 751 w 753"/>
                    <a:gd name="T59" fmla="*/ 8 h 695"/>
                    <a:gd name="T60" fmla="*/ 752 w 753"/>
                    <a:gd name="T61" fmla="*/ 11 h 695"/>
                    <a:gd name="T62" fmla="*/ 753 w 753"/>
                    <a:gd name="T63" fmla="*/ 15 h 695"/>
                    <a:gd name="T64" fmla="*/ 753 w 753"/>
                    <a:gd name="T65" fmla="*/ 20 h 695"/>
                    <a:gd name="T66" fmla="*/ 753 w 753"/>
                    <a:gd name="T67" fmla="*/ 23 h 695"/>
                    <a:gd name="T68" fmla="*/ 752 w 753"/>
                    <a:gd name="T69" fmla="*/ 27 h 695"/>
                    <a:gd name="T70" fmla="*/ 751 w 753"/>
                    <a:gd name="T71" fmla="*/ 30 h 695"/>
                    <a:gd name="T72" fmla="*/ 748 w 753"/>
                    <a:gd name="T73" fmla="*/ 33 h 695"/>
                    <a:gd name="T74" fmla="*/ 745 w 753"/>
                    <a:gd name="T75" fmla="*/ 36 h 695"/>
                    <a:gd name="T76" fmla="*/ 742 w 753"/>
                    <a:gd name="T77" fmla="*/ 37 h 695"/>
                    <a:gd name="T78" fmla="*/ 738 w 753"/>
                    <a:gd name="T79" fmla="*/ 38 h 695"/>
                    <a:gd name="T80" fmla="*/ 733 w 753"/>
                    <a:gd name="T81" fmla="*/ 38 h 695"/>
                    <a:gd name="T82" fmla="*/ 614 w 753"/>
                    <a:gd name="T83" fmla="*/ 38 h 695"/>
                    <a:gd name="T84" fmla="*/ 463 w 753"/>
                    <a:gd name="T85" fmla="*/ 681 h 695"/>
                    <a:gd name="T86" fmla="*/ 461 w 753"/>
                    <a:gd name="T87" fmla="*/ 687 h 695"/>
                    <a:gd name="T88" fmla="*/ 457 w 753"/>
                    <a:gd name="T89" fmla="*/ 691 h 695"/>
                    <a:gd name="T90" fmla="*/ 451 w 753"/>
                    <a:gd name="T91" fmla="*/ 694 h 695"/>
                    <a:gd name="T92" fmla="*/ 444 w 753"/>
                    <a:gd name="T9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3" h="695">
                      <a:moveTo>
                        <a:pt x="444" y="695"/>
                      </a:moveTo>
                      <a:lnTo>
                        <a:pt x="19" y="695"/>
                      </a:lnTo>
                      <a:lnTo>
                        <a:pt x="16" y="695"/>
                      </a:lnTo>
                      <a:lnTo>
                        <a:pt x="12" y="694"/>
                      </a:lnTo>
                      <a:lnTo>
                        <a:pt x="9" y="692"/>
                      </a:lnTo>
                      <a:lnTo>
                        <a:pt x="6" y="690"/>
                      </a:lnTo>
                      <a:lnTo>
                        <a:pt x="3" y="687"/>
                      </a:lnTo>
                      <a:lnTo>
                        <a:pt x="2" y="684"/>
                      </a:lnTo>
                      <a:lnTo>
                        <a:pt x="0" y="679"/>
                      </a:lnTo>
                      <a:lnTo>
                        <a:pt x="0" y="677"/>
                      </a:lnTo>
                      <a:lnTo>
                        <a:pt x="0" y="672"/>
                      </a:lnTo>
                      <a:lnTo>
                        <a:pt x="2" y="668"/>
                      </a:lnTo>
                      <a:lnTo>
                        <a:pt x="3" y="665"/>
                      </a:lnTo>
                      <a:lnTo>
                        <a:pt x="6" y="662"/>
                      </a:lnTo>
                      <a:lnTo>
                        <a:pt x="9" y="659"/>
                      </a:lnTo>
                      <a:lnTo>
                        <a:pt x="12" y="658"/>
                      </a:lnTo>
                      <a:lnTo>
                        <a:pt x="16" y="656"/>
                      </a:lnTo>
                      <a:lnTo>
                        <a:pt x="19" y="656"/>
                      </a:lnTo>
                      <a:lnTo>
                        <a:pt x="429" y="656"/>
                      </a:lnTo>
                      <a:lnTo>
                        <a:pt x="581" y="15"/>
                      </a:lnTo>
                      <a:lnTo>
                        <a:pt x="582" y="8"/>
                      </a:lnTo>
                      <a:lnTo>
                        <a:pt x="586" y="4"/>
                      </a:lnTo>
                      <a:lnTo>
                        <a:pt x="592" y="1"/>
                      </a:lnTo>
                      <a:lnTo>
                        <a:pt x="599" y="0"/>
                      </a:lnTo>
                      <a:lnTo>
                        <a:pt x="733" y="0"/>
                      </a:lnTo>
                      <a:lnTo>
                        <a:pt x="738" y="0"/>
                      </a:lnTo>
                      <a:lnTo>
                        <a:pt x="742" y="1"/>
                      </a:lnTo>
                      <a:lnTo>
                        <a:pt x="745" y="2"/>
                      </a:lnTo>
                      <a:lnTo>
                        <a:pt x="748" y="5"/>
                      </a:lnTo>
                      <a:lnTo>
                        <a:pt x="751" y="8"/>
                      </a:lnTo>
                      <a:lnTo>
                        <a:pt x="752" y="11"/>
                      </a:lnTo>
                      <a:lnTo>
                        <a:pt x="753" y="15"/>
                      </a:lnTo>
                      <a:lnTo>
                        <a:pt x="753" y="20"/>
                      </a:lnTo>
                      <a:lnTo>
                        <a:pt x="753" y="23"/>
                      </a:lnTo>
                      <a:lnTo>
                        <a:pt x="752" y="27"/>
                      </a:lnTo>
                      <a:lnTo>
                        <a:pt x="751" y="30"/>
                      </a:lnTo>
                      <a:lnTo>
                        <a:pt x="748" y="33"/>
                      </a:lnTo>
                      <a:lnTo>
                        <a:pt x="745" y="36"/>
                      </a:lnTo>
                      <a:lnTo>
                        <a:pt x="742" y="37"/>
                      </a:lnTo>
                      <a:lnTo>
                        <a:pt x="738" y="38"/>
                      </a:lnTo>
                      <a:lnTo>
                        <a:pt x="733" y="38"/>
                      </a:lnTo>
                      <a:lnTo>
                        <a:pt x="614" y="38"/>
                      </a:lnTo>
                      <a:lnTo>
                        <a:pt x="463" y="681"/>
                      </a:lnTo>
                      <a:lnTo>
                        <a:pt x="461" y="687"/>
                      </a:lnTo>
                      <a:lnTo>
                        <a:pt x="457" y="691"/>
                      </a:lnTo>
                      <a:lnTo>
                        <a:pt x="451" y="694"/>
                      </a:lnTo>
                      <a:lnTo>
                        <a:pt x="444" y="6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任意多边形: 形状 39"/>
                <p:cNvSpPr/>
                <p:nvPr/>
              </p:nvSpPr>
              <p:spPr bwMode="auto">
                <a:xfrm>
                  <a:off x="1260653" y="5333436"/>
                  <a:ext cx="356718" cy="187823"/>
                </a:xfrm>
                <a:custGeom>
                  <a:avLst/>
                  <a:gdLst>
                    <a:gd name="T0" fmla="*/ 638 w 734"/>
                    <a:gd name="T1" fmla="*/ 387 h 387"/>
                    <a:gd name="T2" fmla="*/ 135 w 734"/>
                    <a:gd name="T3" fmla="*/ 387 h 387"/>
                    <a:gd name="T4" fmla="*/ 130 w 734"/>
                    <a:gd name="T5" fmla="*/ 387 h 387"/>
                    <a:gd name="T6" fmla="*/ 124 w 734"/>
                    <a:gd name="T7" fmla="*/ 384 h 387"/>
                    <a:gd name="T8" fmla="*/ 120 w 734"/>
                    <a:gd name="T9" fmla="*/ 379 h 387"/>
                    <a:gd name="T10" fmla="*/ 117 w 734"/>
                    <a:gd name="T11" fmla="*/ 374 h 387"/>
                    <a:gd name="T12" fmla="*/ 2 w 734"/>
                    <a:gd name="T13" fmla="*/ 26 h 387"/>
                    <a:gd name="T14" fmla="*/ 0 w 734"/>
                    <a:gd name="T15" fmla="*/ 22 h 387"/>
                    <a:gd name="T16" fmla="*/ 0 w 734"/>
                    <a:gd name="T17" fmla="*/ 16 h 387"/>
                    <a:gd name="T18" fmla="*/ 2 w 734"/>
                    <a:gd name="T19" fmla="*/ 12 h 387"/>
                    <a:gd name="T20" fmla="*/ 4 w 734"/>
                    <a:gd name="T21" fmla="*/ 9 h 387"/>
                    <a:gd name="T22" fmla="*/ 7 w 734"/>
                    <a:gd name="T23" fmla="*/ 5 h 387"/>
                    <a:gd name="T24" fmla="*/ 12 w 734"/>
                    <a:gd name="T25" fmla="*/ 3 h 387"/>
                    <a:gd name="T26" fmla="*/ 14 w 734"/>
                    <a:gd name="T27" fmla="*/ 0 h 387"/>
                    <a:gd name="T28" fmla="*/ 20 w 734"/>
                    <a:gd name="T29" fmla="*/ 0 h 387"/>
                    <a:gd name="T30" fmla="*/ 714 w 734"/>
                    <a:gd name="T31" fmla="*/ 0 h 387"/>
                    <a:gd name="T32" fmla="*/ 719 w 734"/>
                    <a:gd name="T33" fmla="*/ 0 h 387"/>
                    <a:gd name="T34" fmla="*/ 723 w 734"/>
                    <a:gd name="T35" fmla="*/ 2 h 387"/>
                    <a:gd name="T36" fmla="*/ 726 w 734"/>
                    <a:gd name="T37" fmla="*/ 3 h 387"/>
                    <a:gd name="T38" fmla="*/ 729 w 734"/>
                    <a:gd name="T39" fmla="*/ 6 h 387"/>
                    <a:gd name="T40" fmla="*/ 732 w 734"/>
                    <a:gd name="T41" fmla="*/ 9 h 387"/>
                    <a:gd name="T42" fmla="*/ 733 w 734"/>
                    <a:gd name="T43" fmla="*/ 12 h 387"/>
                    <a:gd name="T44" fmla="*/ 734 w 734"/>
                    <a:gd name="T45" fmla="*/ 16 h 387"/>
                    <a:gd name="T46" fmla="*/ 734 w 734"/>
                    <a:gd name="T47" fmla="*/ 21 h 387"/>
                    <a:gd name="T48" fmla="*/ 734 w 734"/>
                    <a:gd name="T49" fmla="*/ 24 h 387"/>
                    <a:gd name="T50" fmla="*/ 733 w 734"/>
                    <a:gd name="T51" fmla="*/ 28 h 387"/>
                    <a:gd name="T52" fmla="*/ 732 w 734"/>
                    <a:gd name="T53" fmla="*/ 31 h 387"/>
                    <a:gd name="T54" fmla="*/ 729 w 734"/>
                    <a:gd name="T55" fmla="*/ 34 h 387"/>
                    <a:gd name="T56" fmla="*/ 726 w 734"/>
                    <a:gd name="T57" fmla="*/ 36 h 387"/>
                    <a:gd name="T58" fmla="*/ 723 w 734"/>
                    <a:gd name="T59" fmla="*/ 38 h 387"/>
                    <a:gd name="T60" fmla="*/ 719 w 734"/>
                    <a:gd name="T61" fmla="*/ 39 h 387"/>
                    <a:gd name="T62" fmla="*/ 714 w 734"/>
                    <a:gd name="T63" fmla="*/ 39 h 387"/>
                    <a:gd name="T64" fmla="*/ 46 w 734"/>
                    <a:gd name="T65" fmla="*/ 39 h 387"/>
                    <a:gd name="T66" fmla="*/ 150 w 734"/>
                    <a:gd name="T67" fmla="*/ 348 h 387"/>
                    <a:gd name="T68" fmla="*/ 638 w 734"/>
                    <a:gd name="T69" fmla="*/ 348 h 387"/>
                    <a:gd name="T70" fmla="*/ 641 w 734"/>
                    <a:gd name="T71" fmla="*/ 349 h 387"/>
                    <a:gd name="T72" fmla="*/ 645 w 734"/>
                    <a:gd name="T73" fmla="*/ 350 h 387"/>
                    <a:gd name="T74" fmla="*/ 648 w 734"/>
                    <a:gd name="T75" fmla="*/ 352 h 387"/>
                    <a:gd name="T76" fmla="*/ 651 w 734"/>
                    <a:gd name="T77" fmla="*/ 353 h 387"/>
                    <a:gd name="T78" fmla="*/ 654 w 734"/>
                    <a:gd name="T79" fmla="*/ 356 h 387"/>
                    <a:gd name="T80" fmla="*/ 655 w 734"/>
                    <a:gd name="T81" fmla="*/ 361 h 387"/>
                    <a:gd name="T82" fmla="*/ 657 w 734"/>
                    <a:gd name="T83" fmla="*/ 363 h 387"/>
                    <a:gd name="T84" fmla="*/ 657 w 734"/>
                    <a:gd name="T85" fmla="*/ 368 h 387"/>
                    <a:gd name="T86" fmla="*/ 657 w 734"/>
                    <a:gd name="T87" fmla="*/ 372 h 387"/>
                    <a:gd name="T88" fmla="*/ 655 w 734"/>
                    <a:gd name="T89" fmla="*/ 375 h 387"/>
                    <a:gd name="T90" fmla="*/ 654 w 734"/>
                    <a:gd name="T91" fmla="*/ 378 h 387"/>
                    <a:gd name="T92" fmla="*/ 651 w 734"/>
                    <a:gd name="T93" fmla="*/ 381 h 387"/>
                    <a:gd name="T94" fmla="*/ 648 w 734"/>
                    <a:gd name="T95" fmla="*/ 384 h 387"/>
                    <a:gd name="T96" fmla="*/ 645 w 734"/>
                    <a:gd name="T97" fmla="*/ 385 h 387"/>
                    <a:gd name="T98" fmla="*/ 641 w 734"/>
                    <a:gd name="T99" fmla="*/ 387 h 387"/>
                    <a:gd name="T100" fmla="*/ 638 w 734"/>
                    <a:gd name="T101" fmla="*/ 38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387">
                      <a:moveTo>
                        <a:pt x="638" y="387"/>
                      </a:moveTo>
                      <a:lnTo>
                        <a:pt x="135" y="387"/>
                      </a:lnTo>
                      <a:lnTo>
                        <a:pt x="130" y="387"/>
                      </a:lnTo>
                      <a:lnTo>
                        <a:pt x="124" y="384"/>
                      </a:lnTo>
                      <a:lnTo>
                        <a:pt x="120" y="379"/>
                      </a:lnTo>
                      <a:lnTo>
                        <a:pt x="117" y="374"/>
                      </a:lnTo>
                      <a:lnTo>
                        <a:pt x="2" y="26"/>
                      </a:lnTo>
                      <a:lnTo>
                        <a:pt x="0" y="22"/>
                      </a:lnTo>
                      <a:lnTo>
                        <a:pt x="0" y="16"/>
                      </a:lnTo>
                      <a:lnTo>
                        <a:pt x="2" y="12"/>
                      </a:lnTo>
                      <a:lnTo>
                        <a:pt x="4" y="9"/>
                      </a:lnTo>
                      <a:lnTo>
                        <a:pt x="7" y="5"/>
                      </a:lnTo>
                      <a:lnTo>
                        <a:pt x="12" y="3"/>
                      </a:lnTo>
                      <a:lnTo>
                        <a:pt x="14" y="0"/>
                      </a:lnTo>
                      <a:lnTo>
                        <a:pt x="20" y="0"/>
                      </a:lnTo>
                      <a:lnTo>
                        <a:pt x="714" y="0"/>
                      </a:lnTo>
                      <a:lnTo>
                        <a:pt x="719" y="0"/>
                      </a:lnTo>
                      <a:lnTo>
                        <a:pt x="723" y="2"/>
                      </a:lnTo>
                      <a:lnTo>
                        <a:pt x="726" y="3"/>
                      </a:lnTo>
                      <a:lnTo>
                        <a:pt x="729" y="6"/>
                      </a:lnTo>
                      <a:lnTo>
                        <a:pt x="732" y="9"/>
                      </a:lnTo>
                      <a:lnTo>
                        <a:pt x="733" y="12"/>
                      </a:lnTo>
                      <a:lnTo>
                        <a:pt x="734" y="16"/>
                      </a:lnTo>
                      <a:lnTo>
                        <a:pt x="734" y="21"/>
                      </a:lnTo>
                      <a:lnTo>
                        <a:pt x="734" y="24"/>
                      </a:lnTo>
                      <a:lnTo>
                        <a:pt x="733" y="28"/>
                      </a:lnTo>
                      <a:lnTo>
                        <a:pt x="732" y="31"/>
                      </a:lnTo>
                      <a:lnTo>
                        <a:pt x="729" y="34"/>
                      </a:lnTo>
                      <a:lnTo>
                        <a:pt x="726" y="36"/>
                      </a:lnTo>
                      <a:lnTo>
                        <a:pt x="723" y="38"/>
                      </a:lnTo>
                      <a:lnTo>
                        <a:pt x="719" y="39"/>
                      </a:lnTo>
                      <a:lnTo>
                        <a:pt x="714" y="39"/>
                      </a:lnTo>
                      <a:lnTo>
                        <a:pt x="46" y="39"/>
                      </a:lnTo>
                      <a:lnTo>
                        <a:pt x="150" y="348"/>
                      </a:lnTo>
                      <a:lnTo>
                        <a:pt x="638" y="348"/>
                      </a:lnTo>
                      <a:lnTo>
                        <a:pt x="641" y="349"/>
                      </a:lnTo>
                      <a:lnTo>
                        <a:pt x="645" y="350"/>
                      </a:lnTo>
                      <a:lnTo>
                        <a:pt x="648" y="352"/>
                      </a:lnTo>
                      <a:lnTo>
                        <a:pt x="651" y="353"/>
                      </a:lnTo>
                      <a:lnTo>
                        <a:pt x="654" y="356"/>
                      </a:lnTo>
                      <a:lnTo>
                        <a:pt x="655" y="361"/>
                      </a:lnTo>
                      <a:lnTo>
                        <a:pt x="657" y="363"/>
                      </a:lnTo>
                      <a:lnTo>
                        <a:pt x="657" y="368"/>
                      </a:lnTo>
                      <a:lnTo>
                        <a:pt x="657" y="372"/>
                      </a:lnTo>
                      <a:lnTo>
                        <a:pt x="655" y="375"/>
                      </a:lnTo>
                      <a:lnTo>
                        <a:pt x="654" y="378"/>
                      </a:lnTo>
                      <a:lnTo>
                        <a:pt x="651" y="381"/>
                      </a:lnTo>
                      <a:lnTo>
                        <a:pt x="648" y="384"/>
                      </a:lnTo>
                      <a:lnTo>
                        <a:pt x="645" y="385"/>
                      </a:lnTo>
                      <a:lnTo>
                        <a:pt x="641" y="387"/>
                      </a:lnTo>
                      <a:lnTo>
                        <a:pt x="638" y="3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grpSp>
        <p:nvGrpSpPr>
          <p:cNvPr id="86" name="千图PPT彼岸天：ID 8661124库_组合 85"/>
          <p:cNvGrpSpPr/>
          <p:nvPr>
            <p:custDataLst>
              <p:tags r:id="rId9"/>
            </p:custDataLst>
          </p:nvPr>
        </p:nvGrpSpPr>
        <p:grpSpPr>
          <a:xfrm>
            <a:off x="641628" y="2487264"/>
            <a:ext cx="4254513" cy="468267"/>
            <a:chOff x="641628" y="2487264"/>
            <a:chExt cx="4254513" cy="468267"/>
          </a:xfrm>
        </p:grpSpPr>
        <p:sp>
          <p:nvSpPr>
            <p:cNvPr id="7" name="矩形 6"/>
            <p:cNvSpPr/>
            <p:nvPr/>
          </p:nvSpPr>
          <p:spPr>
            <a:xfrm>
              <a:off x="3223067" y="2487264"/>
              <a:ext cx="1550995" cy="307777"/>
            </a:xfrm>
            <a:prstGeom prst="rect">
              <a:avLst/>
            </a:prstGeom>
          </p:spPr>
          <p:txBody>
            <a:bodyPr wrap="none">
              <a:normAutofit/>
            </a:bodyPr>
            <a:lstStyle/>
            <a:p>
              <a:pPr algn="ctr">
                <a:buClr>
                  <a:srgbClr val="E24848"/>
                </a:buClr>
              </a:pPr>
              <a:r>
                <a:rPr lang="zh-CN" altLang="en-US" sz="1400" b="1" noProof="1">
                  <a:solidFill>
                    <a:schemeClr val="accent2">
                      <a:lumMod val="100000"/>
                    </a:schemeClr>
                  </a:solidFill>
                </a:rPr>
                <a:t>输入标题文本</a:t>
              </a:r>
            </a:p>
          </p:txBody>
        </p:sp>
        <p:cxnSp>
          <p:nvCxnSpPr>
            <p:cNvPr id="12" name="直接连接符 11"/>
            <p:cNvCxnSpPr/>
            <p:nvPr/>
          </p:nvCxnSpPr>
          <p:spPr>
            <a:xfrm>
              <a:off x="3273754" y="2802372"/>
              <a:ext cx="1622387"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41628" y="2530799"/>
              <a:ext cx="2502302" cy="424732"/>
            </a:xfrm>
            <a:prstGeom prst="rect">
              <a:avLst/>
            </a:prstGeom>
          </p:spPr>
          <p:txBody>
            <a:bodyPr wrap="square">
              <a:normAutofit fontScale="70000" lnSpcReduction="10000"/>
            </a:bodyPr>
            <a:lstStyle/>
            <a:p>
              <a:pPr algn="r">
                <a:lnSpc>
                  <a:spcPct val="140000"/>
                </a:lnSpc>
                <a:buClr>
                  <a:srgbClr val="E24848"/>
                </a:buClr>
              </a:pPr>
              <a:r>
                <a:rPr lang="zh-CN" altLang="en-US" sz="1200" noProof="1" smtClean="0"/>
                <a:t>点击此处更换文本点击此处更换文本点击此处更换文本点击此处更换文本</a:t>
              </a:r>
              <a:endParaRPr sz="1200" noProof="1"/>
            </a:p>
          </p:txBody>
        </p:sp>
      </p:grpSp>
      <p:grpSp>
        <p:nvGrpSpPr>
          <p:cNvPr id="87" name="千图PPT彼岸天：ID 8661124库_组合 86"/>
          <p:cNvGrpSpPr/>
          <p:nvPr>
            <p:custDataLst>
              <p:tags r:id="rId10"/>
            </p:custDataLst>
          </p:nvPr>
        </p:nvGrpSpPr>
        <p:grpSpPr>
          <a:xfrm>
            <a:off x="641628" y="3389812"/>
            <a:ext cx="4254513" cy="476673"/>
            <a:chOff x="641628" y="3389812"/>
            <a:chExt cx="4254513" cy="476673"/>
          </a:xfrm>
        </p:grpSpPr>
        <p:sp>
          <p:nvSpPr>
            <p:cNvPr id="8" name="矩形 7"/>
            <p:cNvSpPr/>
            <p:nvPr/>
          </p:nvSpPr>
          <p:spPr>
            <a:xfrm>
              <a:off x="3339150" y="3389812"/>
              <a:ext cx="1409995" cy="307777"/>
            </a:xfrm>
            <a:prstGeom prst="rect">
              <a:avLst/>
            </a:prstGeom>
          </p:spPr>
          <p:txBody>
            <a:bodyPr wrap="none">
              <a:normAutofit/>
            </a:bodyPr>
            <a:lstStyle/>
            <a:p>
              <a:pPr algn="ctr">
                <a:buClr>
                  <a:srgbClr val="E24848"/>
                </a:buClr>
                <a:defRPr/>
              </a:pPr>
              <a:r>
                <a:rPr lang="zh-CN" altLang="en-US" sz="1400" b="1" noProof="1">
                  <a:solidFill>
                    <a:schemeClr val="accent1">
                      <a:lumMod val="100000"/>
                    </a:schemeClr>
                  </a:solidFill>
                </a:rPr>
                <a:t>输入标题文本</a:t>
              </a:r>
            </a:p>
          </p:txBody>
        </p:sp>
        <p:cxnSp>
          <p:nvCxnSpPr>
            <p:cNvPr id="11" name="直接连接符 10"/>
            <p:cNvCxnSpPr/>
            <p:nvPr/>
          </p:nvCxnSpPr>
          <p:spPr>
            <a:xfrm>
              <a:off x="3286454" y="3712656"/>
              <a:ext cx="1609687"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41628" y="3441753"/>
              <a:ext cx="2502302" cy="424732"/>
            </a:xfrm>
            <a:prstGeom prst="rect">
              <a:avLst/>
            </a:prstGeom>
          </p:spPr>
          <p:txBody>
            <a:bodyPr wrap="square">
              <a:normAutofit fontScale="70000" lnSpcReduction="10000"/>
            </a:bodyPr>
            <a:lstStyle/>
            <a:p>
              <a:pPr algn="r">
                <a:lnSpc>
                  <a:spcPct val="140000"/>
                </a:lnSpc>
                <a:buClr>
                  <a:srgbClr val="E24848"/>
                </a:buClr>
              </a:pPr>
              <a:r>
                <a:rPr lang="zh-CN" altLang="en-US" sz="1200" noProof="1" smtClean="0"/>
                <a:t>点击此处更换文本点击此处更换文本点击此处更换文本点击此处更换文本</a:t>
              </a:r>
              <a:endParaRPr sz="1200" noProof="1"/>
            </a:p>
          </p:txBody>
        </p:sp>
      </p:grpSp>
      <p:grpSp>
        <p:nvGrpSpPr>
          <p:cNvPr id="85" name="千图PPT彼岸天：ID 8661124库_组合 84"/>
          <p:cNvGrpSpPr/>
          <p:nvPr>
            <p:custDataLst>
              <p:tags r:id="rId11"/>
            </p:custDataLst>
          </p:nvPr>
        </p:nvGrpSpPr>
        <p:grpSpPr>
          <a:xfrm>
            <a:off x="6352436" y="1764627"/>
            <a:ext cx="4146786" cy="431313"/>
            <a:chOff x="6352436" y="1764627"/>
            <a:chExt cx="4146786" cy="431313"/>
          </a:xfrm>
        </p:grpSpPr>
        <p:cxnSp>
          <p:nvCxnSpPr>
            <p:cNvPr id="4" name="直接连接符 3"/>
            <p:cNvCxnSpPr/>
            <p:nvPr/>
          </p:nvCxnSpPr>
          <p:spPr>
            <a:xfrm flipH="1">
              <a:off x="6352436" y="2116771"/>
              <a:ext cx="1569518"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6447564" y="1764627"/>
              <a:ext cx="1550995" cy="307777"/>
            </a:xfrm>
            <a:prstGeom prst="rect">
              <a:avLst/>
            </a:prstGeom>
          </p:spPr>
          <p:txBody>
            <a:bodyPr wrap="none">
              <a:normAutofit/>
            </a:bodyPr>
            <a:lstStyle/>
            <a:p>
              <a:pPr>
                <a:buClr>
                  <a:srgbClr val="E24848"/>
                </a:buClr>
                <a:defRPr/>
              </a:pPr>
              <a:r>
                <a:rPr lang="zh-CN" altLang="en-US" sz="1400" b="1" noProof="1">
                  <a:solidFill>
                    <a:schemeClr val="accent3">
                      <a:lumMod val="100000"/>
                    </a:schemeClr>
                  </a:solidFill>
                </a:rPr>
                <a:t>输入标题文本</a:t>
              </a:r>
            </a:p>
          </p:txBody>
        </p:sp>
        <p:sp>
          <p:nvSpPr>
            <p:cNvPr id="25" name="矩形 24"/>
            <p:cNvSpPr/>
            <p:nvPr/>
          </p:nvSpPr>
          <p:spPr>
            <a:xfrm>
              <a:off x="8009873" y="1771208"/>
              <a:ext cx="2489349" cy="424732"/>
            </a:xfrm>
            <a:prstGeom prst="rect">
              <a:avLst/>
            </a:prstGeom>
          </p:spPr>
          <p:txBody>
            <a:bodyPr wrap="square">
              <a:normAutofit fontScale="70000" lnSpcReduction="10000"/>
            </a:bodyPr>
            <a:lstStyle/>
            <a:p>
              <a:pPr>
                <a:lnSpc>
                  <a:spcPct val="140000"/>
                </a:lnSpc>
                <a:buClr>
                  <a:srgbClr val="E24848"/>
                </a:buClr>
              </a:pPr>
              <a:r>
                <a:rPr lang="zh-CN" altLang="en-US" sz="1200" noProof="1" smtClean="0"/>
                <a:t>点击此处更换文本点击此处更换文本点击此处更换文本点击此处更换文本</a:t>
              </a:r>
              <a:endParaRPr sz="1200" noProof="1"/>
            </a:p>
          </p:txBody>
        </p:sp>
      </p:grpSp>
      <p:grpSp>
        <p:nvGrpSpPr>
          <p:cNvPr id="84" name="千图PPT彼岸天：ID 8661124库_组合 83"/>
          <p:cNvGrpSpPr/>
          <p:nvPr>
            <p:custDataLst>
              <p:tags r:id="rId12"/>
            </p:custDataLst>
          </p:nvPr>
        </p:nvGrpSpPr>
        <p:grpSpPr>
          <a:xfrm>
            <a:off x="7125968" y="2371495"/>
            <a:ext cx="4346896" cy="627939"/>
            <a:chOff x="7125968" y="2371495"/>
            <a:chExt cx="4346896" cy="627939"/>
          </a:xfrm>
        </p:grpSpPr>
        <p:cxnSp>
          <p:nvCxnSpPr>
            <p:cNvPr id="9" name="直接连接符 8"/>
            <p:cNvCxnSpPr/>
            <p:nvPr/>
          </p:nvCxnSpPr>
          <p:spPr>
            <a:xfrm flipH="1">
              <a:off x="7125968" y="2999434"/>
              <a:ext cx="2579350"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206570" y="2684567"/>
              <a:ext cx="2467790" cy="307777"/>
            </a:xfrm>
            <a:prstGeom prst="rect">
              <a:avLst/>
            </a:prstGeom>
          </p:spPr>
          <p:txBody>
            <a:bodyPr wrap="none">
              <a:normAutofit/>
            </a:bodyPr>
            <a:lstStyle/>
            <a:p>
              <a:pPr>
                <a:buClr>
                  <a:srgbClr val="E24848"/>
                </a:buClr>
                <a:defRPr/>
              </a:pPr>
              <a:r>
                <a:rPr lang="zh-CN" altLang="en-US" sz="1400" b="1" noProof="1">
                  <a:solidFill>
                    <a:schemeClr val="accent4">
                      <a:lumMod val="100000"/>
                    </a:schemeClr>
                  </a:solidFill>
                </a:rPr>
                <a:t>输入标题文本</a:t>
              </a:r>
            </a:p>
          </p:txBody>
        </p:sp>
        <p:sp>
          <p:nvSpPr>
            <p:cNvPr id="26" name="矩形 25"/>
            <p:cNvSpPr/>
            <p:nvPr/>
          </p:nvSpPr>
          <p:spPr>
            <a:xfrm>
              <a:off x="9254548" y="2371495"/>
              <a:ext cx="2218316" cy="424732"/>
            </a:xfrm>
            <a:prstGeom prst="rect">
              <a:avLst/>
            </a:prstGeom>
          </p:spPr>
          <p:txBody>
            <a:bodyPr wrap="square">
              <a:normAutofit fontScale="67500" lnSpcReduction="10000"/>
            </a:bodyPr>
            <a:lstStyle/>
            <a:p>
              <a:pPr>
                <a:lnSpc>
                  <a:spcPct val="140000"/>
                </a:lnSpc>
                <a:buClr>
                  <a:srgbClr val="E24848"/>
                </a:buClr>
              </a:pPr>
              <a:r>
                <a:rPr lang="zh-CN" altLang="en-US" sz="1200" noProof="1" smtClean="0"/>
                <a:t>点击此处更换文本点击此处更换文本点击此处更换文本点击此处更换文本</a:t>
              </a:r>
              <a:endParaRPr sz="1200" noProof="1"/>
            </a:p>
          </p:txBody>
        </p:sp>
      </p:grpSp>
      <p:grpSp>
        <p:nvGrpSpPr>
          <p:cNvPr id="83" name="千图PPT彼岸天：ID 8661124库_组合 82"/>
          <p:cNvGrpSpPr/>
          <p:nvPr>
            <p:custDataLst>
              <p:tags r:id="rId13"/>
            </p:custDataLst>
          </p:nvPr>
        </p:nvGrpSpPr>
        <p:grpSpPr>
          <a:xfrm>
            <a:off x="7223062" y="3517267"/>
            <a:ext cx="3969859" cy="465639"/>
            <a:chOff x="7223062" y="3517267"/>
            <a:chExt cx="3969859" cy="465639"/>
          </a:xfrm>
        </p:grpSpPr>
        <p:cxnSp>
          <p:nvCxnSpPr>
            <p:cNvPr id="10" name="直接连接符 9"/>
            <p:cNvCxnSpPr/>
            <p:nvPr/>
          </p:nvCxnSpPr>
          <p:spPr>
            <a:xfrm flipH="1">
              <a:off x="7223062" y="3868155"/>
              <a:ext cx="1355574"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324955" y="3517267"/>
              <a:ext cx="1253681" cy="307777"/>
            </a:xfrm>
            <a:prstGeom prst="rect">
              <a:avLst/>
            </a:prstGeom>
          </p:spPr>
          <p:txBody>
            <a:bodyPr wrap="none">
              <a:normAutofit/>
            </a:bodyPr>
            <a:lstStyle/>
            <a:p>
              <a:pPr>
                <a:buClr>
                  <a:srgbClr val="E24848"/>
                </a:buClr>
                <a:defRPr/>
              </a:pPr>
              <a:r>
                <a:rPr lang="zh-CN" altLang="en-US" sz="1400" b="1" noProof="1">
                  <a:solidFill>
                    <a:schemeClr val="accent5">
                      <a:lumMod val="100000"/>
                    </a:schemeClr>
                  </a:solidFill>
                </a:rPr>
                <a:t>输入标题文本</a:t>
              </a:r>
            </a:p>
          </p:txBody>
        </p:sp>
        <p:sp>
          <p:nvSpPr>
            <p:cNvPr id="27" name="矩形 26"/>
            <p:cNvSpPr/>
            <p:nvPr/>
          </p:nvSpPr>
          <p:spPr>
            <a:xfrm>
              <a:off x="8703572" y="3558174"/>
              <a:ext cx="2489349" cy="424732"/>
            </a:xfrm>
            <a:prstGeom prst="rect">
              <a:avLst/>
            </a:prstGeom>
          </p:spPr>
          <p:txBody>
            <a:bodyPr wrap="square">
              <a:normAutofit fontScale="70000" lnSpcReduction="10000"/>
            </a:bodyPr>
            <a:lstStyle/>
            <a:p>
              <a:pPr>
                <a:lnSpc>
                  <a:spcPct val="140000"/>
                </a:lnSpc>
                <a:buClr>
                  <a:srgbClr val="E24848"/>
                </a:buClr>
              </a:pPr>
              <a:r>
                <a:rPr lang="zh-CN" altLang="en-US" sz="1200" noProof="1" smtClean="0"/>
                <a:t>点击此处更换文本点击此处更换文本点击此处更换文本点击此处更换文本</a:t>
              </a:r>
              <a:endParaRPr sz="1200" noProof="1"/>
            </a:p>
          </p:txBody>
        </p:sp>
      </p:gr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 calcmode="lin" valueType="num">
                                      <p:cBhvr>
                                        <p:cTn id="13" dur="500" fill="hold"/>
                                        <p:tgtEl>
                                          <p:spTgt spid="19"/>
                                        </p:tgtEl>
                                      </p:cBhvr>
                                      <p:tavLst>
                                        <p:tav tm="0">
                                          <p:val>
                                            <p:fltVal val="360"/>
                                          </p:val>
                                        </p:tav>
                                        <p:tav tm="100000">
                                          <p:val>
                                            <p:fltVal val="0"/>
                                          </p:val>
                                        </p:tav>
                                      </p:tavLst>
                                    </p:anim>
                                    <p:animEffect transition="in" filter="fade">
                                      <p:cBhvr>
                                        <p:cTn id="14" dur="500"/>
                                        <p:tgtEl>
                                          <p:spTgt spid="19"/>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 calcmode="lin" valueType="num">
                                      <p:cBhvr>
                                        <p:cTn id="20" dur="500" fill="hold"/>
                                        <p:tgtEl>
                                          <p:spTgt spid="18"/>
                                        </p:tgtEl>
                                      </p:cBhvr>
                                      <p:tavLst>
                                        <p:tav tm="0">
                                          <p:val>
                                            <p:fltVal val="360"/>
                                          </p:val>
                                        </p:tav>
                                        <p:tav tm="100000">
                                          <p:val>
                                            <p:fltVal val="0"/>
                                          </p:val>
                                        </p:tav>
                                      </p:tavLst>
                                    </p:anim>
                                    <p:animEffect transition="in" filter="fade">
                                      <p:cBhvr>
                                        <p:cTn id="21" dur="500"/>
                                        <p:tgtEl>
                                          <p:spTgt spid="18"/>
                                        </p:tgtEl>
                                      </p:cBhvr>
                                    </p:animEffect>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cBhvr>
                                      <p:tavLst>
                                        <p:tav tm="0">
                                          <p:val>
                                            <p:fltVal val="360"/>
                                          </p:val>
                                        </p:tav>
                                        <p:tav tm="100000">
                                          <p:val>
                                            <p:fltVal val="0"/>
                                          </p:val>
                                        </p:tav>
                                      </p:tavLst>
                                    </p:anim>
                                    <p:animEffect transition="in" filter="fade">
                                      <p:cBhvr>
                                        <p:cTn id="28" dur="500"/>
                                        <p:tgtEl>
                                          <p:spTgt spid="17"/>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 calcmode="lin" valueType="num">
                                      <p:cBhvr>
                                        <p:cTn id="34" dur="500" fill="hold"/>
                                        <p:tgtEl>
                                          <p:spTgt spid="20"/>
                                        </p:tgtEl>
                                      </p:cBhvr>
                                      <p:tavLst>
                                        <p:tav tm="0">
                                          <p:val>
                                            <p:fltVal val="360"/>
                                          </p:val>
                                        </p:tav>
                                        <p:tav tm="100000">
                                          <p:val>
                                            <p:fltVal val="0"/>
                                          </p:val>
                                        </p:tav>
                                      </p:tavLst>
                                    </p:anim>
                                    <p:animEffect transition="in" filter="fade">
                                      <p:cBhvr>
                                        <p:cTn id="35" dur="500"/>
                                        <p:tgtEl>
                                          <p:spTgt spid="20"/>
                                        </p:tgtEl>
                                      </p:cBhvr>
                                    </p:animEffect>
                                  </p:childTnLst>
                                </p:cTn>
                              </p:par>
                            </p:childTnLst>
                          </p:cTn>
                        </p:par>
                        <p:par>
                          <p:cTn id="36" fill="hold">
                            <p:stCondLst>
                              <p:cond delay="2500"/>
                            </p:stCondLst>
                            <p:childTnLst>
                              <p:par>
                                <p:cTn id="37" presetID="49" presetClass="entr" presetSubtype="0" decel="10000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 calcmode="lin" valueType="num">
                                      <p:cBhvr>
                                        <p:cTn id="41" dur="500" fill="hold"/>
                                        <p:tgtEl>
                                          <p:spTgt spid="21"/>
                                        </p:tgtEl>
                                      </p:cBhvr>
                                      <p:tavLst>
                                        <p:tav tm="0">
                                          <p:val>
                                            <p:fltVal val="360"/>
                                          </p:val>
                                        </p:tav>
                                        <p:tav tm="100000">
                                          <p:val>
                                            <p:fltVal val="0"/>
                                          </p:val>
                                        </p:tav>
                                      </p:tavLst>
                                    </p:anim>
                                    <p:animEffect transition="in" filter="fade">
                                      <p:cBhvr>
                                        <p:cTn id="42" dur="500"/>
                                        <p:tgtEl>
                                          <p:spTgt spid="21"/>
                                        </p:tgtEl>
                                      </p:cBhvr>
                                    </p:animEffect>
                                  </p:childTnLst>
                                </p:cTn>
                              </p:par>
                            </p:childTnLst>
                          </p:cTn>
                        </p:par>
                        <p:par>
                          <p:cTn id="43" fill="hold">
                            <p:stCondLst>
                              <p:cond delay="3000"/>
                            </p:stCondLst>
                            <p:childTnLst>
                              <p:par>
                                <p:cTn id="44" presetID="22" presetClass="entr" presetSubtype="2" fill="hold" nodeType="after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wipe(right)">
                                      <p:cBhvr>
                                        <p:cTn id="46" dur="500"/>
                                        <p:tgtEl>
                                          <p:spTgt spid="87"/>
                                        </p:tgtEl>
                                      </p:cBhvr>
                                    </p:animEffect>
                                  </p:childTnLst>
                                </p:cTn>
                              </p:par>
                            </p:childTnLst>
                          </p:cTn>
                        </p:par>
                        <p:par>
                          <p:cTn id="47" fill="hold">
                            <p:stCondLst>
                              <p:cond delay="3500"/>
                            </p:stCondLst>
                            <p:childTnLst>
                              <p:par>
                                <p:cTn id="48" presetID="22" presetClass="entr" presetSubtype="2" fill="hold" nodeType="after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wipe(right)">
                                      <p:cBhvr>
                                        <p:cTn id="50" dur="500"/>
                                        <p:tgtEl>
                                          <p:spTgt spid="86"/>
                                        </p:tgtEl>
                                      </p:cBhvr>
                                    </p:animEffect>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500"/>
                                        <p:tgtEl>
                                          <p:spTgt spid="85"/>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wipe(left)">
                                      <p:cBhvr>
                                        <p:cTn id="58" dur="500"/>
                                        <p:tgtEl>
                                          <p:spTgt spid="84"/>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Effect transition="in" filter="wipe(left)">
                                      <p:cBhvr>
                                        <p:cTn id="62" dur="500"/>
                                        <p:tgtEl>
                                          <p:spTgt spid="83"/>
                                        </p:tgtEl>
                                      </p:cBhvr>
                                    </p:animEffect>
                                  </p:childTnLst>
                                </p:cTn>
                              </p:par>
                            </p:childTnLst>
                          </p:cTn>
                        </p:par>
                        <p:par>
                          <p:cTn id="63" fill="hold">
                            <p:stCondLst>
                              <p:cond delay="5500"/>
                            </p:stCondLst>
                            <p:childTnLst>
                              <p:par>
                                <p:cTn id="64" presetID="53" presetClass="entr" presetSubtype="528"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anim calcmode="lin" valueType="num">
                                      <p:cBhvr>
                                        <p:cTn id="69" dur="500" fill="hold"/>
                                        <p:tgtEl>
                                          <p:spTgt spid="22"/>
                                        </p:tgtEl>
                                        <p:attrNameLst>
                                          <p:attrName>ppt_x</p:attrName>
                                        </p:attrNameLst>
                                      </p:cBhvr>
                                      <p:tavLst>
                                        <p:tav tm="0">
                                          <p:val>
                                            <p:fltVal val="0.5"/>
                                          </p:val>
                                        </p:tav>
                                        <p:tav tm="100000">
                                          <p:val>
                                            <p:strVal val="#ppt_x"/>
                                          </p:val>
                                        </p:tav>
                                      </p:tavLst>
                                    </p:anim>
                                    <p:anim calcmode="lin" valueType="num">
                                      <p:cBhvr>
                                        <p:cTn id="70" dur="500" fill="hold"/>
                                        <p:tgtEl>
                                          <p:spTgt spid="22"/>
                                        </p:tgtEl>
                                        <p:attrNameLst>
                                          <p:attrName>ppt_y</p:attrName>
                                        </p:attrNameLst>
                                      </p:cBhvr>
                                      <p:tavLst>
                                        <p:tav tm="0">
                                          <p:val>
                                            <p:fltVal val="0.5"/>
                                          </p:val>
                                        </p:tav>
                                        <p:tav tm="100000">
                                          <p:val>
                                            <p:strVal val="#ppt_y"/>
                                          </p:val>
                                        </p:tav>
                                      </p:tavLst>
                                    </p:anim>
                                  </p:childTnLst>
                                </p:cTn>
                              </p:par>
                            </p:childTnLst>
                          </p:cTn>
                        </p:par>
                        <p:par>
                          <p:cTn id="71" fill="hold">
                            <p:stCondLst>
                              <p:cond delay="6000"/>
                            </p:stCondLst>
                            <p:childTnLst>
                              <p:par>
                                <p:cTn id="72" presetID="53" presetClass="entr" presetSubtype="528"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p:cTn id="74" dur="500" fill="hold"/>
                                        <p:tgtEl>
                                          <p:spTgt spid="2"/>
                                        </p:tgtEl>
                                        <p:attrNameLst>
                                          <p:attrName>ppt_w</p:attrName>
                                        </p:attrNameLst>
                                      </p:cBhvr>
                                      <p:tavLst>
                                        <p:tav tm="0">
                                          <p:val>
                                            <p:fltVal val="0"/>
                                          </p:val>
                                        </p:tav>
                                        <p:tav tm="100000">
                                          <p:val>
                                            <p:strVal val="#ppt_w"/>
                                          </p:val>
                                        </p:tav>
                                      </p:tavLst>
                                    </p:anim>
                                    <p:anim calcmode="lin" valueType="num">
                                      <p:cBhvr>
                                        <p:cTn id="75" dur="500" fill="hold"/>
                                        <p:tgtEl>
                                          <p:spTgt spid="2"/>
                                        </p:tgtEl>
                                        <p:attrNameLst>
                                          <p:attrName>ppt_h</p:attrName>
                                        </p:attrNameLst>
                                      </p:cBhvr>
                                      <p:tavLst>
                                        <p:tav tm="0">
                                          <p:val>
                                            <p:fltVal val="0"/>
                                          </p:val>
                                        </p:tav>
                                        <p:tav tm="100000">
                                          <p:val>
                                            <p:strVal val="#ppt_h"/>
                                          </p:val>
                                        </p:tav>
                                      </p:tavLst>
                                    </p:anim>
                                    <p:animEffect transition="in" filter="fade">
                                      <p:cBhvr>
                                        <p:cTn id="76" dur="500"/>
                                        <p:tgtEl>
                                          <p:spTgt spid="2"/>
                                        </p:tgtEl>
                                      </p:cBhvr>
                                    </p:animEffect>
                                    <p:anim calcmode="lin" valueType="num">
                                      <p:cBhvr>
                                        <p:cTn id="77" dur="500" fill="hold"/>
                                        <p:tgtEl>
                                          <p:spTgt spid="2"/>
                                        </p:tgtEl>
                                        <p:attrNameLst>
                                          <p:attrName>ppt_x</p:attrName>
                                        </p:attrNameLst>
                                      </p:cBhvr>
                                      <p:tavLst>
                                        <p:tav tm="0">
                                          <p:val>
                                            <p:fltVal val="0.5"/>
                                          </p:val>
                                        </p:tav>
                                        <p:tav tm="100000">
                                          <p:val>
                                            <p:strVal val="#ppt_x"/>
                                          </p:val>
                                        </p:tav>
                                      </p:tavLst>
                                    </p:anim>
                                    <p:anim calcmode="lin" valueType="num">
                                      <p:cBhvr>
                                        <p:cTn id="78"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114376" y="870258"/>
            <a:ext cx="7963249" cy="774829"/>
            <a:chOff x="2112862" y="1172599"/>
            <a:chExt cx="7963249" cy="1026856"/>
          </a:xfrm>
        </p:grpSpPr>
        <p:grpSp>
          <p:nvGrpSpPr>
            <p:cNvPr id="49" name="组合 48"/>
            <p:cNvGrpSpPr/>
            <p:nvPr/>
          </p:nvGrpSpPr>
          <p:grpSpPr>
            <a:xfrm>
              <a:off x="2112862" y="1330994"/>
              <a:ext cx="4019435" cy="710067"/>
              <a:chOff x="2112862" y="1554348"/>
              <a:chExt cx="4019435" cy="710067"/>
            </a:xfrm>
          </p:grpSpPr>
          <p:sp>
            <p:nvSpPr>
              <p:cNvPr id="55" name="文本框 29"/>
              <p:cNvSpPr txBox="1"/>
              <p:nvPr/>
            </p:nvSpPr>
            <p:spPr bwMode="auto">
              <a:xfrm>
                <a:off x="2112862" y="1554348"/>
                <a:ext cx="746227" cy="710067"/>
              </a:xfrm>
              <a:prstGeom prst="rect">
                <a:avLst/>
              </a:prstGeom>
              <a:noFill/>
            </p:spPr>
            <p:txBody>
              <a:bodyPr wrap="none" lIns="90000" tIns="46800" rIns="90000" bIns="46800">
                <a:normAutofit fontScale="85000" lnSpcReduction="20000"/>
              </a:bodyPr>
              <a:lstStyle/>
              <a:p>
                <a:pPr algn="l" latinLnBrk="0"/>
                <a:r>
                  <a:rPr lang="en-US" altLang="ko-KR" sz="4000">
                    <a:solidFill>
                      <a:schemeClr val="accent1"/>
                    </a:solidFill>
                    <a:effectLst/>
                  </a:rPr>
                  <a:t>01</a:t>
                </a:r>
                <a:endParaRPr lang="en-US" altLang="ko-KR" sz="4000" dirty="0">
                  <a:solidFill>
                    <a:schemeClr val="accent1"/>
                  </a:solidFill>
                  <a:effectLst/>
                </a:endParaRPr>
              </a:p>
            </p:txBody>
          </p:sp>
          <p:cxnSp>
            <p:nvCxnSpPr>
              <p:cNvPr id="56" name="直接连接符 55"/>
              <p:cNvCxnSpPr/>
              <p:nvPr/>
            </p:nvCxnSpPr>
            <p:spPr>
              <a:xfrm>
                <a:off x="2820277" y="1745030"/>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文本框 4"/>
              <p:cNvSpPr txBox="1"/>
              <p:nvPr/>
            </p:nvSpPr>
            <p:spPr bwMode="auto">
              <a:xfrm>
                <a:off x="2925265" y="1760282"/>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62500" lnSpcReduction="20000"/>
              </a:bodyPr>
              <a:lstStyle/>
              <a:p>
                <a:pPr latinLnBrk="0">
                  <a:lnSpc>
                    <a:spcPct val="120000"/>
                  </a:lnSpc>
                  <a:buClr>
                    <a:prstClr val="white"/>
                  </a:buClr>
                  <a:defRPr/>
                </a:pPr>
                <a:r>
                  <a:rPr lang="zh-CN" altLang="en-US" sz="1400" b="1" dirty="0">
                    <a:solidFill>
                      <a:schemeClr val="accent1"/>
                    </a:solidFill>
                  </a:rPr>
                  <a:t>输入标题文本</a:t>
                </a:r>
              </a:p>
            </p:txBody>
          </p:sp>
          <p:sp>
            <p:nvSpPr>
              <p:cNvPr id="58" name="矩形 57"/>
              <p:cNvSpPr/>
              <p:nvPr/>
            </p:nvSpPr>
            <p:spPr>
              <a:xfrm>
                <a:off x="2925265" y="1954181"/>
                <a:ext cx="3207032" cy="207749"/>
              </a:xfrm>
              <a:prstGeom prst="rect">
                <a:avLst/>
              </a:prstGeom>
            </p:spPr>
            <p:txBody>
              <a:bodyPr wrap="square" lIns="0" tIns="0" rIns="0" bIns="0">
                <a:normAutofit fontScale="77500" lnSpcReduction="20000"/>
              </a:bodyPr>
              <a:lstStyle/>
              <a:p>
                <a:pPr>
                  <a:lnSpc>
                    <a:spcPct val="130000"/>
                  </a:lnSpc>
                  <a:defRPr/>
                </a:pPr>
                <a:r>
                  <a:rPr lang="zh-CN" altLang="en-US" sz="900" dirty="0" smtClean="0"/>
                  <a:t>点击此处更换文本点击此处更换文本点击此处更换文本点击此处更换文本</a:t>
                </a:r>
                <a:endParaRPr sz="900" dirty="0"/>
              </a:p>
            </p:txBody>
          </p:sp>
        </p:grpSp>
        <p:sp>
          <p:nvSpPr>
            <p:cNvPr id="50" name="任意多边形 19"/>
            <p:cNvSpPr/>
            <p:nvPr/>
          </p:nvSpPr>
          <p:spPr bwMode="auto">
            <a:xfrm>
              <a:off x="6862548" y="1172599"/>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1"/>
            </a:solidFill>
            <a:ln w="9525">
              <a:noFill/>
              <a:round/>
            </a:ln>
          </p:spPr>
          <p:txBody>
            <a:bodyPr anchor="ctr"/>
            <a:lstStyle/>
            <a:p>
              <a:pPr algn="ctr"/>
              <a:endParaRPr/>
            </a:p>
          </p:txBody>
        </p:sp>
        <p:sp>
          <p:nvSpPr>
            <p:cNvPr id="51" name="任意多边形 20"/>
            <p:cNvSpPr/>
            <p:nvPr/>
          </p:nvSpPr>
          <p:spPr bwMode="auto">
            <a:xfrm>
              <a:off x="9950180" y="1172599"/>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1"/>
            </a:solidFill>
            <a:ln w="9525">
              <a:noFill/>
              <a:round/>
            </a:ln>
          </p:spPr>
          <p:txBody>
            <a:bodyPr anchor="ctr"/>
            <a:lstStyle/>
            <a:p>
              <a:pPr algn="ctr"/>
              <a:endParaRPr/>
            </a:p>
          </p:txBody>
        </p:sp>
        <p:grpSp>
          <p:nvGrpSpPr>
            <p:cNvPr id="52" name="组合 51"/>
            <p:cNvGrpSpPr/>
            <p:nvPr/>
          </p:nvGrpSpPr>
          <p:grpSpPr>
            <a:xfrm>
              <a:off x="7390503" y="1247780"/>
              <a:ext cx="2197154" cy="876495"/>
              <a:chOff x="7390503" y="1288334"/>
              <a:chExt cx="2197154" cy="876495"/>
            </a:xfrm>
          </p:grpSpPr>
          <p:sp>
            <p:nvSpPr>
              <p:cNvPr id="53" name="矩形 52"/>
              <p:cNvSpPr/>
              <p:nvPr/>
            </p:nvSpPr>
            <p:spPr>
              <a:xfrm>
                <a:off x="7829355" y="1288334"/>
                <a:ext cx="1319451" cy="2619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400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54" name="矩形 53"/>
              <p:cNvSpPr/>
              <p:nvPr/>
            </p:nvSpPr>
            <p:spPr>
              <a:xfrm>
                <a:off x="7390503" y="1656998"/>
                <a:ext cx="2197154" cy="507831"/>
              </a:xfrm>
              <a:prstGeom prst="rect">
                <a:avLst/>
              </a:prstGeom>
            </p:spPr>
            <p:txBody>
              <a:bodyPr wrap="square">
                <a:normAutofit fontScale="90000" lnSpcReduction="20000"/>
              </a:bodyPr>
              <a:lstStyle/>
              <a:p>
                <a:pPr algn="ctr">
                  <a:lnSpc>
                    <a:spcPct val="130000"/>
                  </a:lnSpc>
                  <a:defRPr/>
                </a:pPr>
                <a:r>
                  <a:rPr lang="zh-CN" altLang="en-US" sz="900" dirty="0" smtClean="0"/>
                  <a:t>点击此处更换文本点击此处更换文本点击此处更换文本点击此处更换文本</a:t>
                </a:r>
                <a:endParaRPr sz="900" dirty="0"/>
              </a:p>
            </p:txBody>
          </p:sp>
        </p:grpSp>
      </p:grpSp>
      <p:grpSp>
        <p:nvGrpSpPr>
          <p:cNvPr id="5" name="千图PPT彼岸天：ID 8661124库_组合 4"/>
          <p:cNvGrpSpPr/>
          <p:nvPr>
            <p:custDataLst>
              <p:tags r:id="rId2"/>
            </p:custDataLst>
          </p:nvPr>
        </p:nvGrpSpPr>
        <p:grpSpPr>
          <a:xfrm>
            <a:off x="2114376" y="2018316"/>
            <a:ext cx="7963249" cy="774829"/>
            <a:chOff x="2112862" y="2407858"/>
            <a:chExt cx="7963249" cy="1026856"/>
          </a:xfrm>
        </p:grpSpPr>
        <p:grpSp>
          <p:nvGrpSpPr>
            <p:cNvPr id="39" name="组合 38"/>
            <p:cNvGrpSpPr/>
            <p:nvPr/>
          </p:nvGrpSpPr>
          <p:grpSpPr>
            <a:xfrm>
              <a:off x="2112862" y="2566253"/>
              <a:ext cx="4019435" cy="710067"/>
              <a:chOff x="2112862" y="3067094"/>
              <a:chExt cx="4019435" cy="710067"/>
            </a:xfrm>
          </p:grpSpPr>
          <p:sp>
            <p:nvSpPr>
              <p:cNvPr id="45" name="文本框 27"/>
              <p:cNvSpPr txBox="1"/>
              <p:nvPr/>
            </p:nvSpPr>
            <p:spPr bwMode="auto">
              <a:xfrm>
                <a:off x="2112862" y="3067094"/>
                <a:ext cx="746227" cy="710067"/>
              </a:xfrm>
              <a:prstGeom prst="rect">
                <a:avLst/>
              </a:prstGeom>
              <a:noFill/>
            </p:spPr>
            <p:txBody>
              <a:bodyPr wrap="none" lIns="90000" tIns="46800" rIns="90000" bIns="46800">
                <a:normAutofit fontScale="85000" lnSpcReduction="20000"/>
              </a:bodyPr>
              <a:lstStyle/>
              <a:p>
                <a:pPr algn="l" latinLnBrk="0"/>
                <a:r>
                  <a:rPr lang="en-US" altLang="ko-KR" sz="4000">
                    <a:solidFill>
                      <a:schemeClr val="accent2"/>
                    </a:solidFill>
                    <a:effectLst/>
                  </a:rPr>
                  <a:t>02</a:t>
                </a:r>
              </a:p>
            </p:txBody>
          </p:sp>
          <p:cxnSp>
            <p:nvCxnSpPr>
              <p:cNvPr id="46" name="直接连接符 45"/>
              <p:cNvCxnSpPr/>
              <p:nvPr/>
            </p:nvCxnSpPr>
            <p:spPr>
              <a:xfrm>
                <a:off x="2820277" y="3257776"/>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文本框 7"/>
              <p:cNvSpPr txBox="1"/>
              <p:nvPr/>
            </p:nvSpPr>
            <p:spPr bwMode="auto">
              <a:xfrm>
                <a:off x="2925265" y="327302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62500" lnSpcReduction="20000"/>
              </a:bodyPr>
              <a:lstStyle/>
              <a:p>
                <a:pPr latinLnBrk="0">
                  <a:lnSpc>
                    <a:spcPct val="120000"/>
                  </a:lnSpc>
                  <a:buClr>
                    <a:prstClr val="white"/>
                  </a:buClr>
                  <a:defRPr/>
                </a:pPr>
                <a:r>
                  <a:rPr lang="zh-CN" altLang="en-US" sz="1400" b="1" dirty="0">
                    <a:solidFill>
                      <a:schemeClr val="accent2"/>
                    </a:solidFill>
                  </a:rPr>
                  <a:t>输入标题文本</a:t>
                </a:r>
              </a:p>
            </p:txBody>
          </p:sp>
          <p:sp>
            <p:nvSpPr>
              <p:cNvPr id="48" name="矩形 47"/>
              <p:cNvSpPr/>
              <p:nvPr/>
            </p:nvSpPr>
            <p:spPr>
              <a:xfrm>
                <a:off x="2925265" y="3466927"/>
                <a:ext cx="3207032" cy="207749"/>
              </a:xfrm>
              <a:prstGeom prst="rect">
                <a:avLst/>
              </a:prstGeom>
            </p:spPr>
            <p:txBody>
              <a:bodyPr wrap="square" lIns="0" tIns="0" rIns="0" bIns="0">
                <a:normAutofit fontScale="77500" lnSpcReduction="20000"/>
              </a:bodyPr>
              <a:lstStyle/>
              <a:p>
                <a:pPr>
                  <a:lnSpc>
                    <a:spcPct val="130000"/>
                  </a:lnSpc>
                  <a:defRPr/>
                </a:pPr>
                <a:r>
                  <a:rPr lang="zh-CN" altLang="en-US" sz="900" dirty="0" smtClean="0"/>
                  <a:t>点击此处更换文本点击此处更换文本点击此处更换文本点击此处更换文本</a:t>
                </a:r>
                <a:endParaRPr sz="900" dirty="0"/>
              </a:p>
            </p:txBody>
          </p:sp>
        </p:grpSp>
        <p:sp>
          <p:nvSpPr>
            <p:cNvPr id="40" name="任意多边形 16"/>
            <p:cNvSpPr/>
            <p:nvPr/>
          </p:nvSpPr>
          <p:spPr bwMode="auto">
            <a:xfrm>
              <a:off x="6862548" y="2407858"/>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2"/>
            </a:solidFill>
            <a:ln w="9525">
              <a:noFill/>
              <a:round/>
            </a:ln>
          </p:spPr>
          <p:txBody>
            <a:bodyPr anchor="ctr"/>
            <a:lstStyle/>
            <a:p>
              <a:pPr algn="ctr"/>
              <a:endParaRPr/>
            </a:p>
          </p:txBody>
        </p:sp>
        <p:sp>
          <p:nvSpPr>
            <p:cNvPr id="41" name="任意多边形 17"/>
            <p:cNvSpPr/>
            <p:nvPr/>
          </p:nvSpPr>
          <p:spPr bwMode="auto">
            <a:xfrm>
              <a:off x="9950180" y="2407858"/>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2"/>
            </a:solidFill>
            <a:ln w="9525">
              <a:noFill/>
              <a:round/>
            </a:ln>
          </p:spPr>
          <p:txBody>
            <a:bodyPr anchor="ctr"/>
            <a:lstStyle/>
            <a:p>
              <a:pPr algn="ctr"/>
              <a:endParaRPr/>
            </a:p>
          </p:txBody>
        </p:sp>
        <p:grpSp>
          <p:nvGrpSpPr>
            <p:cNvPr id="42" name="组合 41"/>
            <p:cNvGrpSpPr/>
            <p:nvPr/>
          </p:nvGrpSpPr>
          <p:grpSpPr>
            <a:xfrm>
              <a:off x="7390503" y="2512756"/>
              <a:ext cx="2197154" cy="817061"/>
              <a:chOff x="7390503" y="2523593"/>
              <a:chExt cx="2197154" cy="817061"/>
            </a:xfrm>
          </p:grpSpPr>
          <p:sp>
            <p:nvSpPr>
              <p:cNvPr id="43" name="矩形 42"/>
              <p:cNvSpPr/>
              <p:nvPr/>
            </p:nvSpPr>
            <p:spPr>
              <a:xfrm>
                <a:off x="7829355" y="2523593"/>
                <a:ext cx="1319451" cy="2619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400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44" name="矩形 43"/>
              <p:cNvSpPr/>
              <p:nvPr/>
            </p:nvSpPr>
            <p:spPr>
              <a:xfrm>
                <a:off x="7390503" y="2832823"/>
                <a:ext cx="2197154" cy="507831"/>
              </a:xfrm>
              <a:prstGeom prst="rect">
                <a:avLst/>
              </a:prstGeom>
            </p:spPr>
            <p:txBody>
              <a:bodyPr wrap="square">
                <a:normAutofit fontScale="90000" lnSpcReduction="20000"/>
              </a:bodyPr>
              <a:lstStyle/>
              <a:p>
                <a:pPr algn="ctr">
                  <a:lnSpc>
                    <a:spcPct val="130000"/>
                  </a:lnSpc>
                  <a:defRPr/>
                </a:pPr>
                <a:r>
                  <a:rPr lang="zh-CN" altLang="en-US" sz="900" dirty="0" smtClean="0"/>
                  <a:t>点击此处更换文本点击此处更换文本点击此处更换文本点击此处更换文本</a:t>
                </a:r>
                <a:endParaRPr sz="900" dirty="0"/>
              </a:p>
            </p:txBody>
          </p:sp>
        </p:grpSp>
      </p:grpSp>
      <p:grpSp>
        <p:nvGrpSpPr>
          <p:cNvPr id="6" name="千图PPT彼岸天：ID 8661124库_组合 5"/>
          <p:cNvGrpSpPr/>
          <p:nvPr>
            <p:custDataLst>
              <p:tags r:id="rId3"/>
            </p:custDataLst>
          </p:nvPr>
        </p:nvGrpSpPr>
        <p:grpSpPr>
          <a:xfrm>
            <a:off x="2117404" y="3166372"/>
            <a:ext cx="7957193" cy="774829"/>
            <a:chOff x="2118918" y="3643117"/>
            <a:chExt cx="7957193" cy="1026856"/>
          </a:xfrm>
        </p:grpSpPr>
        <p:grpSp>
          <p:nvGrpSpPr>
            <p:cNvPr id="29" name="组合 28"/>
            <p:cNvGrpSpPr/>
            <p:nvPr/>
          </p:nvGrpSpPr>
          <p:grpSpPr>
            <a:xfrm>
              <a:off x="2118918" y="3801512"/>
              <a:ext cx="4019435" cy="710067"/>
              <a:chOff x="2112862" y="4522362"/>
              <a:chExt cx="4019435" cy="710067"/>
            </a:xfrm>
          </p:grpSpPr>
          <p:sp>
            <p:nvSpPr>
              <p:cNvPr id="35" name="文本框 25"/>
              <p:cNvSpPr txBox="1"/>
              <p:nvPr/>
            </p:nvSpPr>
            <p:spPr bwMode="auto">
              <a:xfrm>
                <a:off x="2112862" y="4522362"/>
                <a:ext cx="746227" cy="710067"/>
              </a:xfrm>
              <a:prstGeom prst="rect">
                <a:avLst/>
              </a:prstGeom>
              <a:noFill/>
            </p:spPr>
            <p:txBody>
              <a:bodyPr wrap="none" lIns="90000" tIns="46800" rIns="90000" bIns="46800">
                <a:normAutofit fontScale="85000" lnSpcReduction="20000"/>
              </a:bodyPr>
              <a:lstStyle/>
              <a:p>
                <a:pPr algn="l" latinLnBrk="0"/>
                <a:r>
                  <a:rPr lang="en-US" altLang="ko-KR" sz="4000">
                    <a:solidFill>
                      <a:schemeClr val="accent3"/>
                    </a:solidFill>
                    <a:effectLst/>
                  </a:rPr>
                  <a:t>03</a:t>
                </a:r>
              </a:p>
            </p:txBody>
          </p:sp>
          <p:cxnSp>
            <p:nvCxnSpPr>
              <p:cNvPr id="36" name="直接连接符 35"/>
              <p:cNvCxnSpPr/>
              <p:nvPr/>
            </p:nvCxnSpPr>
            <p:spPr>
              <a:xfrm>
                <a:off x="2820277" y="4713044"/>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文本框 10"/>
              <p:cNvSpPr txBox="1"/>
              <p:nvPr/>
            </p:nvSpPr>
            <p:spPr bwMode="auto">
              <a:xfrm>
                <a:off x="2925265" y="4728296"/>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62500" lnSpcReduction="20000"/>
              </a:bodyPr>
              <a:lstStyle/>
              <a:p>
                <a:pPr latinLnBrk="0">
                  <a:lnSpc>
                    <a:spcPct val="120000"/>
                  </a:lnSpc>
                  <a:buClr>
                    <a:prstClr val="white"/>
                  </a:buClr>
                  <a:defRPr/>
                </a:pPr>
                <a:r>
                  <a:rPr lang="zh-CN" altLang="en-US" sz="1400" b="1" dirty="0">
                    <a:solidFill>
                      <a:schemeClr val="accent3"/>
                    </a:solidFill>
                  </a:rPr>
                  <a:t>输入标题文本</a:t>
                </a:r>
              </a:p>
            </p:txBody>
          </p:sp>
          <p:sp>
            <p:nvSpPr>
              <p:cNvPr id="38" name="矩形 37"/>
              <p:cNvSpPr/>
              <p:nvPr/>
            </p:nvSpPr>
            <p:spPr>
              <a:xfrm>
                <a:off x="2925265" y="4922195"/>
                <a:ext cx="3207032" cy="207749"/>
              </a:xfrm>
              <a:prstGeom prst="rect">
                <a:avLst/>
              </a:prstGeom>
            </p:spPr>
            <p:txBody>
              <a:bodyPr wrap="square" lIns="0" tIns="0" rIns="0" bIns="0">
                <a:normAutofit fontScale="77500" lnSpcReduction="20000"/>
              </a:bodyPr>
              <a:lstStyle/>
              <a:p>
                <a:pPr>
                  <a:lnSpc>
                    <a:spcPct val="130000"/>
                  </a:lnSpc>
                  <a:defRPr/>
                </a:pPr>
                <a:r>
                  <a:rPr lang="zh-CN" altLang="en-US" sz="900" dirty="0" smtClean="0"/>
                  <a:t>点击此处更换文本点击此处更换文本点击此处更换文本点击此处更换文本</a:t>
                </a:r>
                <a:endParaRPr sz="900" dirty="0"/>
              </a:p>
            </p:txBody>
          </p:sp>
        </p:grpSp>
        <p:sp>
          <p:nvSpPr>
            <p:cNvPr id="30" name="任意多边形 13"/>
            <p:cNvSpPr/>
            <p:nvPr/>
          </p:nvSpPr>
          <p:spPr bwMode="auto">
            <a:xfrm>
              <a:off x="6862548" y="3643117"/>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3"/>
            </a:solidFill>
            <a:ln w="9525">
              <a:noFill/>
              <a:round/>
            </a:ln>
          </p:spPr>
          <p:txBody>
            <a:bodyPr anchor="ctr"/>
            <a:lstStyle/>
            <a:p>
              <a:pPr algn="ctr"/>
              <a:endParaRPr/>
            </a:p>
          </p:txBody>
        </p:sp>
        <p:sp>
          <p:nvSpPr>
            <p:cNvPr id="31" name="任意多边形 14"/>
            <p:cNvSpPr/>
            <p:nvPr/>
          </p:nvSpPr>
          <p:spPr bwMode="auto">
            <a:xfrm>
              <a:off x="9950180" y="3643117"/>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3"/>
            </a:solidFill>
            <a:ln w="9525">
              <a:noFill/>
              <a:round/>
            </a:ln>
          </p:spPr>
          <p:txBody>
            <a:bodyPr anchor="ctr"/>
            <a:lstStyle/>
            <a:p>
              <a:pPr algn="ctr"/>
              <a:endParaRPr/>
            </a:p>
          </p:txBody>
        </p:sp>
        <p:grpSp>
          <p:nvGrpSpPr>
            <p:cNvPr id="32" name="组合 31"/>
            <p:cNvGrpSpPr/>
            <p:nvPr/>
          </p:nvGrpSpPr>
          <p:grpSpPr>
            <a:xfrm>
              <a:off x="7390503" y="3745401"/>
              <a:ext cx="2197154" cy="822288"/>
              <a:chOff x="7390503" y="3758851"/>
              <a:chExt cx="2197154" cy="822288"/>
            </a:xfrm>
          </p:grpSpPr>
          <p:sp>
            <p:nvSpPr>
              <p:cNvPr id="33" name="矩形 32"/>
              <p:cNvSpPr/>
              <p:nvPr/>
            </p:nvSpPr>
            <p:spPr>
              <a:xfrm>
                <a:off x="7829355" y="3758851"/>
                <a:ext cx="1319451" cy="2619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400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34" name="矩形 33"/>
              <p:cNvSpPr/>
              <p:nvPr/>
            </p:nvSpPr>
            <p:spPr>
              <a:xfrm>
                <a:off x="7390503" y="4073308"/>
                <a:ext cx="2197154" cy="507831"/>
              </a:xfrm>
              <a:prstGeom prst="rect">
                <a:avLst/>
              </a:prstGeom>
            </p:spPr>
            <p:txBody>
              <a:bodyPr wrap="square">
                <a:normAutofit fontScale="90000" lnSpcReduction="20000"/>
              </a:bodyPr>
              <a:lstStyle/>
              <a:p>
                <a:pPr algn="ctr">
                  <a:lnSpc>
                    <a:spcPct val="130000"/>
                  </a:lnSpc>
                  <a:defRPr/>
                </a:pPr>
                <a:r>
                  <a:rPr lang="zh-CN" altLang="en-US" sz="900" dirty="0" smtClean="0"/>
                  <a:t>点击此处更换文本点击此处更换文本点击此处更换文本点击此处更换文本</a:t>
                </a:r>
                <a:endParaRPr sz="900" dirty="0"/>
              </a:p>
            </p:txBody>
          </p:sp>
        </p:grpSp>
      </p:grpSp>
      <p:grpSp>
        <p:nvGrpSpPr>
          <p:cNvPr id="7" name="千图PPT彼岸天：ID 8661124库_组合 6"/>
          <p:cNvGrpSpPr/>
          <p:nvPr>
            <p:custDataLst>
              <p:tags r:id="rId4"/>
            </p:custDataLst>
          </p:nvPr>
        </p:nvGrpSpPr>
        <p:grpSpPr>
          <a:xfrm>
            <a:off x="2117404" y="4314430"/>
            <a:ext cx="7957193" cy="774829"/>
            <a:chOff x="2118918" y="4878375"/>
            <a:chExt cx="7957193" cy="1026856"/>
          </a:xfrm>
        </p:grpSpPr>
        <p:grpSp>
          <p:nvGrpSpPr>
            <p:cNvPr id="19" name="组合 18"/>
            <p:cNvGrpSpPr/>
            <p:nvPr/>
          </p:nvGrpSpPr>
          <p:grpSpPr>
            <a:xfrm>
              <a:off x="2118918" y="5036770"/>
              <a:ext cx="4019435" cy="710067"/>
              <a:chOff x="2112862" y="4522362"/>
              <a:chExt cx="4019435" cy="710067"/>
            </a:xfrm>
          </p:grpSpPr>
          <p:sp>
            <p:nvSpPr>
              <p:cNvPr id="25" name="文本框 47"/>
              <p:cNvSpPr txBox="1"/>
              <p:nvPr/>
            </p:nvSpPr>
            <p:spPr bwMode="auto">
              <a:xfrm>
                <a:off x="2112862" y="4522362"/>
                <a:ext cx="746227" cy="710067"/>
              </a:xfrm>
              <a:prstGeom prst="rect">
                <a:avLst/>
              </a:prstGeom>
              <a:noFill/>
            </p:spPr>
            <p:txBody>
              <a:bodyPr wrap="none" lIns="90000" tIns="46800" rIns="90000" bIns="46800">
                <a:normAutofit fontScale="85000" lnSpcReduction="20000"/>
              </a:bodyPr>
              <a:lstStyle/>
              <a:p>
                <a:pPr algn="l" latinLnBrk="0"/>
                <a:r>
                  <a:rPr lang="en-US" altLang="ko-KR" sz="4000">
                    <a:solidFill>
                      <a:schemeClr val="accent4">
                        <a:lumMod val="100000"/>
                      </a:schemeClr>
                    </a:solidFill>
                    <a:effectLst/>
                  </a:rPr>
                  <a:t>04</a:t>
                </a:r>
                <a:endParaRPr lang="en-US" altLang="ko-KR" sz="4000" dirty="0">
                  <a:solidFill>
                    <a:schemeClr val="accent4">
                      <a:lumMod val="100000"/>
                    </a:schemeClr>
                  </a:solidFill>
                  <a:effectLst/>
                </a:endParaRPr>
              </a:p>
            </p:txBody>
          </p:sp>
          <p:cxnSp>
            <p:nvCxnSpPr>
              <p:cNvPr id="26" name="直接连接符 25"/>
              <p:cNvCxnSpPr/>
              <p:nvPr/>
            </p:nvCxnSpPr>
            <p:spPr>
              <a:xfrm>
                <a:off x="2820277" y="4713044"/>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文本框 49"/>
              <p:cNvSpPr txBox="1"/>
              <p:nvPr/>
            </p:nvSpPr>
            <p:spPr bwMode="auto">
              <a:xfrm>
                <a:off x="2925265" y="4728296"/>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62500" lnSpcReduction="20000"/>
              </a:bodyPr>
              <a:lstStyle/>
              <a:p>
                <a:pPr latinLnBrk="0">
                  <a:lnSpc>
                    <a:spcPct val="120000"/>
                  </a:lnSpc>
                  <a:buClr>
                    <a:prstClr val="white"/>
                  </a:buClr>
                  <a:defRPr/>
                </a:pPr>
                <a:r>
                  <a:rPr lang="zh-CN" altLang="en-US" sz="1400" b="1" dirty="0">
                    <a:solidFill>
                      <a:schemeClr val="accent4">
                        <a:lumMod val="100000"/>
                      </a:schemeClr>
                    </a:solidFill>
                  </a:rPr>
                  <a:t>输入标题文本</a:t>
                </a:r>
              </a:p>
            </p:txBody>
          </p:sp>
          <p:sp>
            <p:nvSpPr>
              <p:cNvPr id="28" name="矩形 27"/>
              <p:cNvSpPr/>
              <p:nvPr/>
            </p:nvSpPr>
            <p:spPr>
              <a:xfrm>
                <a:off x="2925265" y="4922195"/>
                <a:ext cx="3207032" cy="207749"/>
              </a:xfrm>
              <a:prstGeom prst="rect">
                <a:avLst/>
              </a:prstGeom>
            </p:spPr>
            <p:txBody>
              <a:bodyPr wrap="square" lIns="0" tIns="0" rIns="0" bIns="0">
                <a:normAutofit fontScale="77500" lnSpcReduction="20000"/>
              </a:bodyPr>
              <a:lstStyle/>
              <a:p>
                <a:pPr>
                  <a:lnSpc>
                    <a:spcPct val="130000"/>
                  </a:lnSpc>
                  <a:defRPr/>
                </a:pPr>
                <a:r>
                  <a:rPr lang="zh-CN" altLang="en-US" sz="900" dirty="0" smtClean="0"/>
                  <a:t>点击此处更换文本点击此处更换文本点击此处更换文本点击此处更换文本</a:t>
                </a:r>
                <a:endParaRPr sz="900" dirty="0"/>
              </a:p>
            </p:txBody>
          </p:sp>
        </p:grpSp>
        <p:sp>
          <p:nvSpPr>
            <p:cNvPr id="20" name="任意多边形 43"/>
            <p:cNvSpPr/>
            <p:nvPr/>
          </p:nvSpPr>
          <p:spPr bwMode="auto">
            <a:xfrm>
              <a:off x="6862548" y="4878375"/>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4">
                <a:lumMod val="100000"/>
              </a:schemeClr>
            </a:solidFill>
            <a:ln w="9525">
              <a:noFill/>
              <a:round/>
            </a:ln>
          </p:spPr>
          <p:txBody>
            <a:bodyPr anchor="ctr"/>
            <a:lstStyle/>
            <a:p>
              <a:pPr algn="ctr"/>
              <a:endParaRPr/>
            </a:p>
          </p:txBody>
        </p:sp>
        <p:sp>
          <p:nvSpPr>
            <p:cNvPr id="21" name="任意多边形 44"/>
            <p:cNvSpPr/>
            <p:nvPr/>
          </p:nvSpPr>
          <p:spPr bwMode="auto">
            <a:xfrm>
              <a:off x="9950180" y="4878375"/>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4">
                <a:lumMod val="100000"/>
              </a:schemeClr>
            </a:solidFill>
            <a:ln w="9525">
              <a:noFill/>
              <a:round/>
            </a:ln>
          </p:spPr>
          <p:txBody>
            <a:bodyPr anchor="ctr"/>
            <a:lstStyle/>
            <a:p>
              <a:pPr algn="ctr"/>
              <a:endParaRPr/>
            </a:p>
          </p:txBody>
        </p:sp>
        <p:grpSp>
          <p:nvGrpSpPr>
            <p:cNvPr id="22" name="组合 21"/>
            <p:cNvGrpSpPr/>
            <p:nvPr/>
          </p:nvGrpSpPr>
          <p:grpSpPr>
            <a:xfrm>
              <a:off x="7390503" y="4980659"/>
              <a:ext cx="2197154" cy="822288"/>
              <a:chOff x="7390503" y="4994109"/>
              <a:chExt cx="2197154" cy="822288"/>
            </a:xfrm>
          </p:grpSpPr>
          <p:sp>
            <p:nvSpPr>
              <p:cNvPr id="23" name="矩形 22"/>
              <p:cNvSpPr/>
              <p:nvPr/>
            </p:nvSpPr>
            <p:spPr>
              <a:xfrm>
                <a:off x="7829355" y="4994109"/>
                <a:ext cx="1319451" cy="261979"/>
              </a:xfrm>
              <a:prstGeom prst="rect">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400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24" name="矩形 23"/>
              <p:cNvSpPr/>
              <p:nvPr/>
            </p:nvSpPr>
            <p:spPr>
              <a:xfrm>
                <a:off x="7390503" y="5308566"/>
                <a:ext cx="2197154" cy="507831"/>
              </a:xfrm>
              <a:prstGeom prst="rect">
                <a:avLst/>
              </a:prstGeom>
            </p:spPr>
            <p:txBody>
              <a:bodyPr wrap="square">
                <a:normAutofit fontScale="90000" lnSpcReduction="20000"/>
              </a:bodyPr>
              <a:lstStyle/>
              <a:p>
                <a:pPr algn="ctr">
                  <a:lnSpc>
                    <a:spcPct val="130000"/>
                  </a:lnSpc>
                  <a:defRPr/>
                </a:pPr>
                <a:r>
                  <a:rPr lang="zh-CN" altLang="en-US" sz="900" dirty="0" smtClean="0"/>
                  <a:t>点击此处更换文本点击此处更换文本点击此处更换文本点击此处更换文本</a:t>
                </a:r>
                <a:endParaRPr sz="900" dirty="0"/>
              </a:p>
            </p:txBody>
          </p:sp>
        </p:grpSp>
      </p:grpSp>
      <p:grpSp>
        <p:nvGrpSpPr>
          <p:cNvPr id="8" name="千图PPT彼岸天：ID 8661124库_组合 7"/>
          <p:cNvGrpSpPr/>
          <p:nvPr>
            <p:custDataLst>
              <p:tags r:id="rId5"/>
            </p:custDataLst>
          </p:nvPr>
        </p:nvGrpSpPr>
        <p:grpSpPr>
          <a:xfrm>
            <a:off x="2117404" y="5462486"/>
            <a:ext cx="7957193" cy="774829"/>
            <a:chOff x="2118918" y="4878375"/>
            <a:chExt cx="7957193" cy="1026856"/>
          </a:xfrm>
        </p:grpSpPr>
        <p:grpSp>
          <p:nvGrpSpPr>
            <p:cNvPr id="9" name="组合 8"/>
            <p:cNvGrpSpPr/>
            <p:nvPr/>
          </p:nvGrpSpPr>
          <p:grpSpPr>
            <a:xfrm>
              <a:off x="2118918" y="5036770"/>
              <a:ext cx="4019435" cy="710067"/>
              <a:chOff x="2112862" y="4522362"/>
              <a:chExt cx="4019435" cy="710067"/>
            </a:xfrm>
          </p:grpSpPr>
          <p:sp>
            <p:nvSpPr>
              <p:cNvPr id="15" name="文本框 67"/>
              <p:cNvSpPr txBox="1"/>
              <p:nvPr/>
            </p:nvSpPr>
            <p:spPr bwMode="auto">
              <a:xfrm>
                <a:off x="2112862" y="4522362"/>
                <a:ext cx="746227" cy="710067"/>
              </a:xfrm>
              <a:prstGeom prst="rect">
                <a:avLst/>
              </a:prstGeom>
              <a:noFill/>
            </p:spPr>
            <p:txBody>
              <a:bodyPr wrap="none" lIns="90000" tIns="46800" rIns="90000" bIns="46800">
                <a:normAutofit fontScale="85000" lnSpcReduction="20000"/>
              </a:bodyPr>
              <a:lstStyle/>
              <a:p>
                <a:pPr algn="l" latinLnBrk="0"/>
                <a:r>
                  <a:rPr lang="en-US" altLang="ko-KR" sz="4000">
                    <a:solidFill>
                      <a:schemeClr val="accent5">
                        <a:lumMod val="100000"/>
                      </a:schemeClr>
                    </a:solidFill>
                    <a:effectLst/>
                  </a:rPr>
                  <a:t>05</a:t>
                </a:r>
                <a:endParaRPr lang="en-US" altLang="ko-KR" sz="4000" dirty="0">
                  <a:solidFill>
                    <a:schemeClr val="accent5">
                      <a:lumMod val="100000"/>
                    </a:schemeClr>
                  </a:solidFill>
                  <a:effectLst/>
                </a:endParaRPr>
              </a:p>
            </p:txBody>
          </p:sp>
          <p:cxnSp>
            <p:nvCxnSpPr>
              <p:cNvPr id="16" name="直接连接符 15"/>
              <p:cNvCxnSpPr/>
              <p:nvPr/>
            </p:nvCxnSpPr>
            <p:spPr>
              <a:xfrm>
                <a:off x="2820277" y="4713044"/>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69"/>
              <p:cNvSpPr txBox="1"/>
              <p:nvPr/>
            </p:nvSpPr>
            <p:spPr bwMode="auto">
              <a:xfrm>
                <a:off x="2925265" y="4728296"/>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62500" lnSpcReduction="20000"/>
              </a:bodyPr>
              <a:lstStyle/>
              <a:p>
                <a:pPr latinLnBrk="0">
                  <a:lnSpc>
                    <a:spcPct val="120000"/>
                  </a:lnSpc>
                  <a:buClr>
                    <a:prstClr val="white"/>
                  </a:buClr>
                  <a:defRPr/>
                </a:pPr>
                <a:r>
                  <a:rPr lang="zh-CN" altLang="en-US" sz="1400" b="1" dirty="0">
                    <a:solidFill>
                      <a:schemeClr val="accent5">
                        <a:lumMod val="100000"/>
                      </a:schemeClr>
                    </a:solidFill>
                  </a:rPr>
                  <a:t>输入标题文本</a:t>
                </a:r>
              </a:p>
            </p:txBody>
          </p:sp>
          <p:sp>
            <p:nvSpPr>
              <p:cNvPr id="18" name="矩形 17"/>
              <p:cNvSpPr/>
              <p:nvPr/>
            </p:nvSpPr>
            <p:spPr>
              <a:xfrm>
                <a:off x="2925265" y="4922195"/>
                <a:ext cx="3207032" cy="207749"/>
              </a:xfrm>
              <a:prstGeom prst="rect">
                <a:avLst/>
              </a:prstGeom>
            </p:spPr>
            <p:txBody>
              <a:bodyPr wrap="square" lIns="0" tIns="0" rIns="0" bIns="0">
                <a:normAutofit fontScale="77500" lnSpcReduction="20000"/>
              </a:bodyPr>
              <a:lstStyle/>
              <a:p>
                <a:pPr>
                  <a:lnSpc>
                    <a:spcPct val="130000"/>
                  </a:lnSpc>
                  <a:defRPr/>
                </a:pPr>
                <a:r>
                  <a:rPr lang="zh-CN" altLang="en-US" sz="900" dirty="0" smtClean="0"/>
                  <a:t>点击此处更换文本点击此处更换文本点击此处更换文本点击此处更换文本</a:t>
                </a:r>
                <a:endParaRPr sz="900" dirty="0"/>
              </a:p>
            </p:txBody>
          </p:sp>
        </p:grpSp>
        <p:sp>
          <p:nvSpPr>
            <p:cNvPr id="10" name="任意多边形 62"/>
            <p:cNvSpPr/>
            <p:nvPr/>
          </p:nvSpPr>
          <p:spPr bwMode="auto">
            <a:xfrm>
              <a:off x="6862548" y="4878375"/>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5">
                <a:lumMod val="100000"/>
              </a:schemeClr>
            </a:solidFill>
            <a:ln w="9525">
              <a:noFill/>
              <a:round/>
            </a:ln>
          </p:spPr>
          <p:txBody>
            <a:bodyPr anchor="ctr"/>
            <a:lstStyle/>
            <a:p>
              <a:pPr algn="ctr"/>
              <a:endParaRPr/>
            </a:p>
          </p:txBody>
        </p:sp>
        <p:sp>
          <p:nvSpPr>
            <p:cNvPr id="11" name="任意多边形 63"/>
            <p:cNvSpPr/>
            <p:nvPr/>
          </p:nvSpPr>
          <p:spPr bwMode="auto">
            <a:xfrm>
              <a:off x="9950180" y="4878375"/>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5">
                <a:lumMod val="100000"/>
              </a:schemeClr>
            </a:solidFill>
            <a:ln w="9525">
              <a:noFill/>
              <a:round/>
            </a:ln>
          </p:spPr>
          <p:txBody>
            <a:bodyPr anchor="ctr"/>
            <a:lstStyle/>
            <a:p>
              <a:pPr algn="ctr"/>
              <a:endParaRPr/>
            </a:p>
          </p:txBody>
        </p:sp>
        <p:grpSp>
          <p:nvGrpSpPr>
            <p:cNvPr id="12" name="组合 11"/>
            <p:cNvGrpSpPr/>
            <p:nvPr/>
          </p:nvGrpSpPr>
          <p:grpSpPr>
            <a:xfrm>
              <a:off x="7390503" y="4980659"/>
              <a:ext cx="2197154" cy="822288"/>
              <a:chOff x="7390503" y="4994109"/>
              <a:chExt cx="2197154" cy="822288"/>
            </a:xfrm>
          </p:grpSpPr>
          <p:sp>
            <p:nvSpPr>
              <p:cNvPr id="13" name="矩形 12"/>
              <p:cNvSpPr/>
              <p:nvPr/>
            </p:nvSpPr>
            <p:spPr>
              <a:xfrm>
                <a:off x="7829355" y="4994109"/>
                <a:ext cx="1319451" cy="261979"/>
              </a:xfrm>
              <a:prstGeom prst="rect">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400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14" name="矩形 13"/>
              <p:cNvSpPr/>
              <p:nvPr/>
            </p:nvSpPr>
            <p:spPr>
              <a:xfrm>
                <a:off x="7390503" y="5308566"/>
                <a:ext cx="2197154" cy="507831"/>
              </a:xfrm>
              <a:prstGeom prst="rect">
                <a:avLst/>
              </a:prstGeom>
            </p:spPr>
            <p:txBody>
              <a:bodyPr wrap="square">
                <a:normAutofit fontScale="90000" lnSpcReduction="20000"/>
              </a:bodyPr>
              <a:lstStyle/>
              <a:p>
                <a:pPr algn="ctr">
                  <a:lnSpc>
                    <a:spcPct val="130000"/>
                  </a:lnSpc>
                  <a:defRPr/>
                </a:pPr>
                <a:r>
                  <a:rPr lang="zh-CN" altLang="en-US" sz="900" dirty="0" smtClean="0"/>
                  <a:t>点击此处更换文本点击此处更换文本点击此处更换文本点击此处更换文本</a:t>
                </a:r>
                <a:endParaRPr sz="900" dirty="0"/>
              </a:p>
            </p:txBody>
          </p:sp>
        </p:grpSp>
      </p:gr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千图PPT彼岸天：ID 8661124库_Freeform: Shape 5"/>
          <p:cNvSpPr/>
          <p:nvPr>
            <p:custDataLst>
              <p:tags r:id="rId1"/>
            </p:custDataLst>
          </p:nvPr>
        </p:nvSpPr>
        <p:spPr bwMode="auto">
          <a:xfrm>
            <a:off x="3517900" y="4495801"/>
            <a:ext cx="4008438"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7" name="千图PPT彼岸天：ID 8661124库_Freeform: Shape 6"/>
          <p:cNvSpPr/>
          <p:nvPr>
            <p:custDataLst>
              <p:tags r:id="rId2"/>
            </p:custDataLst>
          </p:nvPr>
        </p:nvSpPr>
        <p:spPr bwMode="auto">
          <a:xfrm>
            <a:off x="-1022350" y="3890964"/>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9999"/>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9" name="千图PPT彼岸天：ID 8661124库_组合 8"/>
          <p:cNvGrpSpPr/>
          <p:nvPr>
            <p:custDataLst>
              <p:tags r:id="rId3"/>
            </p:custDataLst>
          </p:nvPr>
        </p:nvGrpSpPr>
        <p:grpSpPr bwMode="auto">
          <a:xfrm>
            <a:off x="390524" y="3555208"/>
            <a:ext cx="4749800" cy="3143250"/>
            <a:chOff x="0" y="0"/>
            <a:chExt cx="5983" cy="3960"/>
          </a:xfrm>
        </p:grpSpPr>
        <p:sp>
          <p:nvSpPr>
            <p:cNvPr id="63" name="Freeform: Shape 9"/>
            <p:cNvSpPr/>
            <p:nvPr/>
          </p:nvSpPr>
          <p:spPr bwMode="auto">
            <a:xfrm>
              <a:off x="1890" y="88"/>
              <a:ext cx="3957" cy="340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4" name="Freeform: Shape 10"/>
            <p:cNvSpPr/>
            <p:nvPr/>
          </p:nvSpPr>
          <p:spPr bwMode="auto">
            <a:xfrm>
              <a:off x="1862" y="79"/>
              <a:ext cx="4051"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5" name="Freeform: Shape 11"/>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6" name="Freeform: Shape 12"/>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10" name="千图PPT彼岸天：ID 8661124库_组合 13"/>
          <p:cNvGrpSpPr/>
          <p:nvPr>
            <p:custDataLst>
              <p:tags r:id="rId4"/>
            </p:custDataLst>
          </p:nvPr>
        </p:nvGrpSpPr>
        <p:grpSpPr bwMode="auto">
          <a:xfrm>
            <a:off x="5219700" y="4413250"/>
            <a:ext cx="2451100" cy="1619250"/>
            <a:chOff x="0" y="0"/>
            <a:chExt cx="3087" cy="2039"/>
          </a:xfrm>
        </p:grpSpPr>
        <p:sp>
          <p:nvSpPr>
            <p:cNvPr id="59" name="Freeform: Shape 14"/>
            <p:cNvSpPr/>
            <p:nvPr/>
          </p:nvSpPr>
          <p:spPr bwMode="auto">
            <a:xfrm>
              <a:off x="975" y="45"/>
              <a:ext cx="2042" cy="175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4">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0" name="Freeform: Shape 15"/>
            <p:cNvSpPr/>
            <p:nvPr/>
          </p:nvSpPr>
          <p:spPr bwMode="auto">
            <a:xfrm>
              <a:off x="961" y="40"/>
              <a:ext cx="2090" cy="1790"/>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4">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1" name="Freeform: Shape 16"/>
            <p:cNvSpPr/>
            <p:nvPr/>
          </p:nvSpPr>
          <p:spPr bwMode="auto">
            <a:xfrm>
              <a:off x="0" y="0"/>
              <a:ext cx="3087" cy="965"/>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2" name="Freeform: Shape 17"/>
            <p:cNvSpPr/>
            <p:nvPr/>
          </p:nvSpPr>
          <p:spPr bwMode="auto">
            <a:xfrm>
              <a:off x="1208" y="15"/>
              <a:ext cx="1840" cy="2024"/>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 name="千图PPT彼岸天：ID 8661124库_组合 1"/>
          <p:cNvGrpSpPr/>
          <p:nvPr>
            <p:custDataLst>
              <p:tags r:id="rId5"/>
            </p:custDataLst>
          </p:nvPr>
        </p:nvGrpSpPr>
        <p:grpSpPr>
          <a:xfrm>
            <a:off x="5803899" y="4768850"/>
            <a:ext cx="7270750" cy="3003550"/>
            <a:chOff x="5803899" y="4768850"/>
            <a:chExt cx="7270750" cy="3003550"/>
          </a:xfrm>
        </p:grpSpPr>
        <p:sp>
          <p:nvSpPr>
            <p:cNvPr id="13" name="Oval 28"/>
            <p:cNvSpPr/>
            <p:nvPr/>
          </p:nvSpPr>
          <p:spPr bwMode="auto">
            <a:xfrm>
              <a:off x="7111999" y="5816600"/>
              <a:ext cx="1289050" cy="128905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4" name="Oval 29"/>
            <p:cNvSpPr/>
            <p:nvPr/>
          </p:nvSpPr>
          <p:spPr bwMode="auto">
            <a:xfrm>
              <a:off x="6578599" y="6337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5" name="Oval 30"/>
            <p:cNvSpPr/>
            <p:nvPr/>
          </p:nvSpPr>
          <p:spPr bwMode="auto">
            <a:xfrm>
              <a:off x="9461499" y="4768850"/>
              <a:ext cx="2501900" cy="25019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6" name="Oval 31"/>
            <p:cNvSpPr/>
            <p:nvPr/>
          </p:nvSpPr>
          <p:spPr bwMode="auto">
            <a:xfrm>
              <a:off x="5803899" y="6718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7" name="Oval 32"/>
            <p:cNvSpPr/>
            <p:nvPr/>
          </p:nvSpPr>
          <p:spPr bwMode="auto">
            <a:xfrm>
              <a:off x="8420099" y="5537200"/>
              <a:ext cx="1714500" cy="14287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8" name="Oval 33"/>
            <p:cNvSpPr/>
            <p:nvPr/>
          </p:nvSpPr>
          <p:spPr bwMode="auto">
            <a:xfrm>
              <a:off x="7899399" y="6350000"/>
              <a:ext cx="1549400" cy="12890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9" name="Oval 34"/>
            <p:cNvSpPr/>
            <p:nvPr/>
          </p:nvSpPr>
          <p:spPr bwMode="auto">
            <a:xfrm>
              <a:off x="8489949" y="5632450"/>
              <a:ext cx="1714500" cy="17145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0" name="Oval 35"/>
            <p:cNvSpPr/>
            <p:nvPr/>
          </p:nvSpPr>
          <p:spPr bwMode="auto">
            <a:xfrm>
              <a:off x="7905749" y="649605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1" name="Oval 36"/>
            <p:cNvSpPr/>
            <p:nvPr/>
          </p:nvSpPr>
          <p:spPr bwMode="auto">
            <a:xfrm>
              <a:off x="11061699" y="5175250"/>
              <a:ext cx="2012950" cy="167640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22" name="Oval 37"/>
            <p:cNvSpPr/>
            <p:nvPr/>
          </p:nvSpPr>
          <p:spPr bwMode="auto">
            <a:xfrm>
              <a:off x="10756899" y="5327650"/>
              <a:ext cx="2171700" cy="2171700"/>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23" name="Group 38"/>
          <p:cNvGrpSpPr/>
          <p:nvPr/>
        </p:nvGrpSpPr>
        <p:grpSpPr bwMode="auto">
          <a:xfrm>
            <a:off x="-1739107" y="2292351"/>
            <a:ext cx="3357565" cy="1485900"/>
            <a:chOff x="0" y="0"/>
            <a:chExt cx="4231" cy="1872"/>
          </a:xfrm>
        </p:grpSpPr>
        <p:sp>
          <p:nvSpPr>
            <p:cNvPr id="42" name="Oval 39"/>
            <p:cNvSpPr/>
            <p:nvPr/>
          </p:nvSpPr>
          <p:spPr bwMode="auto">
            <a:xfrm>
              <a:off x="347" y="683"/>
              <a:ext cx="840" cy="841"/>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3" name="Oval 40"/>
            <p:cNvSpPr/>
            <p:nvPr/>
          </p:nvSpPr>
          <p:spPr bwMode="auto">
            <a:xfrm>
              <a:off x="0" y="1023"/>
              <a:ext cx="686" cy="688"/>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4" name="Oval 41"/>
            <p:cNvSpPr/>
            <p:nvPr/>
          </p:nvSpPr>
          <p:spPr bwMode="auto">
            <a:xfrm>
              <a:off x="1877" y="0"/>
              <a:ext cx="1630" cy="1632"/>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5" name="Oval 42"/>
            <p:cNvSpPr/>
            <p:nvPr/>
          </p:nvSpPr>
          <p:spPr bwMode="auto">
            <a:xfrm>
              <a:off x="1199" y="501"/>
              <a:ext cx="1117" cy="932"/>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6" name="Oval 43"/>
            <p:cNvSpPr/>
            <p:nvPr/>
          </p:nvSpPr>
          <p:spPr bwMode="auto">
            <a:xfrm>
              <a:off x="860" y="1031"/>
              <a:ext cx="1009" cy="841"/>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7" name="Oval 44"/>
            <p:cNvSpPr/>
            <p:nvPr/>
          </p:nvSpPr>
          <p:spPr bwMode="auto">
            <a:xfrm>
              <a:off x="1245" y="563"/>
              <a:ext cx="1116" cy="1119"/>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8" name="Oval 45"/>
            <p:cNvSpPr/>
            <p:nvPr/>
          </p:nvSpPr>
          <p:spPr bwMode="auto">
            <a:xfrm>
              <a:off x="864" y="1127"/>
              <a:ext cx="687" cy="687"/>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9" name="Oval 46"/>
            <p:cNvSpPr/>
            <p:nvPr/>
          </p:nvSpPr>
          <p:spPr bwMode="auto">
            <a:xfrm>
              <a:off x="2920" y="265"/>
              <a:ext cx="1311" cy="1094"/>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50" name="Oval 47"/>
            <p:cNvSpPr/>
            <p:nvPr/>
          </p:nvSpPr>
          <p:spPr bwMode="auto">
            <a:xfrm>
              <a:off x="2721" y="364"/>
              <a:ext cx="1415" cy="1417"/>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67" name="千图PPT彼岸天：ID 8661124库_组合 66"/>
          <p:cNvGrpSpPr/>
          <p:nvPr>
            <p:custDataLst>
              <p:tags r:id="rId6"/>
            </p:custDataLst>
          </p:nvPr>
        </p:nvGrpSpPr>
        <p:grpSpPr>
          <a:xfrm>
            <a:off x="5688806" y="3703639"/>
            <a:ext cx="4184650" cy="3711575"/>
            <a:chOff x="5688806" y="3703639"/>
            <a:chExt cx="4184650" cy="3711575"/>
          </a:xfrm>
        </p:grpSpPr>
        <p:sp>
          <p:nvSpPr>
            <p:cNvPr id="5" name="Freeform: Shape 4"/>
            <p:cNvSpPr/>
            <p:nvPr/>
          </p:nvSpPr>
          <p:spPr bwMode="auto">
            <a:xfrm>
              <a:off x="5688806" y="3835401"/>
              <a:ext cx="4009231"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24" name="Group 53"/>
            <p:cNvGrpSpPr/>
            <p:nvPr/>
          </p:nvGrpSpPr>
          <p:grpSpPr bwMode="auto">
            <a:xfrm>
              <a:off x="8928894" y="3703639"/>
              <a:ext cx="944562" cy="625475"/>
              <a:chOff x="0" y="0"/>
              <a:chExt cx="5983" cy="3960"/>
            </a:xfrm>
          </p:grpSpPr>
          <p:sp>
            <p:nvSpPr>
              <p:cNvPr id="38" name="Freeform: Shape 54"/>
              <p:cNvSpPr/>
              <p:nvPr/>
            </p:nvSpPr>
            <p:spPr bwMode="auto">
              <a:xfrm>
                <a:off x="1890" y="90"/>
                <a:ext cx="3957" cy="3402"/>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39" name="Freeform: Shape 55"/>
              <p:cNvSpPr/>
              <p:nvPr/>
            </p:nvSpPr>
            <p:spPr bwMode="auto">
              <a:xfrm>
                <a:off x="1860" y="80"/>
                <a:ext cx="4052"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0" name="Freeform: Shape 56"/>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1" name="Freeform: Shape 57"/>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sp>
        <p:nvSpPr>
          <p:cNvPr id="25" name="千图PPT彼岸天：ID 8661124库_文本框 58"/>
          <p:cNvSpPr txBox="1"/>
          <p:nvPr>
            <p:custDataLst>
              <p:tags r:id="rId7"/>
            </p:custDataLst>
          </p:nvPr>
        </p:nvSpPr>
        <p:spPr bwMode="auto">
          <a:xfrm>
            <a:off x="5700486" y="207905"/>
            <a:ext cx="169918" cy="184666"/>
          </a:xfrm>
          <a:prstGeom prst="rect">
            <a:avLst/>
          </a:prstGeom>
          <a:noFill/>
        </p:spPr>
        <p:txBody>
          <a:bodyPr vert="horz" wrap="none" lIns="91440" tIns="45720" rIns="91440" bIns="45720" anchor="ctr" anchorCtr="0" compatLnSpc="1">
            <a:normAutofit fontScale="55000" lnSpcReduction="20000"/>
          </a:bodyPr>
          <a:lstStyle/>
          <a:p>
            <a:pPr eaLnBrk="1" hangingPunct="1"/>
            <a:r>
              <a:rPr lang="en-US" altLang="zh-CN" sz="1200">
                <a:solidFill>
                  <a:schemeClr val="bg1"/>
                </a:solidFill>
              </a:rPr>
              <a:t>2312</a:t>
            </a:r>
          </a:p>
        </p:txBody>
      </p:sp>
      <p:grpSp>
        <p:nvGrpSpPr>
          <p:cNvPr id="68" name="千图PPT彼岸天：ID 8661124库_组合 67"/>
          <p:cNvGrpSpPr/>
          <p:nvPr>
            <p:custDataLst>
              <p:tags r:id="rId8"/>
            </p:custDataLst>
          </p:nvPr>
        </p:nvGrpSpPr>
        <p:grpSpPr>
          <a:xfrm>
            <a:off x="5295107" y="2044701"/>
            <a:ext cx="5942488" cy="3613150"/>
            <a:chOff x="5295107" y="2044701"/>
            <a:chExt cx="5942488" cy="3613150"/>
          </a:xfrm>
        </p:grpSpPr>
        <p:sp>
          <p:nvSpPr>
            <p:cNvPr id="4" name="Freeform: Shape 3"/>
            <p:cNvSpPr/>
            <p:nvPr/>
          </p:nvSpPr>
          <p:spPr bwMode="auto">
            <a:xfrm>
              <a:off x="5295107" y="2077245"/>
              <a:ext cx="4009231" cy="3580606"/>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2" name="Group 23"/>
            <p:cNvGrpSpPr/>
            <p:nvPr/>
          </p:nvGrpSpPr>
          <p:grpSpPr bwMode="auto">
            <a:xfrm>
              <a:off x="7816849" y="2044701"/>
              <a:ext cx="1498601" cy="990601"/>
              <a:chOff x="0" y="0"/>
              <a:chExt cx="1888" cy="1248"/>
            </a:xfrm>
          </p:grpSpPr>
          <p:sp>
            <p:nvSpPr>
              <p:cNvPr id="51" name="Freeform: Shape 24"/>
              <p:cNvSpPr/>
              <p:nvPr/>
            </p:nvSpPr>
            <p:spPr bwMode="auto">
              <a:xfrm>
                <a:off x="596" y="27"/>
                <a:ext cx="1249" cy="107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3">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2" name="Freeform: Shape 25"/>
              <p:cNvSpPr/>
              <p:nvPr/>
            </p:nvSpPr>
            <p:spPr bwMode="auto">
              <a:xfrm>
                <a:off x="587" y="24"/>
                <a:ext cx="1278" cy="1095"/>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3">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3" name="Freeform: Shape 26"/>
              <p:cNvSpPr/>
              <p:nvPr/>
            </p:nvSpPr>
            <p:spPr bwMode="auto">
              <a:xfrm>
                <a:off x="0" y="0"/>
                <a:ext cx="1888" cy="590"/>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4" name="Freeform: Shape 27"/>
              <p:cNvSpPr/>
              <p:nvPr/>
            </p:nvSpPr>
            <p:spPr bwMode="auto">
              <a:xfrm>
                <a:off x="738" y="9"/>
                <a:ext cx="1125" cy="1239"/>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6" name="Group 59"/>
            <p:cNvGrpSpPr/>
            <p:nvPr/>
          </p:nvGrpSpPr>
          <p:grpSpPr>
            <a:xfrm>
              <a:off x="9090341" y="2203063"/>
              <a:ext cx="2147254" cy="866137"/>
              <a:chOff x="9477009" y="3764961"/>
              <a:chExt cx="2001228" cy="866137"/>
            </a:xfrm>
          </p:grpSpPr>
          <p:sp>
            <p:nvSpPr>
              <p:cNvPr id="36" name="TextBox 60"/>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37" name="TextBox 61"/>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7" name="千图PPT彼岸天：ID 8661124库_组合 62"/>
          <p:cNvGrpSpPr/>
          <p:nvPr>
            <p:custDataLst>
              <p:tags r:id="rId9"/>
            </p:custDataLst>
          </p:nvPr>
        </p:nvGrpSpPr>
        <p:grpSpPr>
          <a:xfrm>
            <a:off x="7383618" y="4646187"/>
            <a:ext cx="2147254" cy="866137"/>
            <a:chOff x="9477009" y="3764961"/>
            <a:chExt cx="2001228" cy="866137"/>
          </a:xfrm>
        </p:grpSpPr>
        <p:sp>
          <p:nvSpPr>
            <p:cNvPr id="34" name="TextBox 63"/>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35" name="TextBox 64"/>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69" name="千图PPT彼岸天：ID 8661124库_组合 68"/>
          <p:cNvGrpSpPr/>
          <p:nvPr>
            <p:custDataLst>
              <p:tags r:id="rId10"/>
            </p:custDataLst>
          </p:nvPr>
        </p:nvGrpSpPr>
        <p:grpSpPr>
          <a:xfrm>
            <a:off x="704850" y="1963469"/>
            <a:ext cx="7358539" cy="5275531"/>
            <a:chOff x="704850" y="1963469"/>
            <a:chExt cx="7358539" cy="5275531"/>
          </a:xfrm>
        </p:grpSpPr>
        <p:sp>
          <p:nvSpPr>
            <p:cNvPr id="8" name="Freeform: Shape 7"/>
            <p:cNvSpPr/>
            <p:nvPr/>
          </p:nvSpPr>
          <p:spPr bwMode="auto">
            <a:xfrm>
              <a:off x="704850" y="2279651"/>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1" name="Group 18"/>
            <p:cNvGrpSpPr/>
            <p:nvPr/>
          </p:nvGrpSpPr>
          <p:grpSpPr bwMode="auto">
            <a:xfrm>
              <a:off x="4568268" y="1963469"/>
              <a:ext cx="1676400" cy="1111249"/>
              <a:chOff x="0" y="0"/>
              <a:chExt cx="2111" cy="1400"/>
            </a:xfrm>
          </p:grpSpPr>
          <p:sp>
            <p:nvSpPr>
              <p:cNvPr id="55" name="Freeform: Shape 19"/>
              <p:cNvSpPr/>
              <p:nvPr/>
            </p:nvSpPr>
            <p:spPr bwMode="auto">
              <a:xfrm>
                <a:off x="667" y="31"/>
                <a:ext cx="1396" cy="120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2">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6" name="Freeform: Shape 20"/>
              <p:cNvSpPr/>
              <p:nvPr/>
            </p:nvSpPr>
            <p:spPr bwMode="auto">
              <a:xfrm>
                <a:off x="657" y="27"/>
                <a:ext cx="1429" cy="1229"/>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2">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7" name="Freeform: Shape 21"/>
              <p:cNvSpPr/>
              <p:nvPr/>
            </p:nvSpPr>
            <p:spPr bwMode="auto">
              <a:xfrm>
                <a:off x="0" y="0"/>
                <a:ext cx="2111" cy="662"/>
              </a:xfrm>
              <a:custGeom>
                <a:avLst/>
                <a:gdLst>
                  <a:gd name="T0" fmla="*/ 0 w 21600"/>
                  <a:gd name="T1" fmla="*/ 0 h 21600"/>
                  <a:gd name="T2" fmla="*/ 1 w 21600"/>
                  <a:gd name="T3" fmla="*/ 0 h 21600"/>
                  <a:gd name="T4" fmla="*/ 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8" name="Freeform: Shape 22"/>
              <p:cNvSpPr/>
              <p:nvPr/>
            </p:nvSpPr>
            <p:spPr bwMode="auto">
              <a:xfrm>
                <a:off x="826" y="10"/>
                <a:ext cx="1258" cy="13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8" name="Group 65"/>
            <p:cNvGrpSpPr/>
            <p:nvPr/>
          </p:nvGrpSpPr>
          <p:grpSpPr>
            <a:xfrm>
              <a:off x="5916135" y="2174211"/>
              <a:ext cx="2147254" cy="866137"/>
              <a:chOff x="9477009" y="3764961"/>
              <a:chExt cx="2001228" cy="866137"/>
            </a:xfrm>
          </p:grpSpPr>
          <p:sp>
            <p:nvSpPr>
              <p:cNvPr id="32" name="TextBox 66"/>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33" name="TextBox 67"/>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9" name="千图PPT彼岸天：ID 8661124库_组合 68"/>
          <p:cNvGrpSpPr/>
          <p:nvPr>
            <p:custDataLst>
              <p:tags r:id="rId11"/>
            </p:custDataLst>
          </p:nvPr>
        </p:nvGrpSpPr>
        <p:grpSpPr>
          <a:xfrm>
            <a:off x="1458793" y="2758921"/>
            <a:ext cx="2147254" cy="866137"/>
            <a:chOff x="9477009" y="3764961"/>
            <a:chExt cx="2001228" cy="866137"/>
          </a:xfrm>
        </p:grpSpPr>
        <p:sp>
          <p:nvSpPr>
            <p:cNvPr id="30" name="TextBox 69"/>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1">
                      <a:lumMod val="100000"/>
                    </a:schemeClr>
                  </a:solidFill>
                  <a:effectLst/>
                </a:rPr>
                <a:t>输入标题文本</a:t>
              </a:r>
            </a:p>
          </p:txBody>
        </p:sp>
        <p:sp>
          <p:nvSpPr>
            <p:cNvPr id="31" name="TextBox 70"/>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0-#ppt_w/2"/>
                                          </p:val>
                                        </p:tav>
                                        <p:tav tm="100000">
                                          <p:val>
                                            <p:strVal val="#ppt_x"/>
                                          </p:val>
                                        </p:tav>
                                      </p:tavLst>
                                    </p:anim>
                                    <p:anim calcmode="lin" valueType="num">
                                      <p:cBhvr additive="base">
                                        <p:cTn id="33" dur="500" fill="hold"/>
                                        <p:tgtEl>
                                          <p:spTgt spid="6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2" fill="hold" nodeType="after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0-#ppt_w/2"/>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12"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0-#ppt_w/2"/>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12"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0-#ppt_w/2"/>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12"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6"/>
          <p:cNvGrpSpPr/>
          <p:nvPr>
            <p:custDataLst>
              <p:tags r:id="rId1"/>
            </p:custDataLst>
          </p:nvPr>
        </p:nvGrpSpPr>
        <p:grpSpPr>
          <a:xfrm>
            <a:off x="5640695" y="2459241"/>
            <a:ext cx="1015909" cy="3225957"/>
            <a:chOff x="5438775" y="1724025"/>
            <a:chExt cx="1085850" cy="3448050"/>
          </a:xfrm>
        </p:grpSpPr>
        <p:cxnSp>
          <p:nvCxnSpPr>
            <p:cNvPr id="29" name="Straight Connector 4"/>
            <p:cNvCxnSpPr/>
            <p:nvPr/>
          </p:nvCxnSpPr>
          <p:spPr>
            <a:xfrm>
              <a:off x="5981700" y="2200275"/>
              <a:ext cx="0" cy="2771775"/>
            </a:xfrm>
            <a:prstGeom prst="line">
              <a:avLst/>
            </a:prstGeom>
            <a:solidFill>
              <a:schemeClr val="tx2">
                <a:lumMod val="40000"/>
                <a:lumOff val="60000"/>
              </a:schemeClr>
            </a:solidFill>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Oval 1"/>
            <p:cNvSpPr/>
            <p:nvPr/>
          </p:nvSpPr>
          <p:spPr>
            <a:xfrm>
              <a:off x="5438775" y="1724025"/>
              <a:ext cx="1085850" cy="108585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2"/>
            <p:cNvSpPr/>
            <p:nvPr/>
          </p:nvSpPr>
          <p:spPr>
            <a:xfrm>
              <a:off x="5781675" y="4772025"/>
              <a:ext cx="400050" cy="400050"/>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千图PPT彼岸天：ID 8661124库_Freeform: Shape 43"/>
          <p:cNvSpPr/>
          <p:nvPr>
            <p:custDataLst>
              <p:tags r:id="rId2"/>
            </p:custDataLst>
          </p:nvPr>
        </p:nvSpPr>
        <p:spPr>
          <a:xfrm>
            <a:off x="6335791" y="23527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Freeform: Shape 45"/>
          <p:cNvSpPr/>
          <p:nvPr>
            <p:custDataLst>
              <p:tags r:id="rId3"/>
            </p:custDataLst>
          </p:nvPr>
        </p:nvSpPr>
        <p:spPr>
          <a:xfrm flipH="1">
            <a:off x="3713736" y="23527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千图PPT彼岸天：ID 8661124库_Freeform: Shape 46"/>
          <p:cNvSpPr/>
          <p:nvPr>
            <p:custDataLst>
              <p:tags r:id="rId4"/>
            </p:custDataLst>
          </p:nvPr>
        </p:nvSpPr>
        <p:spPr>
          <a:xfrm flipV="1">
            <a:off x="6335791" y="42613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千图PPT彼岸天：ID 8661124库_Freeform: Shape 47"/>
          <p:cNvSpPr/>
          <p:nvPr>
            <p:custDataLst>
              <p:tags r:id="rId5"/>
            </p:custDataLst>
          </p:nvPr>
        </p:nvSpPr>
        <p:spPr>
          <a:xfrm flipH="1" flipV="1">
            <a:off x="4486914" y="42613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千图PPT彼岸天：ID 8661124库_组合 9"/>
          <p:cNvGrpSpPr/>
          <p:nvPr>
            <p:custDataLst>
              <p:tags r:id="rId6"/>
            </p:custDataLst>
          </p:nvPr>
        </p:nvGrpSpPr>
        <p:grpSpPr>
          <a:xfrm>
            <a:off x="8166734" y="4453071"/>
            <a:ext cx="2299050" cy="781944"/>
            <a:chOff x="9029821" y="3139323"/>
            <a:chExt cx="2457329" cy="835777"/>
          </a:xfrm>
        </p:grpSpPr>
        <p:sp>
          <p:nvSpPr>
            <p:cNvPr id="27" name="TextBox 10"/>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8" name="Rectangle 11"/>
            <p:cNvSpPr/>
            <p:nvPr/>
          </p:nvSpPr>
          <p:spPr>
            <a:xfrm>
              <a:off x="9029821" y="3139323"/>
              <a:ext cx="2457329" cy="246221"/>
            </a:xfrm>
            <a:prstGeom prst="rect">
              <a:avLst/>
            </a:prstGeom>
          </p:spPr>
          <p:txBody>
            <a:bodyPr wrap="none" lIns="72000" tIns="0" rIns="72000" bIns="0">
              <a:normAutofit lnSpcReduction="10000"/>
            </a:bodyPr>
            <a:lstStyle/>
            <a:p>
              <a:pPr lvl="0" defTabSz="913765">
                <a:defRPr/>
              </a:pPr>
              <a:r>
                <a:rPr lang="zh-CN" altLang="en-US" sz="1600" b="1" dirty="0">
                  <a:solidFill>
                    <a:schemeClr val="accent6"/>
                  </a:solidFill>
                </a:rPr>
                <a:t>输入标题文本</a:t>
              </a:r>
            </a:p>
          </p:txBody>
        </p:sp>
      </p:grpSp>
      <p:grpSp>
        <p:nvGrpSpPr>
          <p:cNvPr id="10" name="千图PPT彼岸天：ID 8661124库_组合 12"/>
          <p:cNvGrpSpPr/>
          <p:nvPr>
            <p:custDataLst>
              <p:tags r:id="rId7"/>
            </p:custDataLst>
          </p:nvPr>
        </p:nvGrpSpPr>
        <p:grpSpPr>
          <a:xfrm>
            <a:off x="1797469" y="4453071"/>
            <a:ext cx="2252538" cy="781944"/>
            <a:chOff x="609599" y="3139323"/>
            <a:chExt cx="2407615" cy="835777"/>
          </a:xfrm>
        </p:grpSpPr>
        <p:sp>
          <p:nvSpPr>
            <p:cNvPr id="25" name="TextBox 13"/>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6" name="Rectangle 14"/>
            <p:cNvSpPr/>
            <p:nvPr/>
          </p:nvSpPr>
          <p:spPr>
            <a:xfrm>
              <a:off x="609599" y="3139323"/>
              <a:ext cx="2407615" cy="246221"/>
            </a:xfrm>
            <a:prstGeom prst="rect">
              <a:avLst/>
            </a:prstGeom>
          </p:spPr>
          <p:txBody>
            <a:bodyPr wrap="none" lIns="72000" tIns="0" rIns="72000" bIns="0">
              <a:normAutofit lnSpcReduction="10000"/>
            </a:bodyPr>
            <a:lstStyle/>
            <a:p>
              <a:pPr lvl="0" algn="r" defTabSz="913765">
                <a:defRPr/>
              </a:pPr>
              <a:r>
                <a:rPr lang="zh-CN" altLang="en-US" sz="1600" b="1" dirty="0">
                  <a:solidFill>
                    <a:schemeClr val="accent5"/>
                  </a:solidFill>
                </a:rPr>
                <a:t>输入标题文本</a:t>
              </a:r>
            </a:p>
          </p:txBody>
        </p:sp>
      </p:grpSp>
      <p:grpSp>
        <p:nvGrpSpPr>
          <p:cNvPr id="11" name="千图PPT彼岸天：ID 8661124库_组合 15"/>
          <p:cNvGrpSpPr/>
          <p:nvPr>
            <p:custDataLst>
              <p:tags r:id="rId8"/>
            </p:custDataLst>
          </p:nvPr>
        </p:nvGrpSpPr>
        <p:grpSpPr>
          <a:xfrm>
            <a:off x="8957846" y="2778425"/>
            <a:ext cx="2299050" cy="781944"/>
            <a:chOff x="9029821" y="3139323"/>
            <a:chExt cx="2457329" cy="835777"/>
          </a:xfrm>
        </p:grpSpPr>
        <p:sp>
          <p:nvSpPr>
            <p:cNvPr id="23" name="TextBox 16"/>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4" name="Rectangle 17"/>
            <p:cNvSpPr/>
            <p:nvPr/>
          </p:nvSpPr>
          <p:spPr>
            <a:xfrm>
              <a:off x="9029821" y="3139323"/>
              <a:ext cx="2457329" cy="246221"/>
            </a:xfrm>
            <a:prstGeom prst="rect">
              <a:avLst/>
            </a:prstGeom>
          </p:spPr>
          <p:txBody>
            <a:bodyPr wrap="none" lIns="72000" tIns="0" rIns="72000" bIns="0">
              <a:normAutofit lnSpcReduction="10000"/>
            </a:bodyPr>
            <a:lstStyle/>
            <a:p>
              <a:pPr lvl="0" defTabSz="913765">
                <a:defRPr/>
              </a:pPr>
              <a:r>
                <a:rPr lang="zh-CN" altLang="en-US" sz="1600" b="1" dirty="0">
                  <a:solidFill>
                    <a:schemeClr val="accent4"/>
                  </a:solidFill>
                </a:rPr>
                <a:t>输入标题文本</a:t>
              </a:r>
            </a:p>
          </p:txBody>
        </p:sp>
      </p:grpSp>
      <p:grpSp>
        <p:nvGrpSpPr>
          <p:cNvPr id="12" name="千图PPT彼岸天：ID 8661124库_组合 18"/>
          <p:cNvGrpSpPr/>
          <p:nvPr>
            <p:custDataLst>
              <p:tags r:id="rId9"/>
            </p:custDataLst>
          </p:nvPr>
        </p:nvGrpSpPr>
        <p:grpSpPr>
          <a:xfrm>
            <a:off x="1086916" y="2778425"/>
            <a:ext cx="2252538" cy="781944"/>
            <a:chOff x="609599" y="3139323"/>
            <a:chExt cx="2407615" cy="835777"/>
          </a:xfrm>
        </p:grpSpPr>
        <p:sp>
          <p:nvSpPr>
            <p:cNvPr id="21" name="TextBox 19"/>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2" name="Rectangle 20"/>
            <p:cNvSpPr/>
            <p:nvPr/>
          </p:nvSpPr>
          <p:spPr>
            <a:xfrm>
              <a:off x="609599" y="3139323"/>
              <a:ext cx="2407615" cy="246221"/>
            </a:xfrm>
            <a:prstGeom prst="rect">
              <a:avLst/>
            </a:prstGeom>
          </p:spPr>
          <p:txBody>
            <a:bodyPr wrap="none" lIns="72000" tIns="0" rIns="72000" bIns="0">
              <a:normAutofit lnSpcReduction="10000"/>
            </a:bodyPr>
            <a:lstStyle/>
            <a:p>
              <a:pPr lvl="0" algn="r" defTabSz="913765">
                <a:defRPr/>
              </a:pPr>
              <a:r>
                <a:rPr lang="zh-CN" altLang="en-US" sz="1600" b="1" dirty="0">
                  <a:solidFill>
                    <a:schemeClr val="accent2"/>
                  </a:solidFill>
                </a:rPr>
                <a:t>输入标题文本</a:t>
              </a:r>
            </a:p>
          </p:txBody>
        </p:sp>
      </p:grpSp>
      <p:grpSp>
        <p:nvGrpSpPr>
          <p:cNvPr id="13" name="千图PPT彼岸天：ID 8661124库_组合 21"/>
          <p:cNvGrpSpPr/>
          <p:nvPr>
            <p:custDataLst>
              <p:tags r:id="rId10"/>
            </p:custDataLst>
          </p:nvPr>
        </p:nvGrpSpPr>
        <p:grpSpPr>
          <a:xfrm>
            <a:off x="5194841" y="1484783"/>
            <a:ext cx="1890803" cy="867983"/>
            <a:chOff x="5122025" y="525814"/>
            <a:chExt cx="2020976" cy="927740"/>
          </a:xfrm>
        </p:grpSpPr>
        <p:sp>
          <p:nvSpPr>
            <p:cNvPr id="19" name="TextBox 22"/>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0" name="Rectangle 23"/>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p>
          </p:txBody>
        </p:sp>
      </p:grpSp>
      <p:sp>
        <p:nvSpPr>
          <p:cNvPr id="14" name="千图PPT彼岸天：ID 8661124库_Freeform: Shape 30"/>
          <p:cNvSpPr/>
          <p:nvPr>
            <p:custDataLst>
              <p:tags r:id="rId11"/>
            </p:custDataLst>
          </p:nvPr>
        </p:nvSpPr>
        <p:spPr bwMode="auto">
          <a:xfrm>
            <a:off x="4338828" y="3102170"/>
            <a:ext cx="482929" cy="408109"/>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5" name="千图PPT彼岸天：ID 8661124库_Freeform: Shape 32"/>
          <p:cNvSpPr>
            <a:spLocks noChangeAspect="1"/>
          </p:cNvSpPr>
          <p:nvPr>
            <p:custDataLst>
              <p:tags r:id="rId12"/>
            </p:custDataLst>
          </p:nvPr>
        </p:nvSpPr>
        <p:spPr bwMode="auto">
          <a:xfrm>
            <a:off x="6964361" y="4592482"/>
            <a:ext cx="507705" cy="42904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6" name="千图PPT彼岸天：ID 8661124库_Freeform: Shape 33"/>
          <p:cNvSpPr/>
          <p:nvPr>
            <p:custDataLst>
              <p:tags r:id="rId13"/>
            </p:custDataLst>
          </p:nvPr>
        </p:nvSpPr>
        <p:spPr bwMode="auto">
          <a:xfrm>
            <a:off x="4880501" y="4611776"/>
            <a:ext cx="462041" cy="3904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p:spPr>
        <p:txBody>
          <a:bodyPr anchor="ctr"/>
          <a:lstStyle/>
          <a:p>
            <a:pPr algn="ctr"/>
            <a:endParaRPr/>
          </a:p>
        </p:txBody>
      </p:sp>
      <p:sp>
        <p:nvSpPr>
          <p:cNvPr id="17" name="千图PPT彼岸天：ID 8661124库_Freeform: Shape 31"/>
          <p:cNvSpPr/>
          <p:nvPr>
            <p:custDataLst>
              <p:tags r:id="rId14"/>
            </p:custDataLst>
          </p:nvPr>
        </p:nvSpPr>
        <p:spPr bwMode="auto">
          <a:xfrm>
            <a:off x="7461690" y="3122713"/>
            <a:ext cx="434310" cy="36702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8" name="千图PPT彼岸天：ID 8661124库_Freeform: Shape 29"/>
          <p:cNvSpPr/>
          <p:nvPr>
            <p:custDataLst>
              <p:tags r:id="rId15"/>
            </p:custDataLst>
          </p:nvPr>
        </p:nvSpPr>
        <p:spPr bwMode="auto">
          <a:xfrm>
            <a:off x="5909286" y="2745330"/>
            <a:ext cx="478726" cy="4045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 calcmode="lin" valueType="num">
                                      <p:cBhvr>
                                        <p:cTn id="44" dur="500" fill="hold"/>
                                        <p:tgtEl>
                                          <p:spTgt spid="13"/>
                                        </p:tgtEl>
                                      </p:cBhvr>
                                      <p:tavLst>
                                        <p:tav tm="0">
                                          <p:val>
                                            <p:fltVal val="360"/>
                                          </p:val>
                                        </p:tav>
                                        <p:tav tm="100000">
                                          <p:val>
                                            <p:fltVal val="0"/>
                                          </p:val>
                                        </p:tav>
                                      </p:tavLst>
                                    </p:anim>
                                    <p:animEffect transition="in" filter="fade">
                                      <p:cBhvr>
                                        <p:cTn id="45" dur="500"/>
                                        <p:tgtEl>
                                          <p:spTgt spid="13"/>
                                        </p:tgtEl>
                                      </p:cBhvr>
                                    </p:animEffect>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cBhvr>
                                      <p:tavLst>
                                        <p:tav tm="0">
                                          <p:val>
                                            <p:fltVal val="360"/>
                                          </p:val>
                                        </p:tav>
                                        <p:tav tm="100000">
                                          <p:val>
                                            <p:fltVal val="0"/>
                                          </p:val>
                                        </p:tav>
                                      </p:tavLst>
                                    </p:anim>
                                    <p:animEffect transition="in" filter="fade">
                                      <p:cBhvr>
                                        <p:cTn id="52" dur="500"/>
                                        <p:tgtEl>
                                          <p:spTgt spid="14"/>
                                        </p:tgtEl>
                                      </p:cBhvr>
                                    </p:animEffect>
                                  </p:childTnLst>
                                </p:cTn>
                              </p:par>
                            </p:childTnLst>
                          </p:cTn>
                        </p:par>
                        <p:par>
                          <p:cTn id="53" fill="hold">
                            <p:stCondLst>
                              <p:cond delay="3500"/>
                            </p:stCondLst>
                            <p:childTnLst>
                              <p:par>
                                <p:cTn id="54" presetID="49" presetClass="entr" presetSubtype="0" decel="10000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 calcmode="lin" valueType="num">
                                      <p:cBhvr>
                                        <p:cTn id="58" dur="500" fill="hold"/>
                                        <p:tgtEl>
                                          <p:spTgt spid="15"/>
                                        </p:tgtEl>
                                      </p:cBhvr>
                                      <p:tavLst>
                                        <p:tav tm="0">
                                          <p:val>
                                            <p:fltVal val="360"/>
                                          </p:val>
                                        </p:tav>
                                        <p:tav tm="100000">
                                          <p:val>
                                            <p:fltVal val="0"/>
                                          </p:val>
                                        </p:tav>
                                      </p:tavLst>
                                    </p:anim>
                                    <p:animEffect transition="in" filter="fade">
                                      <p:cBhvr>
                                        <p:cTn id="59" dur="500"/>
                                        <p:tgtEl>
                                          <p:spTgt spid="15"/>
                                        </p:tgtEl>
                                      </p:cBhvr>
                                    </p:animEffect>
                                  </p:childTnLst>
                                </p:cTn>
                              </p:par>
                            </p:childTnLst>
                          </p:cTn>
                        </p:par>
                        <p:par>
                          <p:cTn id="60" fill="hold">
                            <p:stCondLst>
                              <p:cond delay="4000"/>
                            </p:stCondLst>
                            <p:childTnLst>
                              <p:par>
                                <p:cTn id="61" presetID="49" presetClass="entr" presetSubtype="0" decel="10000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 calcmode="lin" valueType="num">
                                      <p:cBhvr>
                                        <p:cTn id="65" dur="500" fill="hold"/>
                                        <p:tgtEl>
                                          <p:spTgt spid="16"/>
                                        </p:tgtEl>
                                      </p:cBhvr>
                                      <p:tavLst>
                                        <p:tav tm="0">
                                          <p:val>
                                            <p:fltVal val="360"/>
                                          </p:val>
                                        </p:tav>
                                        <p:tav tm="100000">
                                          <p:val>
                                            <p:fltVal val="0"/>
                                          </p:val>
                                        </p:tav>
                                      </p:tavLst>
                                    </p:anim>
                                    <p:animEffect transition="in" filter="fade">
                                      <p:cBhvr>
                                        <p:cTn id="66" dur="500"/>
                                        <p:tgtEl>
                                          <p:spTgt spid="16"/>
                                        </p:tgtEl>
                                      </p:cBhvr>
                                    </p:animEffect>
                                  </p:childTnLst>
                                </p:cTn>
                              </p:par>
                            </p:childTnLst>
                          </p:cTn>
                        </p:par>
                        <p:par>
                          <p:cTn id="67" fill="hold">
                            <p:stCondLst>
                              <p:cond delay="4500"/>
                            </p:stCondLst>
                            <p:childTnLst>
                              <p:par>
                                <p:cTn id="68" presetID="49" presetClass="entr" presetSubtype="0" decel="10000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 calcmode="lin" valueType="num">
                                      <p:cBhvr>
                                        <p:cTn id="72" dur="500" fill="hold"/>
                                        <p:tgtEl>
                                          <p:spTgt spid="17"/>
                                        </p:tgtEl>
                                      </p:cBhvr>
                                      <p:tavLst>
                                        <p:tav tm="0">
                                          <p:val>
                                            <p:fltVal val="360"/>
                                          </p:val>
                                        </p:tav>
                                        <p:tav tm="100000">
                                          <p:val>
                                            <p:fltVal val="0"/>
                                          </p:val>
                                        </p:tav>
                                      </p:tavLst>
                                    </p:anim>
                                    <p:animEffect transition="in" filter="fade">
                                      <p:cBhvr>
                                        <p:cTn id="73" dur="500"/>
                                        <p:tgtEl>
                                          <p:spTgt spid="17"/>
                                        </p:tgtEl>
                                      </p:cBhvr>
                                    </p:animEffect>
                                  </p:childTnLst>
                                </p:cTn>
                              </p:par>
                            </p:childTnLst>
                          </p:cTn>
                        </p:par>
                        <p:par>
                          <p:cTn id="74" fill="hold">
                            <p:stCondLst>
                              <p:cond delay="5000"/>
                            </p:stCondLst>
                            <p:childTnLst>
                              <p:par>
                                <p:cTn id="75" presetID="49" presetClass="entr" presetSubtype="0" decel="10000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 calcmode="lin" valueType="num">
                                      <p:cBhvr>
                                        <p:cTn id="79" dur="500" fill="hold"/>
                                        <p:tgtEl>
                                          <p:spTgt spid="18"/>
                                        </p:tgtEl>
                                      </p:cBhvr>
                                      <p:tavLst>
                                        <p:tav tm="0">
                                          <p:val>
                                            <p:fltVal val="360"/>
                                          </p:val>
                                        </p:tav>
                                        <p:tav tm="100000">
                                          <p:val>
                                            <p:fltVal val="0"/>
                                          </p:val>
                                        </p:tav>
                                      </p:tavLst>
                                    </p:anim>
                                    <p:animEffect transition="in" filter="fade">
                                      <p:cBhvr>
                                        <p:cTn id="80" dur="500"/>
                                        <p:tgtEl>
                                          <p:spTgt spid="18"/>
                                        </p:tgtEl>
                                      </p:cBhvr>
                                    </p:animEffect>
                                  </p:childTnLst>
                                </p:cTn>
                              </p:par>
                            </p:childTnLst>
                          </p:cTn>
                        </p:par>
                        <p:par>
                          <p:cTn id="81" fill="hold">
                            <p:stCondLst>
                              <p:cond delay="5500"/>
                            </p:stCondLst>
                            <p:childTnLst>
                              <p:par>
                                <p:cTn id="82" presetID="23" presetClass="entr" presetSubtype="16"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fill="hold"/>
                                        <p:tgtEl>
                                          <p:spTgt spid="12"/>
                                        </p:tgtEl>
                                        <p:attrNameLst>
                                          <p:attrName>ppt_w</p:attrName>
                                        </p:attrNameLst>
                                      </p:cBhvr>
                                      <p:tavLst>
                                        <p:tav tm="0">
                                          <p:val>
                                            <p:fltVal val="0"/>
                                          </p:val>
                                        </p:tav>
                                        <p:tav tm="100000">
                                          <p:val>
                                            <p:strVal val="#ppt_w"/>
                                          </p:val>
                                        </p:tav>
                                      </p:tavLst>
                                    </p:anim>
                                    <p:anim calcmode="lin" valueType="num">
                                      <p:cBhvr>
                                        <p:cTn id="85" dur="500" fill="hold"/>
                                        <p:tgtEl>
                                          <p:spTgt spid="12"/>
                                        </p:tgtEl>
                                        <p:attrNameLst>
                                          <p:attrName>ppt_h</p:attrName>
                                        </p:attrNameLst>
                                      </p:cBhvr>
                                      <p:tavLst>
                                        <p:tav tm="0">
                                          <p:val>
                                            <p:fltVal val="0"/>
                                          </p:val>
                                        </p:tav>
                                        <p:tav tm="100000">
                                          <p:val>
                                            <p:strVal val="#ppt_h"/>
                                          </p:val>
                                        </p:tav>
                                      </p:tavLst>
                                    </p:anim>
                                  </p:childTnLst>
                                </p:cTn>
                              </p:par>
                            </p:childTnLst>
                          </p:cTn>
                        </p:par>
                        <p:par>
                          <p:cTn id="86" fill="hold">
                            <p:stCondLst>
                              <p:cond delay="6000"/>
                            </p:stCondLst>
                            <p:childTnLst>
                              <p:par>
                                <p:cTn id="87" presetID="23" presetClass="entr" presetSubtype="16"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p:cTn id="89" dur="500" fill="hold"/>
                                        <p:tgtEl>
                                          <p:spTgt spid="11"/>
                                        </p:tgtEl>
                                        <p:attrNameLst>
                                          <p:attrName>ppt_w</p:attrName>
                                        </p:attrNameLst>
                                      </p:cBhvr>
                                      <p:tavLst>
                                        <p:tav tm="0">
                                          <p:val>
                                            <p:fltVal val="0"/>
                                          </p:val>
                                        </p:tav>
                                        <p:tav tm="100000">
                                          <p:val>
                                            <p:strVal val="#ppt_w"/>
                                          </p:val>
                                        </p:tav>
                                      </p:tavLst>
                                    </p:anim>
                                    <p:anim calcmode="lin" valueType="num">
                                      <p:cBhvr>
                                        <p:cTn id="90" dur="500" fill="hold"/>
                                        <p:tgtEl>
                                          <p:spTgt spid="11"/>
                                        </p:tgtEl>
                                        <p:attrNameLst>
                                          <p:attrName>ppt_h</p:attrName>
                                        </p:attrNameLst>
                                      </p:cBhvr>
                                      <p:tavLst>
                                        <p:tav tm="0">
                                          <p:val>
                                            <p:fltVal val="0"/>
                                          </p:val>
                                        </p:tav>
                                        <p:tav tm="100000">
                                          <p:val>
                                            <p:strVal val="#ppt_h"/>
                                          </p:val>
                                        </p:tav>
                                      </p:tavLst>
                                    </p:anim>
                                  </p:childTnLst>
                                </p:cTn>
                              </p:par>
                            </p:childTnLst>
                          </p:cTn>
                        </p:par>
                        <p:par>
                          <p:cTn id="91" fill="hold">
                            <p:stCondLst>
                              <p:cond delay="6500"/>
                            </p:stCondLst>
                            <p:childTnLst>
                              <p:par>
                                <p:cTn id="92" presetID="23" presetClass="entr" presetSubtype="16" fill="hold" nodeType="afterEffect">
                                  <p:stCondLst>
                                    <p:cond delay="0"/>
                                  </p:stCondLst>
                                  <p:childTnLst>
                                    <p:set>
                                      <p:cBhvr>
                                        <p:cTn id="93" dur="1" fill="hold">
                                          <p:stCondLst>
                                            <p:cond delay="0"/>
                                          </p:stCondLst>
                                        </p:cTn>
                                        <p:tgtEl>
                                          <p:spTgt spid="10"/>
                                        </p:tgtEl>
                                        <p:attrNameLst>
                                          <p:attrName>style.visibility</p:attrName>
                                        </p:attrNameLst>
                                      </p:cBhvr>
                                      <p:to>
                                        <p:strVal val="visible"/>
                                      </p:to>
                                    </p:set>
                                    <p:anim calcmode="lin" valueType="num">
                                      <p:cBhvr>
                                        <p:cTn id="94" dur="500" fill="hold"/>
                                        <p:tgtEl>
                                          <p:spTgt spid="10"/>
                                        </p:tgtEl>
                                        <p:attrNameLst>
                                          <p:attrName>ppt_w</p:attrName>
                                        </p:attrNameLst>
                                      </p:cBhvr>
                                      <p:tavLst>
                                        <p:tav tm="0">
                                          <p:val>
                                            <p:fltVal val="0"/>
                                          </p:val>
                                        </p:tav>
                                        <p:tav tm="100000">
                                          <p:val>
                                            <p:strVal val="#ppt_w"/>
                                          </p:val>
                                        </p:tav>
                                      </p:tavLst>
                                    </p:anim>
                                    <p:anim calcmode="lin" valueType="num">
                                      <p:cBhvr>
                                        <p:cTn id="95" dur="500" fill="hold"/>
                                        <p:tgtEl>
                                          <p:spTgt spid="10"/>
                                        </p:tgtEl>
                                        <p:attrNameLst>
                                          <p:attrName>ppt_h</p:attrName>
                                        </p:attrNameLst>
                                      </p:cBhvr>
                                      <p:tavLst>
                                        <p:tav tm="0">
                                          <p:val>
                                            <p:fltVal val="0"/>
                                          </p:val>
                                        </p:tav>
                                        <p:tav tm="100000">
                                          <p:val>
                                            <p:strVal val="#ppt_h"/>
                                          </p:val>
                                        </p:tav>
                                      </p:tavLst>
                                    </p:anim>
                                  </p:childTnLst>
                                </p:cTn>
                              </p:par>
                            </p:childTnLst>
                          </p:cTn>
                        </p:par>
                        <p:par>
                          <p:cTn id="96" fill="hold">
                            <p:stCondLst>
                              <p:cond delay="7000"/>
                            </p:stCondLst>
                            <p:childTnLst>
                              <p:par>
                                <p:cTn id="97" presetID="23" presetClass="entr" presetSubtype="16" fill="hold" nodeType="afterEffect">
                                  <p:stCondLst>
                                    <p:cond delay="0"/>
                                  </p:stCondLst>
                                  <p:childTnLst>
                                    <p:set>
                                      <p:cBhvr>
                                        <p:cTn id="98" dur="1" fill="hold">
                                          <p:stCondLst>
                                            <p:cond delay="0"/>
                                          </p:stCondLst>
                                        </p:cTn>
                                        <p:tgtEl>
                                          <p:spTgt spid="9"/>
                                        </p:tgtEl>
                                        <p:attrNameLst>
                                          <p:attrName>style.visibility</p:attrName>
                                        </p:attrNameLst>
                                      </p:cBhvr>
                                      <p:to>
                                        <p:strVal val="visible"/>
                                      </p:to>
                                    </p:set>
                                    <p:anim calcmode="lin" valueType="num">
                                      <p:cBhvr>
                                        <p:cTn id="99" dur="500" fill="hold"/>
                                        <p:tgtEl>
                                          <p:spTgt spid="9"/>
                                        </p:tgtEl>
                                        <p:attrNameLst>
                                          <p:attrName>ppt_w</p:attrName>
                                        </p:attrNameLst>
                                      </p:cBhvr>
                                      <p:tavLst>
                                        <p:tav tm="0">
                                          <p:val>
                                            <p:fltVal val="0"/>
                                          </p:val>
                                        </p:tav>
                                        <p:tav tm="100000">
                                          <p:val>
                                            <p:strVal val="#ppt_w"/>
                                          </p:val>
                                        </p:tav>
                                      </p:tavLst>
                                    </p:anim>
                                    <p:anim calcmode="lin" valueType="num">
                                      <p:cBhvr>
                                        <p:cTn id="100"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千图PPT彼岸天：ID 8661124库_组合 32"/>
          <p:cNvGrpSpPr/>
          <p:nvPr>
            <p:custDataLst>
              <p:tags r:id="rId1"/>
            </p:custDataLst>
          </p:nvPr>
        </p:nvGrpSpPr>
        <p:grpSpPr>
          <a:xfrm>
            <a:off x="2417080" y="1786091"/>
            <a:ext cx="2238760" cy="843924"/>
            <a:chOff x="2417080" y="893046"/>
            <a:chExt cx="2238760" cy="843924"/>
          </a:xfrm>
        </p:grpSpPr>
        <p:sp>
          <p:nvSpPr>
            <p:cNvPr id="4" name="Rectangle 37"/>
            <p:cNvSpPr/>
            <p:nvPr/>
          </p:nvSpPr>
          <p:spPr>
            <a:xfrm>
              <a:off x="2417080" y="1160929"/>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5" name="Rectangle 38"/>
            <p:cNvSpPr/>
            <p:nvPr/>
          </p:nvSpPr>
          <p:spPr>
            <a:xfrm>
              <a:off x="2417080" y="893046"/>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1">
                      <a:lumMod val="100000"/>
                    </a:schemeClr>
                  </a:solidFill>
                </a:rPr>
                <a:t>输入标题文本</a:t>
              </a:r>
            </a:p>
          </p:txBody>
        </p:sp>
      </p:grpSp>
      <p:grpSp>
        <p:nvGrpSpPr>
          <p:cNvPr id="34" name="千图PPT彼岸天：ID 8661124库_组合 33"/>
          <p:cNvGrpSpPr/>
          <p:nvPr>
            <p:custDataLst>
              <p:tags r:id="rId2"/>
            </p:custDataLst>
          </p:nvPr>
        </p:nvGrpSpPr>
        <p:grpSpPr>
          <a:xfrm>
            <a:off x="2335975" y="5153960"/>
            <a:ext cx="2238760" cy="843924"/>
            <a:chOff x="3928125" y="5121031"/>
            <a:chExt cx="2238760" cy="843924"/>
          </a:xfrm>
        </p:grpSpPr>
        <p:sp>
          <p:nvSpPr>
            <p:cNvPr id="6" name="Rectangle 35"/>
            <p:cNvSpPr/>
            <p:nvPr/>
          </p:nvSpPr>
          <p:spPr>
            <a:xfrm>
              <a:off x="3928125" y="5388914"/>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7" name="Rectangle 36"/>
            <p:cNvSpPr/>
            <p:nvPr/>
          </p:nvSpPr>
          <p:spPr>
            <a:xfrm>
              <a:off x="3928125" y="5121031"/>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2">
                      <a:lumMod val="100000"/>
                    </a:schemeClr>
                  </a:solidFill>
                </a:rPr>
                <a:t>输入标题文本</a:t>
              </a:r>
            </a:p>
          </p:txBody>
        </p:sp>
      </p:grpSp>
      <p:grpSp>
        <p:nvGrpSpPr>
          <p:cNvPr id="32" name="千图PPT彼岸天：ID 8661124库_组合 31"/>
          <p:cNvGrpSpPr/>
          <p:nvPr>
            <p:custDataLst>
              <p:tags r:id="rId3"/>
            </p:custDataLst>
          </p:nvPr>
        </p:nvGrpSpPr>
        <p:grpSpPr>
          <a:xfrm>
            <a:off x="5203058" y="1786091"/>
            <a:ext cx="2238760" cy="843924"/>
            <a:chOff x="5203058" y="893046"/>
            <a:chExt cx="2238760" cy="843924"/>
          </a:xfrm>
        </p:grpSpPr>
        <p:sp>
          <p:nvSpPr>
            <p:cNvPr id="10" name="Rectangle 31"/>
            <p:cNvSpPr/>
            <p:nvPr/>
          </p:nvSpPr>
          <p:spPr>
            <a:xfrm>
              <a:off x="5203058" y="1160929"/>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11" name="Rectangle 32"/>
            <p:cNvSpPr/>
            <p:nvPr/>
          </p:nvSpPr>
          <p:spPr>
            <a:xfrm>
              <a:off x="5203058" y="893046"/>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3">
                      <a:lumMod val="100000"/>
                    </a:schemeClr>
                  </a:solidFill>
                </a:rPr>
                <a:t>输入标题文本</a:t>
              </a:r>
            </a:p>
          </p:txBody>
        </p:sp>
      </p:grpSp>
      <p:grpSp>
        <p:nvGrpSpPr>
          <p:cNvPr id="31" name="千图PPT彼岸天：ID 8661124库_组合 30"/>
          <p:cNvGrpSpPr/>
          <p:nvPr>
            <p:custDataLst>
              <p:tags r:id="rId4"/>
            </p:custDataLst>
          </p:nvPr>
        </p:nvGrpSpPr>
        <p:grpSpPr>
          <a:xfrm>
            <a:off x="7984067" y="1786091"/>
            <a:ext cx="2238760" cy="843924"/>
            <a:chOff x="7984067" y="893046"/>
            <a:chExt cx="2238760" cy="843924"/>
          </a:xfrm>
        </p:grpSpPr>
        <p:sp>
          <p:nvSpPr>
            <p:cNvPr id="12" name="Rectangle 29"/>
            <p:cNvSpPr/>
            <p:nvPr/>
          </p:nvSpPr>
          <p:spPr>
            <a:xfrm>
              <a:off x="7984067" y="1160929"/>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13" name="Rectangle 30"/>
            <p:cNvSpPr/>
            <p:nvPr/>
          </p:nvSpPr>
          <p:spPr>
            <a:xfrm>
              <a:off x="7984067" y="893046"/>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5">
                      <a:lumMod val="100000"/>
                    </a:schemeClr>
                  </a:solidFill>
                </a:rPr>
                <a:t>输入标题文本</a:t>
              </a:r>
            </a:p>
          </p:txBody>
        </p:sp>
      </p:grpSp>
      <p:grpSp>
        <p:nvGrpSpPr>
          <p:cNvPr id="37" name="千图PPT彼岸天：ID 8661124库_组合 36"/>
          <p:cNvGrpSpPr/>
          <p:nvPr>
            <p:custDataLst>
              <p:tags r:id="rId5"/>
            </p:custDataLst>
          </p:nvPr>
        </p:nvGrpSpPr>
        <p:grpSpPr>
          <a:xfrm>
            <a:off x="754743" y="3661991"/>
            <a:ext cx="9473068" cy="1801899"/>
            <a:chOff x="754743" y="2768946"/>
            <a:chExt cx="9473068" cy="1801899"/>
          </a:xfrm>
        </p:grpSpPr>
        <p:sp>
          <p:nvSpPr>
            <p:cNvPr id="14" name="千图PPT彼岸天：ID 8661124库_Freeform: Shape 21"/>
            <p:cNvSpPr/>
            <p:nvPr>
              <p:custDataLst>
                <p:tags r:id="rId12"/>
              </p:custDataLst>
            </p:nvPr>
          </p:nvSpPr>
          <p:spPr>
            <a:xfrm>
              <a:off x="754743" y="2768946"/>
              <a:ext cx="9473068" cy="1801899"/>
            </a:xfrm>
            <a:custGeom>
              <a:avLst/>
              <a:gdLst/>
              <a:ahLst/>
              <a:cxnLst>
                <a:cxn ang="0">
                  <a:pos x="wd2" y="hd2"/>
                </a:cxn>
                <a:cxn ang="5400000">
                  <a:pos x="wd2" y="hd2"/>
                </a:cxn>
                <a:cxn ang="10800000">
                  <a:pos x="wd2" y="hd2"/>
                </a:cxn>
                <a:cxn ang="16200000">
                  <a:pos x="wd2" y="hd2"/>
                </a:cxn>
              </a:cxnLst>
              <a:rect l="0" t="0" r="r" b="b"/>
              <a:pathLst>
                <a:path w="21600" h="21554" extrusionOk="0">
                  <a:moveTo>
                    <a:pt x="4816" y="1"/>
                  </a:moveTo>
                  <a:cubicBezTo>
                    <a:pt x="3131" y="-46"/>
                    <a:pt x="1481" y="1187"/>
                    <a:pt x="5" y="3399"/>
                  </a:cubicBezTo>
                  <a:lnTo>
                    <a:pt x="0" y="21554"/>
                  </a:lnTo>
                  <a:cubicBezTo>
                    <a:pt x="1109" y="15102"/>
                    <a:pt x="2649" y="10604"/>
                    <a:pt x="4369" y="8786"/>
                  </a:cubicBezTo>
                  <a:cubicBezTo>
                    <a:pt x="6694" y="6332"/>
                    <a:pt x="9069" y="8974"/>
                    <a:pt x="11416" y="10696"/>
                  </a:cubicBezTo>
                  <a:cubicBezTo>
                    <a:pt x="12629" y="11585"/>
                    <a:pt x="13851" y="12212"/>
                    <a:pt x="15078" y="12231"/>
                  </a:cubicBezTo>
                  <a:cubicBezTo>
                    <a:pt x="17128" y="12264"/>
                    <a:pt x="19207" y="10216"/>
                    <a:pt x="20976" y="5372"/>
                  </a:cubicBezTo>
                  <a:cubicBezTo>
                    <a:pt x="21195" y="4774"/>
                    <a:pt x="21393" y="4037"/>
                    <a:pt x="21600" y="3376"/>
                  </a:cubicBezTo>
                  <a:lnTo>
                    <a:pt x="21600" y="3296"/>
                  </a:lnTo>
                  <a:cubicBezTo>
                    <a:pt x="21303" y="3964"/>
                    <a:pt x="20992" y="4545"/>
                    <a:pt x="20680" y="5071"/>
                  </a:cubicBezTo>
                  <a:cubicBezTo>
                    <a:pt x="19230" y="7511"/>
                    <a:pt x="17709" y="9115"/>
                    <a:pt x="16147" y="9417"/>
                  </a:cubicBezTo>
                  <a:cubicBezTo>
                    <a:pt x="14053" y="9823"/>
                    <a:pt x="12715" y="7258"/>
                    <a:pt x="11190" y="5181"/>
                  </a:cubicBezTo>
                  <a:cubicBezTo>
                    <a:pt x="9396" y="2740"/>
                    <a:pt x="7477" y="581"/>
                    <a:pt x="5539" y="101"/>
                  </a:cubicBezTo>
                  <a:cubicBezTo>
                    <a:pt x="5298" y="41"/>
                    <a:pt x="5056" y="8"/>
                    <a:pt x="4816" y="1"/>
                  </a:cubicBezTo>
                  <a:close/>
                </a:path>
              </a:pathLst>
            </a:custGeom>
            <a:solidFill>
              <a:schemeClr val="bg2">
                <a:lumMod val="90000"/>
              </a:schemeClr>
            </a:solidFill>
            <a:ln w="12700" cap="flat">
              <a:noFill/>
              <a:miter lim="400000"/>
            </a:ln>
            <a:effectLst/>
          </p:spPr>
          <p:txBody>
            <a:bodyPr anchor="ctr"/>
            <a:lstStyle/>
            <a:p>
              <a:pPr algn="ctr"/>
              <a:endParaRPr/>
            </a:p>
          </p:txBody>
        </p:sp>
        <p:sp>
          <p:nvSpPr>
            <p:cNvPr id="15" name="Freeform: Shape 22"/>
            <p:cNvSpPr/>
            <p:nvPr/>
          </p:nvSpPr>
          <p:spPr>
            <a:xfrm>
              <a:off x="7909509" y="3725619"/>
              <a:ext cx="2318301" cy="634183"/>
            </a:xfrm>
            <a:custGeom>
              <a:avLst/>
              <a:gdLst/>
              <a:ahLst/>
              <a:cxnLst>
                <a:cxn ang="0">
                  <a:pos x="wd2" y="hd2"/>
                </a:cxn>
                <a:cxn ang="5400000">
                  <a:pos x="wd2" y="hd2"/>
                </a:cxn>
                <a:cxn ang="10800000">
                  <a:pos x="wd2" y="hd2"/>
                </a:cxn>
                <a:cxn ang="16200000">
                  <a:pos x="wd2" y="hd2"/>
                </a:cxn>
              </a:cxnLst>
              <a:rect l="0" t="0" r="r" b="b"/>
              <a:pathLst>
                <a:path w="21600" h="19875" extrusionOk="0">
                  <a:moveTo>
                    <a:pt x="3081" y="0"/>
                  </a:moveTo>
                  <a:lnTo>
                    <a:pt x="0" y="1084"/>
                  </a:lnTo>
                  <a:cubicBezTo>
                    <a:pt x="1009" y="3651"/>
                    <a:pt x="3269" y="9083"/>
                    <a:pt x="6411" y="13330"/>
                  </a:cubicBezTo>
                  <a:cubicBezTo>
                    <a:pt x="11171" y="19763"/>
                    <a:pt x="16496" y="21600"/>
                    <a:pt x="21600" y="18190"/>
                  </a:cubicBezTo>
                  <a:lnTo>
                    <a:pt x="21600" y="18076"/>
                  </a:lnTo>
                  <a:cubicBezTo>
                    <a:pt x="20877" y="18184"/>
                    <a:pt x="17615" y="18411"/>
                    <a:pt x="13876" y="16276"/>
                  </a:cubicBezTo>
                  <a:cubicBezTo>
                    <a:pt x="10044" y="14088"/>
                    <a:pt x="5727" y="9423"/>
                    <a:pt x="3081" y="0"/>
                  </a:cubicBezTo>
                  <a:close/>
                </a:path>
              </a:pathLst>
            </a:custGeom>
            <a:solidFill>
              <a:srgbClr val="E5E5E5"/>
            </a:solidFill>
            <a:ln w="12700" cap="flat">
              <a:noFill/>
              <a:miter lim="400000"/>
            </a:ln>
            <a:effectLst/>
          </p:spPr>
          <p:txBody>
            <a:bodyPr anchor="ctr"/>
            <a:lstStyle/>
            <a:p>
              <a:pPr algn="ctr"/>
              <a:endParaRPr/>
            </a:p>
          </p:txBody>
        </p:sp>
        <p:sp>
          <p:nvSpPr>
            <p:cNvPr id="16" name="Freeform: Shape 23"/>
            <p:cNvSpPr/>
            <p:nvPr/>
          </p:nvSpPr>
          <p:spPr>
            <a:xfrm rot="10800000" flipH="1">
              <a:off x="6250219" y="2847975"/>
              <a:ext cx="1954706" cy="554205"/>
            </a:xfrm>
            <a:custGeom>
              <a:avLst/>
              <a:gdLst/>
              <a:ahLst/>
              <a:cxnLst>
                <a:cxn ang="0">
                  <a:pos x="wd2" y="hd2"/>
                </a:cxn>
                <a:cxn ang="5400000">
                  <a:pos x="wd2" y="hd2"/>
                </a:cxn>
                <a:cxn ang="10800000">
                  <a:pos x="wd2" y="hd2"/>
                </a:cxn>
                <a:cxn ang="16200000">
                  <a:pos x="wd2" y="hd2"/>
                </a:cxn>
              </a:cxnLst>
              <a:rect l="0" t="0" r="r" b="b"/>
              <a:pathLst>
                <a:path w="21600" h="21498" extrusionOk="0">
                  <a:moveTo>
                    <a:pt x="3946" y="0"/>
                  </a:moveTo>
                  <a:lnTo>
                    <a:pt x="0" y="3319"/>
                  </a:lnTo>
                  <a:cubicBezTo>
                    <a:pt x="1053" y="6000"/>
                    <a:pt x="2601" y="9469"/>
                    <a:pt x="4417" y="12351"/>
                  </a:cubicBezTo>
                  <a:cubicBezTo>
                    <a:pt x="7113" y="16632"/>
                    <a:pt x="9944" y="18906"/>
                    <a:pt x="12783" y="20223"/>
                  </a:cubicBezTo>
                  <a:cubicBezTo>
                    <a:pt x="14166" y="20865"/>
                    <a:pt x="15556" y="21284"/>
                    <a:pt x="16951" y="21434"/>
                  </a:cubicBezTo>
                  <a:cubicBezTo>
                    <a:pt x="18502" y="21600"/>
                    <a:pt x="20053" y="21443"/>
                    <a:pt x="21600" y="20959"/>
                  </a:cubicBezTo>
                  <a:lnTo>
                    <a:pt x="21568" y="20547"/>
                  </a:lnTo>
                  <a:cubicBezTo>
                    <a:pt x="20119" y="20362"/>
                    <a:pt x="16673" y="19195"/>
                    <a:pt x="12893" y="15491"/>
                  </a:cubicBezTo>
                  <a:cubicBezTo>
                    <a:pt x="9808" y="12469"/>
                    <a:pt x="6568" y="7945"/>
                    <a:pt x="3946" y="0"/>
                  </a:cubicBezTo>
                  <a:close/>
                </a:path>
              </a:pathLst>
            </a:custGeom>
            <a:solidFill>
              <a:srgbClr val="E5E5E5"/>
            </a:solidFill>
            <a:ln w="12700" cap="flat">
              <a:noFill/>
              <a:miter lim="400000"/>
            </a:ln>
            <a:effectLst/>
          </p:spPr>
          <p:txBody>
            <a:bodyPr anchor="ctr"/>
            <a:lstStyle/>
            <a:p>
              <a:pPr algn="ctr"/>
              <a:endParaRPr/>
            </a:p>
          </p:txBody>
        </p:sp>
      </p:grpSp>
      <p:grpSp>
        <p:nvGrpSpPr>
          <p:cNvPr id="28" name="千图PPT彼岸天：ID 8661124库_组合 27"/>
          <p:cNvGrpSpPr/>
          <p:nvPr>
            <p:custDataLst>
              <p:tags r:id="rId6"/>
            </p:custDataLst>
          </p:nvPr>
        </p:nvGrpSpPr>
        <p:grpSpPr>
          <a:xfrm>
            <a:off x="5532019" y="2717304"/>
            <a:ext cx="1117040" cy="1610764"/>
            <a:chOff x="5532019" y="1824259"/>
            <a:chExt cx="1117040" cy="1610764"/>
          </a:xfrm>
        </p:grpSpPr>
        <p:sp>
          <p:nvSpPr>
            <p:cNvPr id="17" name="Freeform: Shape 19"/>
            <p:cNvSpPr/>
            <p:nvPr/>
          </p:nvSpPr>
          <p:spPr>
            <a:xfrm>
              <a:off x="5532019" y="1824259"/>
              <a:ext cx="1117040" cy="1610764"/>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164" y="11117"/>
                    <a:pt x="-760" y="15289"/>
                    <a:pt x="670" y="19391"/>
                  </a:cubicBezTo>
                  <a:cubicBezTo>
                    <a:pt x="937" y="20158"/>
                    <a:pt x="1275" y="20895"/>
                    <a:pt x="1681" y="21600"/>
                  </a:cubicBezTo>
                  <a:cubicBezTo>
                    <a:pt x="2702" y="21510"/>
                    <a:pt x="3727" y="21360"/>
                    <a:pt x="4751" y="21149"/>
                  </a:cubicBezTo>
                  <a:cubicBezTo>
                    <a:pt x="10229" y="20021"/>
                    <a:pt x="14610" y="17338"/>
                    <a:pt x="17263" y="13911"/>
                  </a:cubicBezTo>
                  <a:cubicBezTo>
                    <a:pt x="19916" y="10483"/>
                    <a:pt x="20840" y="6311"/>
                    <a:pt x="19410" y="2209"/>
                  </a:cubicBezTo>
                  <a:cubicBezTo>
                    <a:pt x="19143" y="1442"/>
                    <a:pt x="18805" y="705"/>
                    <a:pt x="18399" y="0"/>
                  </a:cubicBezTo>
                  <a:cubicBezTo>
                    <a:pt x="17378" y="90"/>
                    <a:pt x="16353" y="240"/>
                    <a:pt x="15329" y="451"/>
                  </a:cubicBezTo>
                  <a:cubicBezTo>
                    <a:pt x="9851" y="1579"/>
                    <a:pt x="5470" y="4262"/>
                    <a:pt x="2817" y="7689"/>
                  </a:cubicBezTo>
                  <a:close/>
                </a:path>
              </a:pathLst>
            </a:custGeom>
            <a:solidFill>
              <a:schemeClr val="accent3">
                <a:lumMod val="100000"/>
              </a:schemeClr>
            </a:solidFill>
            <a:ln w="12700" cap="flat">
              <a:noFill/>
              <a:miter lim="400000"/>
            </a:ln>
            <a:effectLst/>
          </p:spPr>
          <p:txBody>
            <a:bodyPr anchor="ctr"/>
            <a:lstStyle/>
            <a:p>
              <a:pPr algn="ctr"/>
              <a:endParaRPr/>
            </a:p>
          </p:txBody>
        </p:sp>
        <p:sp>
          <p:nvSpPr>
            <p:cNvPr id="18" name="Rectangle 20"/>
            <p:cNvSpPr/>
            <p:nvPr/>
          </p:nvSpPr>
          <p:spPr>
            <a:xfrm rot="18000000">
              <a:off x="5425650" y="2511035"/>
              <a:ext cx="1340952"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2" name="千图PPT彼岸天：ID 8661124库_组合 1"/>
          <p:cNvGrpSpPr/>
          <p:nvPr>
            <p:custDataLst>
              <p:tags r:id="rId7"/>
            </p:custDataLst>
          </p:nvPr>
        </p:nvGrpSpPr>
        <p:grpSpPr>
          <a:xfrm>
            <a:off x="2428985" y="2710378"/>
            <a:ext cx="1117040" cy="1610763"/>
            <a:chOff x="2428985" y="1817333"/>
            <a:chExt cx="1117040" cy="1610763"/>
          </a:xfrm>
        </p:grpSpPr>
        <p:sp>
          <p:nvSpPr>
            <p:cNvPr id="19" name="Freeform: Shape 17"/>
            <p:cNvSpPr/>
            <p:nvPr/>
          </p:nvSpPr>
          <p:spPr>
            <a:xfrm>
              <a:off x="2428985" y="1817333"/>
              <a:ext cx="1117040" cy="1610763"/>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164" y="11117"/>
                    <a:pt x="-760" y="15289"/>
                    <a:pt x="670" y="19391"/>
                  </a:cubicBezTo>
                  <a:cubicBezTo>
                    <a:pt x="937" y="20158"/>
                    <a:pt x="1275" y="20895"/>
                    <a:pt x="1681" y="21600"/>
                  </a:cubicBezTo>
                  <a:cubicBezTo>
                    <a:pt x="2702" y="21510"/>
                    <a:pt x="3727" y="21360"/>
                    <a:pt x="4751" y="21149"/>
                  </a:cubicBezTo>
                  <a:cubicBezTo>
                    <a:pt x="10229" y="20021"/>
                    <a:pt x="14610" y="17338"/>
                    <a:pt x="17263" y="13911"/>
                  </a:cubicBezTo>
                  <a:cubicBezTo>
                    <a:pt x="19916" y="10483"/>
                    <a:pt x="20840" y="6311"/>
                    <a:pt x="19410" y="2209"/>
                  </a:cubicBezTo>
                  <a:cubicBezTo>
                    <a:pt x="19143" y="1442"/>
                    <a:pt x="18805" y="705"/>
                    <a:pt x="18399" y="0"/>
                  </a:cubicBezTo>
                  <a:cubicBezTo>
                    <a:pt x="17378" y="90"/>
                    <a:pt x="16353" y="240"/>
                    <a:pt x="15329" y="451"/>
                  </a:cubicBezTo>
                  <a:cubicBezTo>
                    <a:pt x="9851" y="1579"/>
                    <a:pt x="5470" y="4262"/>
                    <a:pt x="2817" y="7689"/>
                  </a:cubicBezTo>
                  <a:close/>
                </a:path>
              </a:pathLst>
            </a:custGeom>
            <a:solidFill>
              <a:schemeClr val="accent1">
                <a:lumMod val="100000"/>
              </a:schemeClr>
            </a:solidFill>
            <a:ln w="12700" cap="flat">
              <a:noFill/>
              <a:miter lim="400000"/>
            </a:ln>
            <a:effectLst/>
          </p:spPr>
          <p:txBody>
            <a:bodyPr anchor="ctr"/>
            <a:lstStyle/>
            <a:p>
              <a:pPr algn="ctr"/>
              <a:endParaRPr/>
            </a:p>
          </p:txBody>
        </p:sp>
        <p:sp>
          <p:nvSpPr>
            <p:cNvPr id="20" name="Rectangle 18"/>
            <p:cNvSpPr/>
            <p:nvPr/>
          </p:nvSpPr>
          <p:spPr>
            <a:xfrm rot="18000000">
              <a:off x="2316640" y="2511035"/>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30" name="千图PPT彼岸天：ID 8661124库_组合 29"/>
          <p:cNvGrpSpPr/>
          <p:nvPr>
            <p:custDataLst>
              <p:tags r:id="rId8"/>
            </p:custDataLst>
          </p:nvPr>
        </p:nvGrpSpPr>
        <p:grpSpPr>
          <a:xfrm>
            <a:off x="8318491" y="2873744"/>
            <a:ext cx="1117040" cy="1610764"/>
            <a:chOff x="8318491" y="1980699"/>
            <a:chExt cx="1117040" cy="1610764"/>
          </a:xfrm>
        </p:grpSpPr>
        <p:sp>
          <p:nvSpPr>
            <p:cNvPr id="21" name="Freeform: Shape 15"/>
            <p:cNvSpPr/>
            <p:nvPr/>
          </p:nvSpPr>
          <p:spPr>
            <a:xfrm>
              <a:off x="8318491" y="1980699"/>
              <a:ext cx="1117040" cy="1610764"/>
            </a:xfrm>
            <a:custGeom>
              <a:avLst/>
              <a:gdLst/>
              <a:ahLst/>
              <a:cxnLst>
                <a:cxn ang="0">
                  <a:pos x="wd2" y="hd2"/>
                </a:cxn>
                <a:cxn ang="5400000">
                  <a:pos x="wd2" y="hd2"/>
                </a:cxn>
                <a:cxn ang="10800000">
                  <a:pos x="wd2" y="hd2"/>
                </a:cxn>
                <a:cxn ang="16200000">
                  <a:pos x="wd2" y="hd2"/>
                </a:cxn>
              </a:cxnLst>
              <a:rect l="0" t="0" r="r" b="b"/>
              <a:pathLst>
                <a:path w="20080" h="21600" extrusionOk="0">
                  <a:moveTo>
                    <a:pt x="2817" y="7689"/>
                  </a:moveTo>
                  <a:cubicBezTo>
                    <a:pt x="5470" y="4262"/>
                    <a:pt x="9851" y="1579"/>
                    <a:pt x="15329" y="451"/>
                  </a:cubicBezTo>
                  <a:cubicBezTo>
                    <a:pt x="16353" y="240"/>
                    <a:pt x="17378" y="90"/>
                    <a:pt x="18399" y="0"/>
                  </a:cubicBezTo>
                  <a:cubicBezTo>
                    <a:pt x="18805" y="705"/>
                    <a:pt x="19143" y="1442"/>
                    <a:pt x="19410" y="2209"/>
                  </a:cubicBezTo>
                  <a:cubicBezTo>
                    <a:pt x="20840" y="6312"/>
                    <a:pt x="19916" y="10483"/>
                    <a:pt x="17263" y="13911"/>
                  </a:cubicBezTo>
                  <a:cubicBezTo>
                    <a:pt x="14610" y="17338"/>
                    <a:pt x="10229" y="20021"/>
                    <a:pt x="4751" y="21149"/>
                  </a:cubicBezTo>
                  <a:cubicBezTo>
                    <a:pt x="3727" y="21360"/>
                    <a:pt x="2702" y="21510"/>
                    <a:pt x="1681" y="21600"/>
                  </a:cubicBezTo>
                  <a:cubicBezTo>
                    <a:pt x="1275" y="20895"/>
                    <a:pt x="937" y="20158"/>
                    <a:pt x="670" y="19391"/>
                  </a:cubicBezTo>
                  <a:cubicBezTo>
                    <a:pt x="-760" y="15289"/>
                    <a:pt x="164" y="11117"/>
                    <a:pt x="2817" y="7689"/>
                  </a:cubicBezTo>
                  <a:close/>
                </a:path>
              </a:pathLst>
            </a:custGeom>
            <a:solidFill>
              <a:schemeClr val="accent5">
                <a:lumMod val="100000"/>
              </a:schemeClr>
            </a:solidFill>
            <a:ln w="12700" cap="flat">
              <a:noFill/>
              <a:miter lim="400000"/>
            </a:ln>
            <a:effectLst/>
          </p:spPr>
          <p:txBody>
            <a:bodyPr anchor="ctr"/>
            <a:lstStyle/>
            <a:p>
              <a:pPr algn="ctr"/>
              <a:endParaRPr/>
            </a:p>
          </p:txBody>
        </p:sp>
        <p:sp>
          <p:nvSpPr>
            <p:cNvPr id="22" name="Rectangle 16"/>
            <p:cNvSpPr/>
            <p:nvPr/>
          </p:nvSpPr>
          <p:spPr>
            <a:xfrm rot="18000000">
              <a:off x="8206534" y="2682880"/>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35" name="千图PPT彼岸天：ID 8661124库_组合 34"/>
          <p:cNvGrpSpPr/>
          <p:nvPr>
            <p:custDataLst>
              <p:tags r:id="rId9"/>
            </p:custDataLst>
          </p:nvPr>
        </p:nvGrpSpPr>
        <p:grpSpPr>
          <a:xfrm>
            <a:off x="8440322" y="5405744"/>
            <a:ext cx="2238760" cy="843924"/>
            <a:chOff x="6901361" y="5121031"/>
            <a:chExt cx="2238760" cy="843924"/>
          </a:xfrm>
        </p:grpSpPr>
        <p:sp>
          <p:nvSpPr>
            <p:cNvPr id="8" name="Rectangle 33"/>
            <p:cNvSpPr/>
            <p:nvPr/>
          </p:nvSpPr>
          <p:spPr>
            <a:xfrm>
              <a:off x="6901361" y="5388914"/>
              <a:ext cx="2238760" cy="576041"/>
            </a:xfrm>
            <a:prstGeom prst="rect">
              <a:avLst/>
            </a:prstGeom>
            <a:noFill/>
            <a:ln w="12700" cap="flat">
              <a:noFill/>
              <a:miter lim="400000"/>
            </a:ln>
            <a:effectLst/>
          </p:spPr>
          <p:txBody>
            <a:bodyPr wrap="square" lIns="0" tIns="0" rIns="0" bIns="0" anchor="ctr">
              <a:normAutofit lnSpcReduction="10000"/>
            </a:bodyPr>
            <a:lstStyle/>
            <a:p>
              <a:pPr>
                <a:lnSpc>
                  <a:spcPct val="120000"/>
                </a:lnSpc>
              </a:pPr>
              <a:r>
                <a:rPr lang="zh-CN" altLang="en-US" sz="1125" dirty="0" smtClean="0"/>
                <a:t>点击此处更换文本点击此处更换文本点击此处更换文本点击此处更换文本</a:t>
              </a:r>
              <a:endParaRPr sz="1125" dirty="0"/>
            </a:p>
          </p:txBody>
        </p:sp>
        <p:sp>
          <p:nvSpPr>
            <p:cNvPr id="9" name="Rectangle 34"/>
            <p:cNvSpPr/>
            <p:nvPr/>
          </p:nvSpPr>
          <p:spPr>
            <a:xfrm>
              <a:off x="6901361" y="5121031"/>
              <a:ext cx="1785884" cy="223236"/>
            </a:xfrm>
            <a:prstGeom prst="rect">
              <a:avLst/>
            </a:prstGeom>
            <a:noFill/>
            <a:ln w="12700" cap="flat">
              <a:noFill/>
              <a:miter lim="400000"/>
            </a:ln>
            <a:effectLst/>
          </p:spPr>
          <p:txBody>
            <a:bodyPr wrap="none" lIns="0" tIns="0" rIns="0" bIns="0" anchor="ctr">
              <a:normAutofit/>
            </a:bodyPr>
            <a:lstStyle/>
            <a:p>
              <a:r>
                <a:rPr lang="zh-CN" altLang="en-US" sz="1405" b="1" dirty="0">
                  <a:solidFill>
                    <a:schemeClr val="accent4">
                      <a:lumMod val="100000"/>
                    </a:schemeClr>
                  </a:solidFill>
                </a:rPr>
                <a:t>输入标题文本</a:t>
              </a:r>
            </a:p>
          </p:txBody>
        </p:sp>
      </p:grpSp>
      <p:grpSp>
        <p:nvGrpSpPr>
          <p:cNvPr id="36" name="千图PPT彼岸天：ID 8661124库_组合 35"/>
          <p:cNvGrpSpPr/>
          <p:nvPr>
            <p:custDataLst>
              <p:tags r:id="rId10"/>
            </p:custDataLst>
          </p:nvPr>
        </p:nvGrpSpPr>
        <p:grpSpPr>
          <a:xfrm>
            <a:off x="6901361" y="4445851"/>
            <a:ext cx="1182556" cy="1523582"/>
            <a:chOff x="6901361" y="3552806"/>
            <a:chExt cx="1182556" cy="1523582"/>
          </a:xfrm>
        </p:grpSpPr>
        <p:sp>
          <p:nvSpPr>
            <p:cNvPr id="23" name="Freeform: Shape 13"/>
            <p:cNvSpPr/>
            <p:nvPr/>
          </p:nvSpPr>
          <p:spPr>
            <a:xfrm>
              <a:off x="6901361" y="3552806"/>
              <a:ext cx="1182556" cy="1523582"/>
            </a:xfrm>
            <a:custGeom>
              <a:avLst/>
              <a:gdLst/>
              <a:ahLst/>
              <a:cxnLst>
                <a:cxn ang="0">
                  <a:pos x="wd2" y="hd2"/>
                </a:cxn>
                <a:cxn ang="5400000">
                  <a:pos x="wd2" y="hd2"/>
                </a:cxn>
                <a:cxn ang="10800000">
                  <a:pos x="wd2" y="hd2"/>
                </a:cxn>
                <a:cxn ang="16200000">
                  <a:pos x="wd2" y="hd2"/>
                </a:cxn>
              </a:cxnLst>
              <a:rect l="0" t="0" r="r" b="b"/>
              <a:pathLst>
                <a:path w="20347" h="21600" extrusionOk="0">
                  <a:moveTo>
                    <a:pt x="16713" y="7027"/>
                  </a:moveTo>
                  <a:cubicBezTo>
                    <a:pt x="13800" y="3600"/>
                    <a:pt x="9323" y="1075"/>
                    <a:pt x="3973" y="264"/>
                  </a:cubicBezTo>
                  <a:cubicBezTo>
                    <a:pt x="2973" y="112"/>
                    <a:pt x="1980" y="25"/>
                    <a:pt x="996" y="0"/>
                  </a:cubicBezTo>
                  <a:cubicBezTo>
                    <a:pt x="688" y="770"/>
                    <a:pt x="448" y="1569"/>
                    <a:pt x="279" y="2396"/>
                  </a:cubicBezTo>
                  <a:cubicBezTo>
                    <a:pt x="-626" y="6815"/>
                    <a:pt x="722" y="11145"/>
                    <a:pt x="3635" y="14573"/>
                  </a:cubicBezTo>
                  <a:cubicBezTo>
                    <a:pt x="6548" y="18000"/>
                    <a:pt x="11025" y="20525"/>
                    <a:pt x="16375" y="21336"/>
                  </a:cubicBezTo>
                  <a:cubicBezTo>
                    <a:pt x="17375" y="21488"/>
                    <a:pt x="18368" y="21575"/>
                    <a:pt x="19352" y="21600"/>
                  </a:cubicBezTo>
                  <a:cubicBezTo>
                    <a:pt x="19660" y="20830"/>
                    <a:pt x="19900" y="20031"/>
                    <a:pt x="20069" y="19204"/>
                  </a:cubicBezTo>
                  <a:cubicBezTo>
                    <a:pt x="20974" y="14785"/>
                    <a:pt x="19626" y="10455"/>
                    <a:pt x="16713" y="7027"/>
                  </a:cubicBezTo>
                  <a:close/>
                </a:path>
              </a:pathLst>
            </a:custGeom>
            <a:solidFill>
              <a:schemeClr val="accent4">
                <a:lumMod val="100000"/>
              </a:schemeClr>
            </a:solidFill>
            <a:ln w="12700" cap="flat">
              <a:noFill/>
              <a:miter lim="400000"/>
            </a:ln>
            <a:effectLst/>
          </p:spPr>
          <p:txBody>
            <a:bodyPr anchor="ctr"/>
            <a:lstStyle/>
            <a:p>
              <a:pPr algn="ctr"/>
              <a:endParaRPr/>
            </a:p>
          </p:txBody>
        </p:sp>
        <p:sp>
          <p:nvSpPr>
            <p:cNvPr id="24" name="Rectangle 14"/>
            <p:cNvSpPr/>
            <p:nvPr/>
          </p:nvSpPr>
          <p:spPr>
            <a:xfrm rot="3300000">
              <a:off x="6789242" y="4158919"/>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grpSp>
        <p:nvGrpSpPr>
          <p:cNvPr id="27" name="千图PPT彼岸天：ID 8661124库_组合 26"/>
          <p:cNvGrpSpPr/>
          <p:nvPr>
            <p:custDataLst>
              <p:tags r:id="rId11"/>
            </p:custDataLst>
          </p:nvPr>
        </p:nvGrpSpPr>
        <p:grpSpPr>
          <a:xfrm>
            <a:off x="4060148" y="4003630"/>
            <a:ext cx="1117040" cy="1610764"/>
            <a:chOff x="4060148" y="3110585"/>
            <a:chExt cx="1117040" cy="1610764"/>
          </a:xfrm>
        </p:grpSpPr>
        <p:sp>
          <p:nvSpPr>
            <p:cNvPr id="25" name="Freeform: Shape 11"/>
            <p:cNvSpPr/>
            <p:nvPr/>
          </p:nvSpPr>
          <p:spPr>
            <a:xfrm>
              <a:off x="4060148" y="3110585"/>
              <a:ext cx="1117040" cy="1610764"/>
            </a:xfrm>
            <a:custGeom>
              <a:avLst/>
              <a:gdLst/>
              <a:ahLst/>
              <a:cxnLst>
                <a:cxn ang="0">
                  <a:pos x="wd2" y="hd2"/>
                </a:cxn>
                <a:cxn ang="5400000">
                  <a:pos x="wd2" y="hd2"/>
                </a:cxn>
                <a:cxn ang="10800000">
                  <a:pos x="wd2" y="hd2"/>
                </a:cxn>
                <a:cxn ang="16200000">
                  <a:pos x="wd2" y="hd2"/>
                </a:cxn>
              </a:cxnLst>
              <a:rect l="0" t="0" r="r" b="b"/>
              <a:pathLst>
                <a:path w="20080" h="21600" extrusionOk="0">
                  <a:moveTo>
                    <a:pt x="17263" y="7689"/>
                  </a:moveTo>
                  <a:cubicBezTo>
                    <a:pt x="14610" y="4262"/>
                    <a:pt x="10229" y="1579"/>
                    <a:pt x="4751" y="451"/>
                  </a:cubicBezTo>
                  <a:cubicBezTo>
                    <a:pt x="3727" y="240"/>
                    <a:pt x="2702" y="90"/>
                    <a:pt x="1681" y="0"/>
                  </a:cubicBezTo>
                  <a:cubicBezTo>
                    <a:pt x="1275" y="705"/>
                    <a:pt x="937" y="1442"/>
                    <a:pt x="670" y="2209"/>
                  </a:cubicBezTo>
                  <a:cubicBezTo>
                    <a:pt x="-760" y="6312"/>
                    <a:pt x="164" y="10483"/>
                    <a:pt x="2817" y="13911"/>
                  </a:cubicBezTo>
                  <a:cubicBezTo>
                    <a:pt x="5470" y="17338"/>
                    <a:pt x="9851" y="20021"/>
                    <a:pt x="15329" y="21149"/>
                  </a:cubicBezTo>
                  <a:cubicBezTo>
                    <a:pt x="16353" y="21360"/>
                    <a:pt x="17378" y="21510"/>
                    <a:pt x="18399" y="21600"/>
                  </a:cubicBezTo>
                  <a:cubicBezTo>
                    <a:pt x="18805" y="20895"/>
                    <a:pt x="19143" y="20158"/>
                    <a:pt x="19410" y="19391"/>
                  </a:cubicBezTo>
                  <a:cubicBezTo>
                    <a:pt x="20840" y="15289"/>
                    <a:pt x="19916" y="11117"/>
                    <a:pt x="17263" y="7689"/>
                  </a:cubicBezTo>
                  <a:close/>
                </a:path>
              </a:pathLst>
            </a:custGeom>
            <a:solidFill>
              <a:schemeClr val="accent2">
                <a:lumMod val="100000"/>
              </a:schemeClr>
            </a:solidFill>
            <a:ln w="12700" cap="flat">
              <a:noFill/>
              <a:miter lim="400000"/>
            </a:ln>
            <a:effectLst/>
          </p:spPr>
          <p:txBody>
            <a:bodyPr anchor="ctr"/>
            <a:lstStyle/>
            <a:p>
              <a:pPr algn="ctr"/>
              <a:endParaRPr/>
            </a:p>
          </p:txBody>
        </p:sp>
        <p:sp>
          <p:nvSpPr>
            <p:cNvPr id="26" name="Rectangle 12"/>
            <p:cNvSpPr/>
            <p:nvPr/>
          </p:nvSpPr>
          <p:spPr>
            <a:xfrm rot="3600000">
              <a:off x="3912474" y="3792083"/>
              <a:ext cx="1340951" cy="223236"/>
            </a:xfrm>
            <a:prstGeom prst="rect">
              <a:avLst/>
            </a:prstGeom>
            <a:noFill/>
            <a:ln w="12700" cap="flat">
              <a:noFill/>
              <a:miter lim="400000"/>
            </a:ln>
            <a:effectLst/>
          </p:spPr>
          <p:txBody>
            <a:bodyPr wrap="none" lIns="0" tIns="0" rIns="0" bIns="0" anchor="ctr">
              <a:normAutofit/>
            </a:bodyPr>
            <a:lstStyle/>
            <a:p>
              <a:pPr algn="ctr"/>
              <a:r>
                <a:rPr lang="zh-CN" altLang="en-US" sz="1200" b="1" dirty="0">
                  <a:solidFill>
                    <a:schemeClr val="bg1"/>
                  </a:solidFill>
                </a:rPr>
                <a:t>输入标题文本</a:t>
              </a:r>
            </a:p>
          </p:txBody>
        </p:sp>
      </p:gr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3" presetClass="entr" presetSubtype="16"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childTnLst>
                                </p:cTn>
                              </p:par>
                            </p:childTnLst>
                          </p:cTn>
                        </p:par>
                        <p:par>
                          <p:cTn id="38" fill="hold">
                            <p:stCondLst>
                              <p:cond delay="3500"/>
                            </p:stCondLst>
                            <p:childTnLst>
                              <p:par>
                                <p:cTn id="39" presetID="23" presetClass="entr" presetSubtype="16"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3" presetClass="entr" presetSubtype="16"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childTnLst>
                                </p:cTn>
                              </p:par>
                            </p:childTnLst>
                          </p:cTn>
                        </p:par>
                        <p:par>
                          <p:cTn id="48" fill="hold">
                            <p:stCondLst>
                              <p:cond delay="4500"/>
                            </p:stCondLst>
                            <p:childTnLst>
                              <p:par>
                                <p:cTn id="49" presetID="23" presetClass="entr" presetSubtype="16"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23" presetClass="entr" presetSubtype="16"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62485" y="25852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02</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4439781" y="2766454"/>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4" name="TextBox 11"/>
          <p:cNvSpPr txBox="1"/>
          <p:nvPr/>
        </p:nvSpPr>
        <p:spPr>
          <a:xfrm>
            <a:off x="4339148"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6215811"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4339148"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6215811"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93"/>
          <p:cNvGrpSpPr/>
          <p:nvPr>
            <p:custDataLst>
              <p:tags r:id="rId1"/>
            </p:custDataLst>
          </p:nvPr>
        </p:nvGrpSpPr>
        <p:grpSpPr>
          <a:xfrm>
            <a:off x="1544125" y="1712948"/>
            <a:ext cx="4064000" cy="3923046"/>
            <a:chOff x="1544125" y="1712948"/>
            <a:chExt cx="4064000" cy="3923046"/>
          </a:xfrm>
        </p:grpSpPr>
        <p:grpSp>
          <p:nvGrpSpPr>
            <p:cNvPr id="40" name="Group 3"/>
            <p:cNvGrpSpPr/>
            <p:nvPr/>
          </p:nvGrpSpPr>
          <p:grpSpPr>
            <a:xfrm>
              <a:off x="4130979" y="2623012"/>
              <a:ext cx="315809" cy="399615"/>
              <a:chOff x="2943440" y="2191613"/>
              <a:chExt cx="236857" cy="299711"/>
            </a:xfrm>
          </p:grpSpPr>
          <p:sp>
            <p:nvSpPr>
              <p:cNvPr id="73" name="Arrow: Right 4"/>
              <p:cNvSpPr/>
              <p:nvPr/>
            </p:nvSpPr>
            <p:spPr>
              <a:xfrm rot="2160000">
                <a:off x="2943440" y="2191613"/>
                <a:ext cx="236857" cy="299711"/>
              </a:xfrm>
              <a:prstGeom prst="rightArrow">
                <a:avLst>
                  <a:gd name="adj1" fmla="val 60000"/>
                  <a:gd name="adj2" fmla="val 5000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74" name="Rectangle 5"/>
              <p:cNvSpPr/>
              <p:nvPr/>
            </p:nvSpPr>
            <p:spPr>
              <a:xfrm rot="2160000">
                <a:off x="2950225" y="2230672"/>
                <a:ext cx="165800" cy="179827"/>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1" name="Group 6"/>
            <p:cNvGrpSpPr/>
            <p:nvPr/>
          </p:nvGrpSpPr>
          <p:grpSpPr>
            <a:xfrm>
              <a:off x="4544047" y="4031171"/>
              <a:ext cx="399615" cy="315809"/>
              <a:chOff x="3253241" y="3247732"/>
              <a:chExt cx="299711" cy="236857"/>
            </a:xfrm>
          </p:grpSpPr>
          <p:sp>
            <p:nvSpPr>
              <p:cNvPr id="71" name="Arrow: Right 7"/>
              <p:cNvSpPr/>
              <p:nvPr/>
            </p:nvSpPr>
            <p:spPr>
              <a:xfrm rot="6480000">
                <a:off x="3284668" y="3216305"/>
                <a:ext cx="236857" cy="299711"/>
              </a:xfrm>
              <a:prstGeom prst="rightArrow">
                <a:avLst>
                  <a:gd name="adj1" fmla="val 60000"/>
                  <a:gd name="adj2" fmla="val 50000"/>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72" name="Rectangle 8"/>
              <p:cNvSpPr/>
              <p:nvPr/>
            </p:nvSpPr>
            <p:spPr>
              <a:xfrm rot="17280000">
                <a:off x="3331176" y="3242457"/>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2" name="Group 9"/>
            <p:cNvGrpSpPr/>
            <p:nvPr/>
          </p:nvGrpSpPr>
          <p:grpSpPr>
            <a:xfrm>
              <a:off x="3427159" y="4844165"/>
              <a:ext cx="315809" cy="399615"/>
              <a:chOff x="2415575" y="3857478"/>
              <a:chExt cx="236857" cy="299711"/>
            </a:xfrm>
          </p:grpSpPr>
          <p:sp>
            <p:nvSpPr>
              <p:cNvPr id="69" name="Arrow: Right 10"/>
              <p:cNvSpPr/>
              <p:nvPr/>
            </p:nvSpPr>
            <p:spPr>
              <a:xfrm rot="10800000">
                <a:off x="2415575" y="3857478"/>
                <a:ext cx="236857" cy="299711"/>
              </a:xfrm>
              <a:prstGeom prst="rightArrow">
                <a:avLst>
                  <a:gd name="adj1" fmla="val 60000"/>
                  <a:gd name="adj2" fmla="val 50000"/>
                </a:avLst>
              </a:pr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70" name="Rectangle 11"/>
              <p:cNvSpPr/>
              <p:nvPr/>
            </p:nvSpPr>
            <p:spPr>
              <a:xfrm>
                <a:off x="2486632" y="3917420"/>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3" name="Group 12"/>
            <p:cNvGrpSpPr/>
            <p:nvPr/>
          </p:nvGrpSpPr>
          <p:grpSpPr>
            <a:xfrm>
              <a:off x="2214113" y="4048171"/>
              <a:ext cx="399615" cy="315809"/>
              <a:chOff x="1505791" y="3260482"/>
              <a:chExt cx="299711" cy="236857"/>
            </a:xfrm>
          </p:grpSpPr>
          <p:sp>
            <p:nvSpPr>
              <p:cNvPr id="67" name="Arrow: Right 13"/>
              <p:cNvSpPr/>
              <p:nvPr/>
            </p:nvSpPr>
            <p:spPr>
              <a:xfrm rot="15120000">
                <a:off x="1537218" y="3229055"/>
                <a:ext cx="236857" cy="299711"/>
              </a:xfrm>
              <a:prstGeom prst="rightArrow">
                <a:avLst>
                  <a:gd name="adj1" fmla="val 60000"/>
                  <a:gd name="adj2" fmla="val 50000"/>
                </a:avLst>
              </a:prstGeom>
              <a:solidFill>
                <a:schemeClr val="accent5"/>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68" name="Rectangle 14"/>
              <p:cNvSpPr/>
              <p:nvPr/>
            </p:nvSpPr>
            <p:spPr>
              <a:xfrm rot="4320000">
                <a:off x="1583726" y="3322787"/>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4" name="Group 15"/>
            <p:cNvGrpSpPr/>
            <p:nvPr/>
          </p:nvGrpSpPr>
          <p:grpSpPr>
            <a:xfrm>
              <a:off x="2691002" y="2633520"/>
              <a:ext cx="315809" cy="399615"/>
              <a:chOff x="1863457" y="2199494"/>
              <a:chExt cx="236857" cy="299711"/>
            </a:xfrm>
          </p:grpSpPr>
          <p:sp>
            <p:nvSpPr>
              <p:cNvPr id="65" name="Arrow: Right 16"/>
              <p:cNvSpPr/>
              <p:nvPr/>
            </p:nvSpPr>
            <p:spPr>
              <a:xfrm rot="19440000">
                <a:off x="1863457" y="2199494"/>
                <a:ext cx="236857" cy="299711"/>
              </a:xfrm>
              <a:prstGeom prst="rightArrow">
                <a:avLst>
                  <a:gd name="adj1" fmla="val 60000"/>
                  <a:gd name="adj2" fmla="val 50000"/>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66" name="Rectangle 17"/>
              <p:cNvSpPr/>
              <p:nvPr/>
            </p:nvSpPr>
            <p:spPr>
              <a:xfrm rot="19440000">
                <a:off x="1870242" y="2280319"/>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5" name="Group 18"/>
            <p:cNvGrpSpPr/>
            <p:nvPr/>
          </p:nvGrpSpPr>
          <p:grpSpPr>
            <a:xfrm>
              <a:off x="2746391" y="2980204"/>
              <a:ext cx="1659467" cy="1659467"/>
              <a:chOff x="1016000" y="1689100"/>
              <a:chExt cx="787400" cy="787400"/>
            </a:xfrm>
          </p:grpSpPr>
          <p:grpSp>
            <p:nvGrpSpPr>
              <p:cNvPr id="61" name="Group 19"/>
              <p:cNvGrpSpPr/>
              <p:nvPr/>
            </p:nvGrpSpPr>
            <p:grpSpPr>
              <a:xfrm>
                <a:off x="1016000" y="1689100"/>
                <a:ext cx="787400" cy="787400"/>
                <a:chOff x="4343400" y="1854885"/>
                <a:chExt cx="457200" cy="457200"/>
              </a:xfrm>
            </p:grpSpPr>
            <p:sp>
              <p:nvSpPr>
                <p:cNvPr id="63" name="Oval 21"/>
                <p:cNvSpPr/>
                <p:nvPr/>
              </p:nvSpPr>
              <p:spPr>
                <a:xfrm>
                  <a:off x="4343400" y="1854885"/>
                  <a:ext cx="457200" cy="457200"/>
                </a:xfrm>
                <a:prstGeom prst="ellipse">
                  <a:avLst/>
                </a:prstGeom>
                <a:solidFill>
                  <a:schemeClr val="bg1"/>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4" name="Oval 22"/>
                <p:cNvSpPr/>
                <p:nvPr/>
              </p:nvSpPr>
              <p:spPr>
                <a:xfrm>
                  <a:off x="4408030" y="1919516"/>
                  <a:ext cx="327939" cy="327939"/>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62" name="Freeform: Shape 20"/>
              <p:cNvSpPr/>
              <p:nvPr/>
            </p:nvSpPr>
            <p:spPr bwMode="auto">
              <a:xfrm>
                <a:off x="1267654" y="1960311"/>
                <a:ext cx="284092" cy="24497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solidFill>
                  <a:schemeClr val="tx1">
                    <a:lumMod val="50000"/>
                    <a:lumOff val="50000"/>
                  </a:schemeClr>
                </a:solidFill>
                <a:round/>
              </a:ln>
            </p:spPr>
            <p:txBody>
              <a:bodyPr anchor="ctr"/>
              <a:lstStyle/>
              <a:p>
                <a:pPr algn="ctr"/>
                <a:endParaRPr/>
              </a:p>
            </p:txBody>
          </p:sp>
        </p:grpSp>
        <p:grpSp>
          <p:nvGrpSpPr>
            <p:cNvPr id="46" name="Group 23"/>
            <p:cNvGrpSpPr/>
            <p:nvPr/>
          </p:nvGrpSpPr>
          <p:grpSpPr>
            <a:xfrm>
              <a:off x="2984103" y="1712948"/>
              <a:ext cx="1184043" cy="1184043"/>
              <a:chOff x="2083284" y="1636066"/>
              <a:chExt cx="888032" cy="888032"/>
            </a:xfrm>
          </p:grpSpPr>
          <p:sp>
            <p:nvSpPr>
              <p:cNvPr id="59" name="Oval 24"/>
              <p:cNvSpPr/>
              <p:nvPr/>
            </p:nvSpPr>
            <p:spPr>
              <a:xfrm>
                <a:off x="2083284" y="1636066"/>
                <a:ext cx="888032" cy="88803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60" name="Freeform: Shape 25"/>
              <p:cNvSpPr/>
              <p:nvPr/>
            </p:nvSpPr>
            <p:spPr bwMode="auto">
              <a:xfrm>
                <a:off x="2357278" y="1910060"/>
                <a:ext cx="340044" cy="340044"/>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anchor="ctr"/>
              <a:lstStyle/>
              <a:p>
                <a:pPr algn="ctr"/>
                <a:endParaRPr/>
              </a:p>
            </p:txBody>
          </p:sp>
        </p:grpSp>
        <p:grpSp>
          <p:nvGrpSpPr>
            <p:cNvPr id="47" name="Group 26"/>
            <p:cNvGrpSpPr/>
            <p:nvPr/>
          </p:nvGrpSpPr>
          <p:grpSpPr>
            <a:xfrm>
              <a:off x="4424082" y="2759154"/>
              <a:ext cx="1184043" cy="1184043"/>
              <a:chOff x="3163268" y="2420720"/>
              <a:chExt cx="888032" cy="888032"/>
            </a:xfrm>
          </p:grpSpPr>
          <p:sp>
            <p:nvSpPr>
              <p:cNvPr id="57" name="Oval 27"/>
              <p:cNvSpPr/>
              <p:nvPr/>
            </p:nvSpPr>
            <p:spPr>
              <a:xfrm>
                <a:off x="3163268" y="2420720"/>
                <a:ext cx="888032" cy="88803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8" name="Freeform: Shape 28"/>
              <p:cNvSpPr/>
              <p:nvPr/>
            </p:nvSpPr>
            <p:spPr bwMode="auto">
              <a:xfrm>
                <a:off x="3430119" y="2721861"/>
                <a:ext cx="354330" cy="285750"/>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grpSp>
        <p:grpSp>
          <p:nvGrpSpPr>
            <p:cNvPr id="48" name="Group 29"/>
            <p:cNvGrpSpPr/>
            <p:nvPr/>
          </p:nvGrpSpPr>
          <p:grpSpPr>
            <a:xfrm>
              <a:off x="3874059" y="4451951"/>
              <a:ext cx="1184043" cy="1184043"/>
              <a:chOff x="2750751" y="3690318"/>
              <a:chExt cx="888032" cy="888032"/>
            </a:xfrm>
          </p:grpSpPr>
          <p:sp>
            <p:nvSpPr>
              <p:cNvPr id="55" name="Oval 30"/>
              <p:cNvSpPr/>
              <p:nvPr/>
            </p:nvSpPr>
            <p:spPr>
              <a:xfrm>
                <a:off x="2750751" y="3690318"/>
                <a:ext cx="888032" cy="88803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6" name="Freeform: Shape 31"/>
              <p:cNvSpPr/>
              <p:nvPr/>
            </p:nvSpPr>
            <p:spPr bwMode="auto">
              <a:xfrm>
                <a:off x="2996170" y="3978600"/>
                <a:ext cx="397194" cy="311468"/>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anchor="ctr"/>
              <a:lstStyle/>
              <a:p>
                <a:pPr algn="ctr"/>
                <a:endParaRPr/>
              </a:p>
            </p:txBody>
          </p:sp>
        </p:grpSp>
        <p:grpSp>
          <p:nvGrpSpPr>
            <p:cNvPr id="49" name="Group 32"/>
            <p:cNvGrpSpPr/>
            <p:nvPr/>
          </p:nvGrpSpPr>
          <p:grpSpPr>
            <a:xfrm>
              <a:off x="2094147" y="4451951"/>
              <a:ext cx="1184043" cy="1184043"/>
              <a:chOff x="1415817" y="3690318"/>
              <a:chExt cx="888032" cy="888032"/>
            </a:xfrm>
          </p:grpSpPr>
          <p:sp>
            <p:nvSpPr>
              <p:cNvPr id="53" name="Oval 33"/>
              <p:cNvSpPr/>
              <p:nvPr/>
            </p:nvSpPr>
            <p:spPr>
              <a:xfrm>
                <a:off x="1415817" y="3690318"/>
                <a:ext cx="888032" cy="888032"/>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4" name="Freeform: Shape 34"/>
              <p:cNvSpPr/>
              <p:nvPr/>
            </p:nvSpPr>
            <p:spPr bwMode="auto">
              <a:xfrm>
                <a:off x="1662665" y="3991459"/>
                <a:ext cx="394336" cy="285750"/>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ln>
            </p:spPr>
            <p:txBody>
              <a:bodyPr anchor="ctr"/>
              <a:lstStyle/>
              <a:p>
                <a:pPr algn="ctr"/>
                <a:endParaRPr/>
              </a:p>
            </p:txBody>
          </p:sp>
        </p:grpSp>
        <p:grpSp>
          <p:nvGrpSpPr>
            <p:cNvPr id="50" name="Group 35"/>
            <p:cNvGrpSpPr/>
            <p:nvPr/>
          </p:nvGrpSpPr>
          <p:grpSpPr>
            <a:xfrm>
              <a:off x="1544125" y="2759154"/>
              <a:ext cx="1184043" cy="1184043"/>
              <a:chOff x="1003300" y="2420720"/>
              <a:chExt cx="888032" cy="888032"/>
            </a:xfrm>
          </p:grpSpPr>
          <p:sp>
            <p:nvSpPr>
              <p:cNvPr id="51" name="Oval 36"/>
              <p:cNvSpPr/>
              <p:nvPr/>
            </p:nvSpPr>
            <p:spPr>
              <a:xfrm>
                <a:off x="1003300" y="2420720"/>
                <a:ext cx="888032" cy="88803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2" name="Freeform: Shape 37"/>
              <p:cNvSpPr/>
              <p:nvPr/>
            </p:nvSpPr>
            <p:spPr bwMode="auto">
              <a:xfrm>
                <a:off x="1264437" y="2694714"/>
                <a:ext cx="365758" cy="340044"/>
              </a:xfrm>
              <a:custGeom>
                <a:avLst/>
                <a:gdLst/>
                <a:ahLst/>
                <a:cxnLst>
                  <a:cxn ang="0">
                    <a:pos x="10" y="37"/>
                  </a:cxn>
                  <a:cxn ang="0">
                    <a:pos x="0" y="25"/>
                  </a:cxn>
                  <a:cxn ang="0">
                    <a:pos x="6" y="18"/>
                  </a:cxn>
                  <a:cxn ang="0">
                    <a:pos x="15" y="30"/>
                  </a:cxn>
                  <a:cxn ang="0">
                    <a:pos x="10" y="37"/>
                  </a:cxn>
                  <a:cxn ang="0">
                    <a:pos x="50" y="50"/>
                  </a:cxn>
                  <a:cxn ang="0">
                    <a:pos x="43" y="55"/>
                  </a:cxn>
                  <a:cxn ang="0">
                    <a:pos x="29" y="52"/>
                  </a:cxn>
                  <a:cxn ang="0">
                    <a:pos x="15" y="55"/>
                  </a:cxn>
                  <a:cxn ang="0">
                    <a:pos x="9" y="50"/>
                  </a:cxn>
                  <a:cxn ang="0">
                    <a:pos x="29" y="29"/>
                  </a:cxn>
                  <a:cxn ang="0">
                    <a:pos x="50" y="50"/>
                  </a:cxn>
                  <a:cxn ang="0">
                    <a:pos x="21" y="21"/>
                  </a:cxn>
                  <a:cxn ang="0">
                    <a:pos x="12" y="9"/>
                  </a:cxn>
                  <a:cxn ang="0">
                    <a:pos x="18" y="0"/>
                  </a:cxn>
                  <a:cxn ang="0">
                    <a:pos x="28" y="13"/>
                  </a:cxn>
                  <a:cxn ang="0">
                    <a:pos x="21" y="21"/>
                  </a:cxn>
                  <a:cxn ang="0">
                    <a:pos x="31" y="13"/>
                  </a:cxn>
                  <a:cxn ang="0">
                    <a:pos x="41" y="0"/>
                  </a:cxn>
                  <a:cxn ang="0">
                    <a:pos x="47" y="9"/>
                  </a:cxn>
                  <a:cxn ang="0">
                    <a:pos x="38" y="21"/>
                  </a:cxn>
                  <a:cxn ang="0">
                    <a:pos x="31" y="13"/>
                  </a:cxn>
                  <a:cxn ang="0">
                    <a:pos x="59" y="25"/>
                  </a:cxn>
                  <a:cxn ang="0">
                    <a:pos x="49" y="37"/>
                  </a:cxn>
                  <a:cxn ang="0">
                    <a:pos x="44" y="30"/>
                  </a:cxn>
                  <a:cxn ang="0">
                    <a:pos x="53" y="18"/>
                  </a:cxn>
                  <a:cxn ang="0">
                    <a:pos x="59" y="25"/>
                  </a:cxn>
                </a:cxnLst>
                <a:rect l="0" t="0" r="r" b="b"/>
                <a:pathLst>
                  <a:path w="59" h="55">
                    <a:moveTo>
                      <a:pt x="10" y="37"/>
                    </a:moveTo>
                    <a:cubicBezTo>
                      <a:pt x="4" y="37"/>
                      <a:pt x="0" y="30"/>
                      <a:pt x="0" y="25"/>
                    </a:cubicBezTo>
                    <a:cubicBezTo>
                      <a:pt x="0" y="21"/>
                      <a:pt x="2" y="18"/>
                      <a:pt x="6" y="18"/>
                    </a:cubicBezTo>
                    <a:cubicBezTo>
                      <a:pt x="11" y="18"/>
                      <a:pt x="15" y="25"/>
                      <a:pt x="15" y="30"/>
                    </a:cubicBezTo>
                    <a:cubicBezTo>
                      <a:pt x="15" y="33"/>
                      <a:pt x="14" y="37"/>
                      <a:pt x="10" y="37"/>
                    </a:cubicBezTo>
                    <a:close/>
                    <a:moveTo>
                      <a:pt x="50" y="50"/>
                    </a:moveTo>
                    <a:cubicBezTo>
                      <a:pt x="50" y="54"/>
                      <a:pt x="46" y="55"/>
                      <a:pt x="43" y="55"/>
                    </a:cubicBezTo>
                    <a:cubicBezTo>
                      <a:pt x="38" y="55"/>
                      <a:pt x="34" y="52"/>
                      <a:pt x="29" y="52"/>
                    </a:cubicBezTo>
                    <a:cubicBezTo>
                      <a:pt x="25" y="52"/>
                      <a:pt x="21" y="55"/>
                      <a:pt x="15" y="55"/>
                    </a:cubicBezTo>
                    <a:cubicBezTo>
                      <a:pt x="12" y="55"/>
                      <a:pt x="9" y="54"/>
                      <a:pt x="9" y="50"/>
                    </a:cubicBezTo>
                    <a:cubicBezTo>
                      <a:pt x="9" y="41"/>
                      <a:pt x="21" y="29"/>
                      <a:pt x="29" y="29"/>
                    </a:cubicBezTo>
                    <a:cubicBezTo>
                      <a:pt x="38" y="29"/>
                      <a:pt x="50" y="41"/>
                      <a:pt x="50" y="50"/>
                    </a:cubicBezTo>
                    <a:close/>
                    <a:moveTo>
                      <a:pt x="21" y="21"/>
                    </a:moveTo>
                    <a:cubicBezTo>
                      <a:pt x="15" y="21"/>
                      <a:pt x="12" y="14"/>
                      <a:pt x="12" y="9"/>
                    </a:cubicBezTo>
                    <a:cubicBezTo>
                      <a:pt x="12" y="5"/>
                      <a:pt x="14" y="0"/>
                      <a:pt x="18" y="0"/>
                    </a:cubicBezTo>
                    <a:cubicBezTo>
                      <a:pt x="24" y="0"/>
                      <a:pt x="28" y="8"/>
                      <a:pt x="28" y="13"/>
                    </a:cubicBezTo>
                    <a:cubicBezTo>
                      <a:pt x="28" y="17"/>
                      <a:pt x="26" y="21"/>
                      <a:pt x="21" y="21"/>
                    </a:cubicBezTo>
                    <a:close/>
                    <a:moveTo>
                      <a:pt x="31" y="13"/>
                    </a:moveTo>
                    <a:cubicBezTo>
                      <a:pt x="31" y="8"/>
                      <a:pt x="35" y="0"/>
                      <a:pt x="41" y="0"/>
                    </a:cubicBezTo>
                    <a:cubicBezTo>
                      <a:pt x="45" y="0"/>
                      <a:pt x="47" y="5"/>
                      <a:pt x="47" y="9"/>
                    </a:cubicBezTo>
                    <a:cubicBezTo>
                      <a:pt x="47" y="14"/>
                      <a:pt x="44" y="21"/>
                      <a:pt x="38" y="21"/>
                    </a:cubicBezTo>
                    <a:cubicBezTo>
                      <a:pt x="33" y="21"/>
                      <a:pt x="31" y="17"/>
                      <a:pt x="31" y="13"/>
                    </a:cubicBezTo>
                    <a:close/>
                    <a:moveTo>
                      <a:pt x="59" y="25"/>
                    </a:moveTo>
                    <a:cubicBezTo>
                      <a:pt x="59" y="30"/>
                      <a:pt x="55" y="37"/>
                      <a:pt x="49" y="37"/>
                    </a:cubicBezTo>
                    <a:cubicBezTo>
                      <a:pt x="45" y="37"/>
                      <a:pt x="44" y="33"/>
                      <a:pt x="44" y="30"/>
                    </a:cubicBezTo>
                    <a:cubicBezTo>
                      <a:pt x="44" y="25"/>
                      <a:pt x="48" y="18"/>
                      <a:pt x="53" y="18"/>
                    </a:cubicBezTo>
                    <a:cubicBezTo>
                      <a:pt x="57" y="18"/>
                      <a:pt x="59" y="21"/>
                      <a:pt x="59" y="25"/>
                    </a:cubicBezTo>
                    <a:close/>
                  </a:path>
                </a:pathLst>
              </a:custGeom>
              <a:solidFill>
                <a:schemeClr val="bg1"/>
              </a:solidFill>
              <a:ln w="9525">
                <a:noFill/>
                <a:round/>
              </a:ln>
            </p:spPr>
            <p:txBody>
              <a:bodyPr anchor="ctr"/>
              <a:lstStyle/>
              <a:p>
                <a:pPr algn="ctr"/>
                <a:endParaRPr/>
              </a:p>
            </p:txBody>
          </p:sp>
        </p:grpSp>
      </p:grpSp>
      <p:grpSp>
        <p:nvGrpSpPr>
          <p:cNvPr id="5" name="千图PPT彼岸天：ID 8661124库_组合 89"/>
          <p:cNvGrpSpPr/>
          <p:nvPr>
            <p:custDataLst>
              <p:tags r:id="rId2"/>
            </p:custDataLst>
          </p:nvPr>
        </p:nvGrpSpPr>
        <p:grpSpPr>
          <a:xfrm>
            <a:off x="6100007" y="4259497"/>
            <a:ext cx="4837237" cy="642478"/>
            <a:chOff x="5831273" y="4278292"/>
            <a:chExt cx="4837237" cy="642478"/>
          </a:xfrm>
        </p:grpSpPr>
        <p:grpSp>
          <p:nvGrpSpPr>
            <p:cNvPr id="34" name="Group 67"/>
            <p:cNvGrpSpPr/>
            <p:nvPr/>
          </p:nvGrpSpPr>
          <p:grpSpPr>
            <a:xfrm>
              <a:off x="5831273" y="4294731"/>
              <a:ext cx="609600" cy="609600"/>
              <a:chOff x="5831273" y="5140838"/>
              <a:chExt cx="609600" cy="609600"/>
            </a:xfrm>
          </p:grpSpPr>
          <p:sp>
            <p:nvSpPr>
              <p:cNvPr id="38" name="Oval 68"/>
              <p:cNvSpPr/>
              <p:nvPr/>
            </p:nvSpPr>
            <p:spPr>
              <a:xfrm>
                <a:off x="5831273" y="5140838"/>
                <a:ext cx="609600" cy="609600"/>
              </a:xfrm>
              <a:prstGeom prst="ellipse">
                <a:avLst/>
              </a:prstGeom>
              <a:solidFill>
                <a:schemeClr val="bg1"/>
              </a:solidFill>
              <a:ln w="12700" cap="flat" cmpd="sng" algn="ctr">
                <a:solidFill>
                  <a:schemeClr val="accent4">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Oval 69"/>
              <p:cNvSpPr/>
              <p:nvPr/>
            </p:nvSpPr>
            <p:spPr>
              <a:xfrm>
                <a:off x="5917446" y="5227013"/>
                <a:ext cx="437252" cy="437252"/>
              </a:xfrm>
              <a:prstGeom prst="ellipse">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35" name="Group 70"/>
            <p:cNvGrpSpPr/>
            <p:nvPr/>
          </p:nvGrpSpPr>
          <p:grpSpPr>
            <a:xfrm>
              <a:off x="6440873" y="4278292"/>
              <a:ext cx="4227637" cy="642478"/>
              <a:chOff x="7284132" y="5074715"/>
              <a:chExt cx="2262955" cy="642478"/>
            </a:xfrm>
          </p:grpSpPr>
          <p:sp>
            <p:nvSpPr>
              <p:cNvPr id="36" name="TextBox 71"/>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r>
                  <a:rPr lang="zh-CN" altLang="en-US" sz="1600" b="1" dirty="0">
                    <a:solidFill>
                      <a:schemeClr val="accent4">
                        <a:lumMod val="100000"/>
                      </a:schemeClr>
                    </a:solidFill>
                  </a:rPr>
                  <a:t>输入标题文本</a:t>
                </a:r>
              </a:p>
            </p:txBody>
          </p:sp>
          <p:sp>
            <p:nvSpPr>
              <p:cNvPr id="37" name="TextBox 72"/>
              <p:cNvSpPr txBox="1"/>
              <p:nvPr/>
            </p:nvSpPr>
            <p:spPr>
              <a:xfrm>
                <a:off x="7284132" y="5366119"/>
                <a:ext cx="2262955" cy="351074"/>
              </a:xfrm>
              <a:prstGeom prst="rect">
                <a:avLst/>
              </a:prstGeom>
            </p:spPr>
            <p:txBody>
              <a:bodyPr vert="horz" wrap="square" lIns="360000" tIns="0" rIns="288000" bIns="0" anchor="ctr" anchorCtr="0">
                <a:normAutofit fontScale="92500"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6" name="千图PPT彼岸天：ID 8661124库_组合 90"/>
          <p:cNvGrpSpPr/>
          <p:nvPr>
            <p:custDataLst>
              <p:tags r:id="rId3"/>
            </p:custDataLst>
          </p:nvPr>
        </p:nvGrpSpPr>
        <p:grpSpPr>
          <a:xfrm>
            <a:off x="6100007" y="3365117"/>
            <a:ext cx="4837237" cy="642478"/>
            <a:chOff x="5831273" y="3477735"/>
            <a:chExt cx="4837237" cy="642478"/>
          </a:xfrm>
        </p:grpSpPr>
        <p:grpSp>
          <p:nvGrpSpPr>
            <p:cNvPr id="28" name="Group 64"/>
            <p:cNvGrpSpPr/>
            <p:nvPr/>
          </p:nvGrpSpPr>
          <p:grpSpPr>
            <a:xfrm>
              <a:off x="5831273" y="3494174"/>
              <a:ext cx="609600" cy="609600"/>
              <a:chOff x="5831273" y="4138950"/>
              <a:chExt cx="609600" cy="609600"/>
            </a:xfrm>
          </p:grpSpPr>
          <p:sp>
            <p:nvSpPr>
              <p:cNvPr id="32" name="Oval 65"/>
              <p:cNvSpPr/>
              <p:nvPr/>
            </p:nvSpPr>
            <p:spPr>
              <a:xfrm>
                <a:off x="5831273" y="4138950"/>
                <a:ext cx="609600" cy="609600"/>
              </a:xfrm>
              <a:prstGeom prst="ellipse">
                <a:avLst/>
              </a:prstGeom>
              <a:solidFill>
                <a:schemeClr val="bg1"/>
              </a:solidFill>
              <a:ln w="12700" cap="flat" cmpd="sng" algn="ctr">
                <a:solidFill>
                  <a:schemeClr val="accent3">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Oval 66"/>
              <p:cNvSpPr/>
              <p:nvPr/>
            </p:nvSpPr>
            <p:spPr>
              <a:xfrm>
                <a:off x="5917446" y="4225125"/>
                <a:ext cx="437252" cy="437252"/>
              </a:xfrm>
              <a:prstGeom prst="ellips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29" name="Group 73"/>
            <p:cNvGrpSpPr/>
            <p:nvPr/>
          </p:nvGrpSpPr>
          <p:grpSpPr>
            <a:xfrm>
              <a:off x="6440873" y="3477735"/>
              <a:ext cx="4227637" cy="642478"/>
              <a:chOff x="7284132" y="5074715"/>
              <a:chExt cx="2262955" cy="642478"/>
            </a:xfrm>
          </p:grpSpPr>
          <p:sp>
            <p:nvSpPr>
              <p:cNvPr id="30" name="TextBox 74"/>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r>
                  <a:rPr lang="zh-CN" altLang="en-US" sz="1600" b="1" dirty="0">
                    <a:solidFill>
                      <a:schemeClr val="accent3">
                        <a:lumMod val="100000"/>
                      </a:schemeClr>
                    </a:solidFill>
                  </a:rPr>
                  <a:t>输入标题文本</a:t>
                </a:r>
              </a:p>
            </p:txBody>
          </p:sp>
          <p:sp>
            <p:nvSpPr>
              <p:cNvPr id="31" name="TextBox 75"/>
              <p:cNvSpPr txBox="1"/>
              <p:nvPr/>
            </p:nvSpPr>
            <p:spPr>
              <a:xfrm>
                <a:off x="7284132" y="5366119"/>
                <a:ext cx="2262955" cy="351074"/>
              </a:xfrm>
              <a:prstGeom prst="rect">
                <a:avLst/>
              </a:prstGeom>
            </p:spPr>
            <p:txBody>
              <a:bodyPr vert="horz" wrap="square" lIns="360000" tIns="0" rIns="288000" bIns="0" anchor="ctr" anchorCtr="0">
                <a:normAutofit fontScale="92500"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7" name="千图PPT彼岸天：ID 8661124库_组合 91"/>
          <p:cNvGrpSpPr/>
          <p:nvPr>
            <p:custDataLst>
              <p:tags r:id="rId4"/>
            </p:custDataLst>
          </p:nvPr>
        </p:nvGrpSpPr>
        <p:grpSpPr>
          <a:xfrm>
            <a:off x="6100007" y="2470737"/>
            <a:ext cx="4837237" cy="642478"/>
            <a:chOff x="5831273" y="2307867"/>
            <a:chExt cx="4837237" cy="642478"/>
          </a:xfrm>
        </p:grpSpPr>
        <p:grpSp>
          <p:nvGrpSpPr>
            <p:cNvPr id="22" name="Group 61"/>
            <p:cNvGrpSpPr/>
            <p:nvPr/>
          </p:nvGrpSpPr>
          <p:grpSpPr>
            <a:xfrm>
              <a:off x="5831273" y="2324306"/>
              <a:ext cx="609600" cy="609600"/>
              <a:chOff x="5831273" y="3137061"/>
              <a:chExt cx="609600" cy="609600"/>
            </a:xfrm>
          </p:grpSpPr>
          <p:sp>
            <p:nvSpPr>
              <p:cNvPr id="26" name="Oval 62"/>
              <p:cNvSpPr/>
              <p:nvPr/>
            </p:nvSpPr>
            <p:spPr>
              <a:xfrm>
                <a:off x="5831273" y="3137061"/>
                <a:ext cx="609600" cy="609600"/>
              </a:xfrm>
              <a:prstGeom prst="ellipse">
                <a:avLst/>
              </a:prstGeom>
              <a:noFill/>
              <a:ln w="12700" cap="flat" cmpd="sng" algn="ctr">
                <a:solidFill>
                  <a:schemeClr val="accent2">
                    <a:lumMod val="100000"/>
                  </a:schemeClr>
                </a:solidFill>
                <a:prstDash val="solid"/>
                <a:miter lim="800000"/>
                <a:headEnd type="none" w="med" len="med"/>
                <a:tailEnd type="none" w="med" len="med"/>
              </a:ln>
              <a:effectLst/>
              <a:extLst>
                <a:ext uri="{909E8E84-426E-40DD-AFC4-6F175D3DCCD1}">
                  <a14:hiddenFill xmlns:a14="http://schemas.microsoft.com/office/drawing/2010/main">
                    <a:solidFill>
                      <a:schemeClr val="bg2"/>
                    </a:solidFill>
                  </a14:hiddenFill>
                </a:ext>
              </a:ex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Oval 63"/>
              <p:cNvSpPr/>
              <p:nvPr/>
            </p:nvSpPr>
            <p:spPr>
              <a:xfrm>
                <a:off x="5917446" y="3223236"/>
                <a:ext cx="437252" cy="437252"/>
              </a:xfrm>
              <a:prstGeom prst="ellipse">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23" name="Group 76"/>
            <p:cNvGrpSpPr/>
            <p:nvPr/>
          </p:nvGrpSpPr>
          <p:grpSpPr>
            <a:xfrm>
              <a:off x="6440873" y="2307867"/>
              <a:ext cx="4227637" cy="642478"/>
              <a:chOff x="7284132" y="5074715"/>
              <a:chExt cx="2262955" cy="642478"/>
            </a:xfrm>
          </p:grpSpPr>
          <p:sp>
            <p:nvSpPr>
              <p:cNvPr id="24" name="TextBox 77"/>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r>
                  <a:rPr lang="zh-CN" altLang="en-US" sz="1600" b="1" dirty="0">
                    <a:solidFill>
                      <a:schemeClr val="accent2">
                        <a:lumMod val="100000"/>
                      </a:schemeClr>
                    </a:solidFill>
                  </a:rPr>
                  <a:t>输入标题文本</a:t>
                </a:r>
              </a:p>
            </p:txBody>
          </p:sp>
          <p:sp>
            <p:nvSpPr>
              <p:cNvPr id="25" name="TextBox 78"/>
              <p:cNvSpPr txBox="1"/>
              <p:nvPr/>
            </p:nvSpPr>
            <p:spPr>
              <a:xfrm>
                <a:off x="7284132" y="5366119"/>
                <a:ext cx="2262955" cy="351074"/>
              </a:xfrm>
              <a:prstGeom prst="rect">
                <a:avLst/>
              </a:prstGeom>
            </p:spPr>
            <p:txBody>
              <a:bodyPr vert="horz" wrap="square" lIns="360000" tIns="0" rIns="288000" bIns="0" anchor="ctr" anchorCtr="0">
                <a:normAutofit fontScale="92500"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8" name="千图PPT彼岸天：ID 8661124库_组合 92"/>
          <p:cNvGrpSpPr/>
          <p:nvPr>
            <p:custDataLst>
              <p:tags r:id="rId5"/>
            </p:custDataLst>
          </p:nvPr>
        </p:nvGrpSpPr>
        <p:grpSpPr>
          <a:xfrm>
            <a:off x="6100007" y="1576357"/>
            <a:ext cx="4837237" cy="642478"/>
            <a:chOff x="5831273" y="1576357"/>
            <a:chExt cx="4837237" cy="642478"/>
          </a:xfrm>
        </p:grpSpPr>
        <p:grpSp>
          <p:nvGrpSpPr>
            <p:cNvPr id="16" name="Group 58"/>
            <p:cNvGrpSpPr/>
            <p:nvPr/>
          </p:nvGrpSpPr>
          <p:grpSpPr>
            <a:xfrm>
              <a:off x="5831273" y="1592796"/>
              <a:ext cx="609600" cy="609600"/>
              <a:chOff x="5831273" y="2135171"/>
              <a:chExt cx="609600" cy="609600"/>
            </a:xfrm>
          </p:grpSpPr>
          <p:sp>
            <p:nvSpPr>
              <p:cNvPr id="20" name="Oval 59"/>
              <p:cNvSpPr/>
              <p:nvPr/>
            </p:nvSpPr>
            <p:spPr>
              <a:xfrm>
                <a:off x="5831273" y="2135171"/>
                <a:ext cx="609600" cy="609600"/>
              </a:xfrm>
              <a:prstGeom prst="ellipse">
                <a:avLst/>
              </a:prstGeom>
              <a:solidFill>
                <a:schemeClr val="bg1"/>
              </a:solidFill>
              <a:ln w="12700" cap="flat" cmpd="sng" algn="ctr">
                <a:solidFill>
                  <a:schemeClr val="accent1">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1" name="Oval 60"/>
              <p:cNvSpPr/>
              <p:nvPr/>
            </p:nvSpPr>
            <p:spPr>
              <a:xfrm>
                <a:off x="5917446" y="2221346"/>
                <a:ext cx="437252" cy="437252"/>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7" name="Group 79"/>
            <p:cNvGrpSpPr/>
            <p:nvPr/>
          </p:nvGrpSpPr>
          <p:grpSpPr>
            <a:xfrm>
              <a:off x="6440873" y="1576357"/>
              <a:ext cx="4227637" cy="642478"/>
              <a:chOff x="7284132" y="5074715"/>
              <a:chExt cx="2262955" cy="642478"/>
            </a:xfrm>
          </p:grpSpPr>
          <p:sp>
            <p:nvSpPr>
              <p:cNvPr id="18" name="TextBox 80"/>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r>
                  <a:rPr lang="zh-CN" altLang="en-US" sz="1600" b="1" dirty="0">
                    <a:solidFill>
                      <a:schemeClr val="accent1">
                        <a:lumMod val="100000"/>
                      </a:schemeClr>
                    </a:solidFill>
                  </a:rPr>
                  <a:t>输入标题文本</a:t>
                </a:r>
              </a:p>
            </p:txBody>
          </p:sp>
          <p:sp>
            <p:nvSpPr>
              <p:cNvPr id="19" name="TextBox 81"/>
              <p:cNvSpPr txBox="1"/>
              <p:nvPr/>
            </p:nvSpPr>
            <p:spPr>
              <a:xfrm>
                <a:off x="7284132" y="5366119"/>
                <a:ext cx="2262955" cy="351074"/>
              </a:xfrm>
              <a:prstGeom prst="rect">
                <a:avLst/>
              </a:prstGeom>
            </p:spPr>
            <p:txBody>
              <a:bodyPr vert="horz" wrap="square" lIns="360000" tIns="0" rIns="288000" bIns="0" anchor="ctr" anchorCtr="0">
                <a:normAutofit fontScale="92500"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9" name="千图PPT彼岸天：ID 8661124库_组合 88"/>
          <p:cNvGrpSpPr/>
          <p:nvPr>
            <p:custDataLst>
              <p:tags r:id="rId6"/>
            </p:custDataLst>
          </p:nvPr>
        </p:nvGrpSpPr>
        <p:grpSpPr>
          <a:xfrm>
            <a:off x="6100007" y="5153876"/>
            <a:ext cx="4837237" cy="642478"/>
            <a:chOff x="5831273" y="5153876"/>
            <a:chExt cx="4837237" cy="642478"/>
          </a:xfrm>
        </p:grpSpPr>
        <p:grpSp>
          <p:nvGrpSpPr>
            <p:cNvPr id="10" name="Group 82"/>
            <p:cNvGrpSpPr/>
            <p:nvPr/>
          </p:nvGrpSpPr>
          <p:grpSpPr>
            <a:xfrm>
              <a:off x="5831273" y="5170315"/>
              <a:ext cx="609600" cy="609600"/>
              <a:chOff x="5831273" y="5140838"/>
              <a:chExt cx="609600" cy="609600"/>
            </a:xfrm>
          </p:grpSpPr>
          <p:sp>
            <p:nvSpPr>
              <p:cNvPr id="14" name="Oval 83"/>
              <p:cNvSpPr/>
              <p:nvPr/>
            </p:nvSpPr>
            <p:spPr>
              <a:xfrm>
                <a:off x="5831273" y="5140838"/>
                <a:ext cx="609600" cy="609600"/>
              </a:xfrm>
              <a:prstGeom prst="ellipse">
                <a:avLst/>
              </a:prstGeom>
              <a:noFill/>
              <a:ln w="12700" cap="flat" cmpd="sng" algn="ctr">
                <a:solidFill>
                  <a:schemeClr val="accent5">
                    <a:lumMod val="10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5">
                        <a:lumMod val="100000"/>
                      </a:schemeClr>
                    </a:solidFill>
                  </a14:hiddenFill>
                </a:ext>
              </a:ex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Oval 84"/>
              <p:cNvSpPr/>
              <p:nvPr/>
            </p:nvSpPr>
            <p:spPr>
              <a:xfrm>
                <a:off x="5917446" y="5227013"/>
                <a:ext cx="437252" cy="437252"/>
              </a:xfrm>
              <a:prstGeom prst="ellipse">
                <a:avLst/>
              </a:prstGeom>
              <a:solidFill>
                <a:schemeClr val="accent5">
                  <a:lumMod val="100000"/>
                </a:schemeClr>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a:solidFill>
                      <a:schemeClr val="accent5">
                        <a:lumMod val="100000"/>
                      </a:schemeClr>
                    </a:solidFill>
                    <a:prstDash val="solid"/>
                    <a:miter lim="800000"/>
                    <a:headEnd type="none" w="med" len="med"/>
                    <a:tailEnd type="none" w="med" len="med"/>
                  </a14:hiddenLine>
                </a:ext>
              </a:ex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Group 85"/>
            <p:cNvGrpSpPr/>
            <p:nvPr/>
          </p:nvGrpSpPr>
          <p:grpSpPr>
            <a:xfrm>
              <a:off x="6440873" y="5153876"/>
              <a:ext cx="4227637" cy="642478"/>
              <a:chOff x="7284132" y="5074715"/>
              <a:chExt cx="2262955" cy="642478"/>
            </a:xfrm>
          </p:grpSpPr>
          <p:sp>
            <p:nvSpPr>
              <p:cNvPr id="12" name="TextBox 86"/>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a:bodyPr>
              <a:lstStyle/>
              <a:p>
                <a:r>
                  <a:rPr lang="zh-CN" altLang="en-US" sz="1600" b="1" dirty="0">
                    <a:solidFill>
                      <a:schemeClr val="accent5">
                        <a:lumMod val="100000"/>
                      </a:schemeClr>
                    </a:solidFill>
                  </a:rPr>
                  <a:t>输入标题文本</a:t>
                </a:r>
              </a:p>
            </p:txBody>
          </p:sp>
          <p:sp>
            <p:nvSpPr>
              <p:cNvPr id="13" name="TextBox 87"/>
              <p:cNvSpPr txBox="1"/>
              <p:nvPr/>
            </p:nvSpPr>
            <p:spPr>
              <a:xfrm>
                <a:off x="7284132" y="5366119"/>
                <a:ext cx="2262955" cy="351074"/>
              </a:xfrm>
              <a:prstGeom prst="rect">
                <a:avLst/>
              </a:prstGeom>
            </p:spPr>
            <p:txBody>
              <a:bodyPr vert="horz" wrap="square" lIns="360000" tIns="0" rIns="288000" bIns="0" anchor="ctr" anchorCtr="0">
                <a:normAutofit fontScale="92500" lnSpcReduction="1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7"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ppt_w/2"/>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ppt_x-#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ppt_x</p:attrName>
                                        </p:attrNameLst>
                                      </p:cBhvr>
                                      <p:tavLst>
                                        <p:tav tm="0">
                                          <p:val>
                                            <p:strVal val="#ppt_x-#ppt_w/2"/>
                                          </p:val>
                                        </p:tav>
                                        <p:tav tm="100000">
                                          <p:val>
                                            <p:strVal val="#ppt_x"/>
                                          </p:val>
                                        </p:tav>
                                      </p:tavLst>
                                    </p:anim>
                                    <p:anim calcmode="lin" valueType="num">
                                      <p:cBhvr>
                                        <p:cTn id="29" dur="500" fill="hold"/>
                                        <p:tgtEl>
                                          <p:spTgt spid="6"/>
                                        </p:tgtEl>
                                        <p:attrNameLst>
                                          <p:attrName>ppt_y</p:attrName>
                                        </p:attrNameLst>
                                      </p:cBhvr>
                                      <p:tavLst>
                                        <p:tav tm="0">
                                          <p:val>
                                            <p:strVal val="#ppt_y"/>
                                          </p:val>
                                        </p:tav>
                                        <p:tav tm="100000">
                                          <p:val>
                                            <p:strVal val="#ppt_y"/>
                                          </p:val>
                                        </p:tav>
                                      </p:tavLst>
                                    </p:anim>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childTnLst>
                                </p:cTn>
                              </p:par>
                            </p:childTnLst>
                          </p:cTn>
                        </p:par>
                        <p:par>
                          <p:cTn id="32" fill="hold">
                            <p:stCondLst>
                              <p:cond delay="2000"/>
                            </p:stCondLst>
                            <p:childTnLst>
                              <p:par>
                                <p:cTn id="33" presetID="17" presetClass="entr" presetSubtype="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ppt_x</p:attrName>
                                        </p:attrNameLst>
                                      </p:cBhvr>
                                      <p:tavLst>
                                        <p:tav tm="0">
                                          <p:val>
                                            <p:strVal val="#ppt_x-#ppt_w/2"/>
                                          </p:val>
                                        </p:tav>
                                        <p:tav tm="100000">
                                          <p:val>
                                            <p:strVal val="#ppt_x"/>
                                          </p:val>
                                        </p:tav>
                                      </p:tavLst>
                                    </p:anim>
                                    <p:anim calcmode="lin" valueType="num">
                                      <p:cBhvr>
                                        <p:cTn id="36" dur="500" fill="hold"/>
                                        <p:tgtEl>
                                          <p:spTgt spid="5"/>
                                        </p:tgtEl>
                                        <p:attrNameLst>
                                          <p:attrName>ppt_y</p:attrName>
                                        </p:attrNameLst>
                                      </p:cBhvr>
                                      <p:tavLst>
                                        <p:tav tm="0">
                                          <p:val>
                                            <p:strVal val="#ppt_y"/>
                                          </p:val>
                                        </p:tav>
                                        <p:tav tm="100000">
                                          <p:val>
                                            <p:strVal val="#ppt_y"/>
                                          </p:val>
                                        </p:tav>
                                      </p:tavLst>
                                    </p:anim>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strVal val="#ppt_h"/>
                                          </p:val>
                                        </p:tav>
                                        <p:tav tm="100000">
                                          <p:val>
                                            <p:strVal val="#ppt_h"/>
                                          </p:val>
                                        </p:tav>
                                      </p:tavLst>
                                    </p:anim>
                                  </p:childTnLst>
                                </p:cTn>
                              </p:par>
                            </p:childTnLst>
                          </p:cTn>
                        </p:par>
                        <p:par>
                          <p:cTn id="39" fill="hold">
                            <p:stCondLst>
                              <p:cond delay="2500"/>
                            </p:stCondLst>
                            <p:childTnLst>
                              <p:par>
                                <p:cTn id="40" presetID="17"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ppt_x</p:attrName>
                                        </p:attrNameLst>
                                      </p:cBhvr>
                                      <p:tavLst>
                                        <p:tav tm="0">
                                          <p:val>
                                            <p:strVal val="#ppt_x-#ppt_w/2"/>
                                          </p:val>
                                        </p:tav>
                                        <p:tav tm="100000">
                                          <p:val>
                                            <p:strVal val="#ppt_x"/>
                                          </p:val>
                                        </p:tav>
                                      </p:tavLst>
                                    </p:anim>
                                    <p:anim calcmode="lin" valueType="num">
                                      <p:cBhvr>
                                        <p:cTn id="43" dur="500" fill="hold"/>
                                        <p:tgtEl>
                                          <p:spTgt spid="9"/>
                                        </p:tgtEl>
                                        <p:attrNameLst>
                                          <p:attrName>ppt_y</p:attrName>
                                        </p:attrNameLst>
                                      </p:cBhvr>
                                      <p:tavLst>
                                        <p:tav tm="0">
                                          <p:val>
                                            <p:strVal val="#ppt_y"/>
                                          </p:val>
                                        </p:tav>
                                        <p:tav tm="100000">
                                          <p:val>
                                            <p:strVal val="#ppt_y"/>
                                          </p:val>
                                        </p:tav>
                                      </p:tavLst>
                                    </p:anim>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8"/>
          <p:cNvGrpSpPr/>
          <p:nvPr>
            <p:custDataLst>
              <p:tags r:id="rId1"/>
            </p:custDataLst>
          </p:nvPr>
        </p:nvGrpSpPr>
        <p:grpSpPr>
          <a:xfrm>
            <a:off x="3597454" y="2852819"/>
            <a:ext cx="4843681" cy="2233157"/>
            <a:chOff x="2534384" y="1878746"/>
            <a:chExt cx="6419413" cy="2959640"/>
          </a:xfrm>
        </p:grpSpPr>
        <p:grpSp>
          <p:nvGrpSpPr>
            <p:cNvPr id="25" name="Group 15"/>
            <p:cNvGrpSpPr/>
            <p:nvPr/>
          </p:nvGrpSpPr>
          <p:grpSpPr>
            <a:xfrm>
              <a:off x="3631384" y="2809037"/>
              <a:ext cx="2021118" cy="2029349"/>
              <a:chOff x="3631384" y="2809037"/>
              <a:chExt cx="2021118" cy="2029349"/>
            </a:xfrm>
            <a:solidFill>
              <a:schemeClr val="accent6"/>
            </a:solidFill>
          </p:grpSpPr>
          <p:sp>
            <p:nvSpPr>
              <p:cNvPr id="34" name="Freeform: Shape 6"/>
              <p:cNvSpPr/>
              <p:nvPr/>
            </p:nvSpPr>
            <p:spPr bwMode="auto">
              <a:xfrm>
                <a:off x="3631384" y="2856374"/>
                <a:ext cx="2021118" cy="1982012"/>
              </a:xfrm>
              <a:custGeom>
                <a:avLst/>
                <a:gdLst>
                  <a:gd name="T0" fmla="*/ 321 w 350"/>
                  <a:gd name="T1" fmla="*/ 184 h 343"/>
                  <a:gd name="T2" fmla="*/ 176 w 350"/>
                  <a:gd name="T3" fmla="*/ 314 h 343"/>
                  <a:gd name="T4" fmla="*/ 30 w 350"/>
                  <a:gd name="T5" fmla="*/ 167 h 343"/>
                  <a:gd name="T6" fmla="*/ 122 w 350"/>
                  <a:gd name="T7" fmla="*/ 31 h 343"/>
                  <a:gd name="T8" fmla="*/ 125 w 350"/>
                  <a:gd name="T9" fmla="*/ 7 h 343"/>
                  <a:gd name="T10" fmla="*/ 125 w 350"/>
                  <a:gd name="T11" fmla="*/ 0 h 343"/>
                  <a:gd name="T12" fmla="*/ 0 w 350"/>
                  <a:gd name="T13" fmla="*/ 167 h 343"/>
                  <a:gd name="T14" fmla="*/ 176 w 350"/>
                  <a:gd name="T15" fmla="*/ 343 h 343"/>
                  <a:gd name="T16" fmla="*/ 350 w 350"/>
                  <a:gd name="T17" fmla="*/ 189 h 343"/>
                  <a:gd name="T18" fmla="*/ 321 w 350"/>
                  <a:gd name="T19" fmla="*/ 18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3">
                    <a:moveTo>
                      <a:pt x="321" y="184"/>
                    </a:moveTo>
                    <a:cubicBezTo>
                      <a:pt x="313" y="257"/>
                      <a:pt x="251" y="314"/>
                      <a:pt x="176" y="314"/>
                    </a:cubicBezTo>
                    <a:cubicBezTo>
                      <a:pt x="95" y="314"/>
                      <a:pt x="30" y="248"/>
                      <a:pt x="30" y="167"/>
                    </a:cubicBezTo>
                    <a:cubicBezTo>
                      <a:pt x="30" y="106"/>
                      <a:pt x="68" y="53"/>
                      <a:pt x="122" y="31"/>
                    </a:cubicBezTo>
                    <a:cubicBezTo>
                      <a:pt x="124" y="23"/>
                      <a:pt x="125" y="16"/>
                      <a:pt x="125" y="7"/>
                    </a:cubicBezTo>
                    <a:cubicBezTo>
                      <a:pt x="125" y="0"/>
                      <a:pt x="125" y="0"/>
                      <a:pt x="125" y="0"/>
                    </a:cubicBezTo>
                    <a:cubicBezTo>
                      <a:pt x="52" y="21"/>
                      <a:pt x="0" y="89"/>
                      <a:pt x="0" y="167"/>
                    </a:cubicBezTo>
                    <a:cubicBezTo>
                      <a:pt x="0" y="265"/>
                      <a:pt x="79" y="343"/>
                      <a:pt x="176" y="343"/>
                    </a:cubicBezTo>
                    <a:cubicBezTo>
                      <a:pt x="266" y="343"/>
                      <a:pt x="340" y="276"/>
                      <a:pt x="350" y="189"/>
                    </a:cubicBezTo>
                    <a:cubicBezTo>
                      <a:pt x="340" y="188"/>
                      <a:pt x="330" y="187"/>
                      <a:pt x="321" y="18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7"/>
              <p:cNvSpPr/>
              <p:nvPr/>
            </p:nvSpPr>
            <p:spPr bwMode="auto">
              <a:xfrm>
                <a:off x="4600779" y="2809037"/>
                <a:ext cx="1051722" cy="885011"/>
              </a:xfrm>
              <a:custGeom>
                <a:avLst/>
                <a:gdLst>
                  <a:gd name="T0" fmla="*/ 0 w 182"/>
                  <a:gd name="T1" fmla="*/ 29 h 153"/>
                  <a:gd name="T2" fmla="*/ 8 w 182"/>
                  <a:gd name="T3" fmla="*/ 29 h 153"/>
                  <a:gd name="T4" fmla="*/ 151 w 182"/>
                  <a:gd name="T5" fmla="*/ 145 h 153"/>
                  <a:gd name="T6" fmla="*/ 182 w 182"/>
                  <a:gd name="T7" fmla="*/ 153 h 153"/>
                  <a:gd name="T8" fmla="*/ 8 w 182"/>
                  <a:gd name="T9" fmla="*/ 0 h 153"/>
                  <a:gd name="T10" fmla="*/ 0 w 182"/>
                  <a:gd name="T11" fmla="*/ 0 h 153"/>
                  <a:gd name="T12" fmla="*/ 1 w 182"/>
                  <a:gd name="T13" fmla="*/ 15 h 153"/>
                  <a:gd name="T14" fmla="*/ 0 w 182"/>
                  <a:gd name="T15" fmla="*/ 29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0" y="29"/>
                    </a:moveTo>
                    <a:cubicBezTo>
                      <a:pt x="8" y="29"/>
                      <a:pt x="8" y="29"/>
                      <a:pt x="8" y="29"/>
                    </a:cubicBezTo>
                    <a:cubicBezTo>
                      <a:pt x="78" y="29"/>
                      <a:pt x="137" y="79"/>
                      <a:pt x="151" y="145"/>
                    </a:cubicBezTo>
                    <a:cubicBezTo>
                      <a:pt x="161" y="149"/>
                      <a:pt x="171" y="152"/>
                      <a:pt x="182" y="153"/>
                    </a:cubicBezTo>
                    <a:cubicBezTo>
                      <a:pt x="171" y="67"/>
                      <a:pt x="97" y="0"/>
                      <a:pt x="8" y="0"/>
                    </a:cubicBezTo>
                    <a:cubicBezTo>
                      <a:pt x="0" y="0"/>
                      <a:pt x="0" y="0"/>
                      <a:pt x="0" y="0"/>
                    </a:cubicBezTo>
                    <a:cubicBezTo>
                      <a:pt x="1" y="5"/>
                      <a:pt x="1" y="10"/>
                      <a:pt x="1" y="15"/>
                    </a:cubicBezTo>
                    <a:cubicBezTo>
                      <a:pt x="1" y="20"/>
                      <a:pt x="1" y="24"/>
                      <a:pt x="0" y="2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6" name="Freeform: Shape 8"/>
            <p:cNvSpPr/>
            <p:nvPr/>
          </p:nvSpPr>
          <p:spPr bwMode="auto">
            <a:xfrm>
              <a:off x="2534384" y="1878746"/>
              <a:ext cx="2027292" cy="2029351"/>
            </a:xfrm>
            <a:custGeom>
              <a:avLst/>
              <a:gdLst>
                <a:gd name="T0" fmla="*/ 183 w 351"/>
                <a:gd name="T1" fmla="*/ 336 h 351"/>
                <a:gd name="T2" fmla="*/ 184 w 351"/>
                <a:gd name="T3" fmla="*/ 322 h 351"/>
                <a:gd name="T4" fmla="*/ 176 w 351"/>
                <a:gd name="T5" fmla="*/ 322 h 351"/>
                <a:gd name="T6" fmla="*/ 29 w 351"/>
                <a:gd name="T7" fmla="*/ 176 h 351"/>
                <a:gd name="T8" fmla="*/ 176 w 351"/>
                <a:gd name="T9" fmla="*/ 29 h 351"/>
                <a:gd name="T10" fmla="*/ 322 w 351"/>
                <a:gd name="T11" fmla="*/ 176 h 351"/>
                <a:gd name="T12" fmla="*/ 229 w 351"/>
                <a:gd name="T13" fmla="*/ 312 h 351"/>
                <a:gd name="T14" fmla="*/ 227 w 351"/>
                <a:gd name="T15" fmla="*/ 336 h 351"/>
                <a:gd name="T16" fmla="*/ 227 w 351"/>
                <a:gd name="T17" fmla="*/ 344 h 351"/>
                <a:gd name="T18" fmla="*/ 351 w 351"/>
                <a:gd name="T19" fmla="*/ 176 h 351"/>
                <a:gd name="T20" fmla="*/ 176 w 351"/>
                <a:gd name="T21" fmla="*/ 0 h 351"/>
                <a:gd name="T22" fmla="*/ 0 w 351"/>
                <a:gd name="T23" fmla="*/ 176 h 351"/>
                <a:gd name="T24" fmla="*/ 176 w 351"/>
                <a:gd name="T25" fmla="*/ 351 h 351"/>
                <a:gd name="T26" fmla="*/ 184 w 351"/>
                <a:gd name="T27" fmla="*/ 351 h 351"/>
                <a:gd name="T28" fmla="*/ 183 w 351"/>
                <a:gd name="T29"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1" h="351">
                  <a:moveTo>
                    <a:pt x="183" y="336"/>
                  </a:moveTo>
                  <a:cubicBezTo>
                    <a:pt x="183" y="331"/>
                    <a:pt x="183" y="326"/>
                    <a:pt x="184" y="322"/>
                  </a:cubicBezTo>
                  <a:cubicBezTo>
                    <a:pt x="176" y="322"/>
                    <a:pt x="176" y="322"/>
                    <a:pt x="176" y="322"/>
                  </a:cubicBezTo>
                  <a:cubicBezTo>
                    <a:pt x="95" y="322"/>
                    <a:pt x="29" y="256"/>
                    <a:pt x="29" y="176"/>
                  </a:cubicBezTo>
                  <a:cubicBezTo>
                    <a:pt x="29" y="94"/>
                    <a:pt x="95" y="29"/>
                    <a:pt x="176" y="29"/>
                  </a:cubicBezTo>
                  <a:cubicBezTo>
                    <a:pt x="256" y="29"/>
                    <a:pt x="322" y="94"/>
                    <a:pt x="322" y="176"/>
                  </a:cubicBezTo>
                  <a:cubicBezTo>
                    <a:pt x="322" y="237"/>
                    <a:pt x="283" y="290"/>
                    <a:pt x="229" y="312"/>
                  </a:cubicBezTo>
                  <a:cubicBezTo>
                    <a:pt x="228" y="320"/>
                    <a:pt x="227" y="328"/>
                    <a:pt x="227" y="336"/>
                  </a:cubicBezTo>
                  <a:cubicBezTo>
                    <a:pt x="227" y="344"/>
                    <a:pt x="227" y="344"/>
                    <a:pt x="227" y="344"/>
                  </a:cubicBezTo>
                  <a:cubicBezTo>
                    <a:pt x="299" y="322"/>
                    <a:pt x="351" y="255"/>
                    <a:pt x="351" y="176"/>
                  </a:cubicBezTo>
                  <a:cubicBezTo>
                    <a:pt x="351" y="79"/>
                    <a:pt x="273" y="0"/>
                    <a:pt x="176" y="0"/>
                  </a:cubicBezTo>
                  <a:cubicBezTo>
                    <a:pt x="78" y="0"/>
                    <a:pt x="0" y="79"/>
                    <a:pt x="0" y="176"/>
                  </a:cubicBezTo>
                  <a:cubicBezTo>
                    <a:pt x="0" y="273"/>
                    <a:pt x="78" y="351"/>
                    <a:pt x="176" y="351"/>
                  </a:cubicBezTo>
                  <a:cubicBezTo>
                    <a:pt x="184" y="351"/>
                    <a:pt x="184" y="351"/>
                    <a:pt x="184" y="351"/>
                  </a:cubicBezTo>
                  <a:cubicBezTo>
                    <a:pt x="183" y="346"/>
                    <a:pt x="183" y="341"/>
                    <a:pt x="183" y="336"/>
                  </a:cubicBezTo>
                </a:path>
              </a:pathLst>
            </a:custGeom>
            <a:solidFill>
              <a:schemeClr val="accent1"/>
            </a:solidFill>
            <a:ln>
              <a:noFill/>
            </a:ln>
          </p:spPr>
          <p:txBody>
            <a:bodyPr anchor="ctr"/>
            <a:lstStyle/>
            <a:p>
              <a:pPr algn="ctr"/>
              <a:endParaRPr/>
            </a:p>
          </p:txBody>
        </p:sp>
        <p:grpSp>
          <p:nvGrpSpPr>
            <p:cNvPr id="27" name="Group 17"/>
            <p:cNvGrpSpPr/>
            <p:nvPr/>
          </p:nvGrpSpPr>
          <p:grpSpPr>
            <a:xfrm>
              <a:off x="4738677" y="1878746"/>
              <a:ext cx="2021118" cy="2029351"/>
              <a:chOff x="4738677" y="1878746"/>
              <a:chExt cx="2021118" cy="2029351"/>
            </a:xfrm>
            <a:solidFill>
              <a:schemeClr val="accent2"/>
            </a:solidFill>
          </p:grpSpPr>
          <p:sp>
            <p:nvSpPr>
              <p:cNvPr id="32" name="Freeform: Shape 9"/>
              <p:cNvSpPr/>
              <p:nvPr/>
            </p:nvSpPr>
            <p:spPr bwMode="auto">
              <a:xfrm>
                <a:off x="4738677" y="1878746"/>
                <a:ext cx="2021118" cy="1988187"/>
              </a:xfrm>
              <a:custGeom>
                <a:avLst/>
                <a:gdLst>
                  <a:gd name="T0" fmla="*/ 29 w 350"/>
                  <a:gd name="T1" fmla="*/ 159 h 344"/>
                  <a:gd name="T2" fmla="*/ 174 w 350"/>
                  <a:gd name="T3" fmla="*/ 29 h 344"/>
                  <a:gd name="T4" fmla="*/ 320 w 350"/>
                  <a:gd name="T5" fmla="*/ 176 h 344"/>
                  <a:gd name="T6" fmla="*/ 228 w 350"/>
                  <a:gd name="T7" fmla="*/ 312 h 344"/>
                  <a:gd name="T8" fmla="*/ 225 w 350"/>
                  <a:gd name="T9" fmla="*/ 336 h 344"/>
                  <a:gd name="T10" fmla="*/ 225 w 350"/>
                  <a:gd name="T11" fmla="*/ 344 h 344"/>
                  <a:gd name="T12" fmla="*/ 350 w 350"/>
                  <a:gd name="T13" fmla="*/ 176 h 344"/>
                  <a:gd name="T14" fmla="*/ 174 w 350"/>
                  <a:gd name="T15" fmla="*/ 0 h 344"/>
                  <a:gd name="T16" fmla="*/ 0 w 350"/>
                  <a:gd name="T17" fmla="*/ 154 h 344"/>
                  <a:gd name="T18" fmla="*/ 29 w 350"/>
                  <a:gd name="T19" fmla="*/ 159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4">
                    <a:moveTo>
                      <a:pt x="29" y="159"/>
                    </a:moveTo>
                    <a:cubicBezTo>
                      <a:pt x="37" y="86"/>
                      <a:pt x="99" y="29"/>
                      <a:pt x="174" y="29"/>
                    </a:cubicBezTo>
                    <a:cubicBezTo>
                      <a:pt x="255" y="29"/>
                      <a:pt x="320" y="94"/>
                      <a:pt x="320" y="176"/>
                    </a:cubicBezTo>
                    <a:cubicBezTo>
                      <a:pt x="320" y="237"/>
                      <a:pt x="282" y="290"/>
                      <a:pt x="228" y="312"/>
                    </a:cubicBezTo>
                    <a:cubicBezTo>
                      <a:pt x="226" y="320"/>
                      <a:pt x="225" y="328"/>
                      <a:pt x="225" y="336"/>
                    </a:cubicBezTo>
                    <a:cubicBezTo>
                      <a:pt x="225" y="344"/>
                      <a:pt x="225" y="344"/>
                      <a:pt x="225" y="344"/>
                    </a:cubicBezTo>
                    <a:cubicBezTo>
                      <a:pt x="298" y="322"/>
                      <a:pt x="350" y="255"/>
                      <a:pt x="350" y="176"/>
                    </a:cubicBezTo>
                    <a:cubicBezTo>
                      <a:pt x="350" y="79"/>
                      <a:pt x="271" y="0"/>
                      <a:pt x="174" y="0"/>
                    </a:cubicBezTo>
                    <a:cubicBezTo>
                      <a:pt x="84" y="0"/>
                      <a:pt x="10" y="67"/>
                      <a:pt x="0" y="154"/>
                    </a:cubicBezTo>
                    <a:cubicBezTo>
                      <a:pt x="10" y="155"/>
                      <a:pt x="20" y="157"/>
                      <a:pt x="29" y="159"/>
                    </a:cubicBezTo>
                  </a:path>
                </a:pathLst>
              </a:custGeom>
              <a:grpFill/>
              <a:ln>
                <a:noFill/>
              </a:ln>
            </p:spPr>
            <p:txBody>
              <a:bodyPr anchor="ctr"/>
              <a:lstStyle/>
              <a:p>
                <a:pPr algn="ctr"/>
                <a:endParaRPr/>
              </a:p>
            </p:txBody>
          </p:sp>
          <p:sp>
            <p:nvSpPr>
              <p:cNvPr id="33" name="Freeform: Shape 10"/>
              <p:cNvSpPr/>
              <p:nvPr/>
            </p:nvSpPr>
            <p:spPr bwMode="auto">
              <a:xfrm>
                <a:off x="4738677" y="3023086"/>
                <a:ext cx="1051722" cy="885011"/>
              </a:xfrm>
              <a:custGeom>
                <a:avLst/>
                <a:gdLst>
                  <a:gd name="T0" fmla="*/ 181 w 182"/>
                  <a:gd name="T1" fmla="*/ 138 h 153"/>
                  <a:gd name="T2" fmla="*/ 182 w 182"/>
                  <a:gd name="T3" fmla="*/ 124 h 153"/>
                  <a:gd name="T4" fmla="*/ 174 w 182"/>
                  <a:gd name="T5" fmla="*/ 124 h 153"/>
                  <a:gd name="T6" fmla="*/ 31 w 182"/>
                  <a:gd name="T7" fmla="*/ 8 h 153"/>
                  <a:gd name="T8" fmla="*/ 0 w 182"/>
                  <a:gd name="T9" fmla="*/ 0 h 153"/>
                  <a:gd name="T10" fmla="*/ 174 w 182"/>
                  <a:gd name="T11" fmla="*/ 153 h 153"/>
                  <a:gd name="T12" fmla="*/ 182 w 182"/>
                  <a:gd name="T13" fmla="*/ 153 h 153"/>
                  <a:gd name="T14" fmla="*/ 181 w 182"/>
                  <a:gd name="T15" fmla="*/ 138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181" y="138"/>
                    </a:moveTo>
                    <a:cubicBezTo>
                      <a:pt x="181" y="133"/>
                      <a:pt x="181" y="128"/>
                      <a:pt x="182" y="124"/>
                    </a:cubicBezTo>
                    <a:cubicBezTo>
                      <a:pt x="174" y="124"/>
                      <a:pt x="174" y="124"/>
                      <a:pt x="174" y="124"/>
                    </a:cubicBezTo>
                    <a:cubicBezTo>
                      <a:pt x="104" y="124"/>
                      <a:pt x="45" y="75"/>
                      <a:pt x="31" y="8"/>
                    </a:cubicBezTo>
                    <a:cubicBezTo>
                      <a:pt x="21" y="4"/>
                      <a:pt x="11" y="2"/>
                      <a:pt x="0" y="0"/>
                    </a:cubicBezTo>
                    <a:cubicBezTo>
                      <a:pt x="11" y="86"/>
                      <a:pt x="85" y="153"/>
                      <a:pt x="174" y="153"/>
                    </a:cubicBezTo>
                    <a:cubicBezTo>
                      <a:pt x="182" y="153"/>
                      <a:pt x="182" y="153"/>
                      <a:pt x="182" y="153"/>
                    </a:cubicBezTo>
                    <a:cubicBezTo>
                      <a:pt x="181" y="148"/>
                      <a:pt x="181" y="143"/>
                      <a:pt x="181" y="1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28" name="Group 16"/>
            <p:cNvGrpSpPr/>
            <p:nvPr/>
          </p:nvGrpSpPr>
          <p:grpSpPr>
            <a:xfrm>
              <a:off x="5829504" y="2809037"/>
              <a:ext cx="2021118" cy="2029349"/>
              <a:chOff x="5829504" y="2809037"/>
              <a:chExt cx="2021118" cy="2029349"/>
            </a:xfrm>
            <a:solidFill>
              <a:schemeClr val="accent5"/>
            </a:solidFill>
          </p:grpSpPr>
          <p:sp>
            <p:nvSpPr>
              <p:cNvPr id="30" name="Freeform: Shape 11"/>
              <p:cNvSpPr/>
              <p:nvPr/>
            </p:nvSpPr>
            <p:spPr bwMode="auto">
              <a:xfrm>
                <a:off x="5829504" y="2856374"/>
                <a:ext cx="2021118" cy="1982012"/>
              </a:xfrm>
              <a:custGeom>
                <a:avLst/>
                <a:gdLst>
                  <a:gd name="T0" fmla="*/ 321 w 350"/>
                  <a:gd name="T1" fmla="*/ 184 h 343"/>
                  <a:gd name="T2" fmla="*/ 175 w 350"/>
                  <a:gd name="T3" fmla="*/ 314 h 343"/>
                  <a:gd name="T4" fmla="*/ 30 w 350"/>
                  <a:gd name="T5" fmla="*/ 167 h 343"/>
                  <a:gd name="T6" fmla="*/ 122 w 350"/>
                  <a:gd name="T7" fmla="*/ 31 h 343"/>
                  <a:gd name="T8" fmla="*/ 124 w 350"/>
                  <a:gd name="T9" fmla="*/ 7 h 343"/>
                  <a:gd name="T10" fmla="*/ 124 w 350"/>
                  <a:gd name="T11" fmla="*/ 0 h 343"/>
                  <a:gd name="T12" fmla="*/ 0 w 350"/>
                  <a:gd name="T13" fmla="*/ 167 h 343"/>
                  <a:gd name="T14" fmla="*/ 175 w 350"/>
                  <a:gd name="T15" fmla="*/ 343 h 343"/>
                  <a:gd name="T16" fmla="*/ 350 w 350"/>
                  <a:gd name="T17" fmla="*/ 189 h 343"/>
                  <a:gd name="T18" fmla="*/ 321 w 350"/>
                  <a:gd name="T19" fmla="*/ 18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3">
                    <a:moveTo>
                      <a:pt x="321" y="184"/>
                    </a:moveTo>
                    <a:cubicBezTo>
                      <a:pt x="312" y="257"/>
                      <a:pt x="251" y="314"/>
                      <a:pt x="175" y="314"/>
                    </a:cubicBezTo>
                    <a:cubicBezTo>
                      <a:pt x="95" y="314"/>
                      <a:pt x="30" y="248"/>
                      <a:pt x="30" y="167"/>
                    </a:cubicBezTo>
                    <a:cubicBezTo>
                      <a:pt x="30" y="106"/>
                      <a:pt x="68" y="53"/>
                      <a:pt x="122" y="31"/>
                    </a:cubicBezTo>
                    <a:cubicBezTo>
                      <a:pt x="123" y="23"/>
                      <a:pt x="124" y="16"/>
                      <a:pt x="124" y="7"/>
                    </a:cubicBezTo>
                    <a:cubicBezTo>
                      <a:pt x="124" y="0"/>
                      <a:pt x="124" y="0"/>
                      <a:pt x="124" y="0"/>
                    </a:cubicBezTo>
                    <a:cubicBezTo>
                      <a:pt x="52" y="21"/>
                      <a:pt x="0" y="89"/>
                      <a:pt x="0" y="167"/>
                    </a:cubicBezTo>
                    <a:cubicBezTo>
                      <a:pt x="0" y="265"/>
                      <a:pt x="78" y="343"/>
                      <a:pt x="175" y="343"/>
                    </a:cubicBezTo>
                    <a:cubicBezTo>
                      <a:pt x="265" y="343"/>
                      <a:pt x="340" y="276"/>
                      <a:pt x="350" y="189"/>
                    </a:cubicBezTo>
                    <a:cubicBezTo>
                      <a:pt x="340" y="188"/>
                      <a:pt x="330" y="187"/>
                      <a:pt x="321" y="18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12"/>
              <p:cNvSpPr/>
              <p:nvPr/>
            </p:nvSpPr>
            <p:spPr bwMode="auto">
              <a:xfrm>
                <a:off x="6800958" y="2809037"/>
                <a:ext cx="1049664" cy="885011"/>
              </a:xfrm>
              <a:custGeom>
                <a:avLst/>
                <a:gdLst>
                  <a:gd name="T0" fmla="*/ 1 w 182"/>
                  <a:gd name="T1" fmla="*/ 15 h 153"/>
                  <a:gd name="T2" fmla="*/ 0 w 182"/>
                  <a:gd name="T3" fmla="*/ 29 h 153"/>
                  <a:gd name="T4" fmla="*/ 7 w 182"/>
                  <a:gd name="T5" fmla="*/ 29 h 153"/>
                  <a:gd name="T6" fmla="*/ 151 w 182"/>
                  <a:gd name="T7" fmla="*/ 146 h 153"/>
                  <a:gd name="T8" fmla="*/ 182 w 182"/>
                  <a:gd name="T9" fmla="*/ 153 h 153"/>
                  <a:gd name="T10" fmla="*/ 7 w 182"/>
                  <a:gd name="T11" fmla="*/ 0 h 153"/>
                  <a:gd name="T12" fmla="*/ 0 w 182"/>
                  <a:gd name="T13" fmla="*/ 0 h 153"/>
                  <a:gd name="T14" fmla="*/ 1 w 182"/>
                  <a:gd name="T15" fmla="*/ 15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1" y="15"/>
                    </a:moveTo>
                    <a:cubicBezTo>
                      <a:pt x="1" y="20"/>
                      <a:pt x="1" y="24"/>
                      <a:pt x="0" y="29"/>
                    </a:cubicBezTo>
                    <a:cubicBezTo>
                      <a:pt x="7" y="29"/>
                      <a:pt x="7" y="29"/>
                      <a:pt x="7" y="29"/>
                    </a:cubicBezTo>
                    <a:cubicBezTo>
                      <a:pt x="78" y="29"/>
                      <a:pt x="137" y="79"/>
                      <a:pt x="151" y="146"/>
                    </a:cubicBezTo>
                    <a:cubicBezTo>
                      <a:pt x="161" y="149"/>
                      <a:pt x="171" y="152"/>
                      <a:pt x="182" y="153"/>
                    </a:cubicBezTo>
                    <a:cubicBezTo>
                      <a:pt x="171" y="67"/>
                      <a:pt x="96" y="0"/>
                      <a:pt x="7" y="0"/>
                    </a:cubicBezTo>
                    <a:cubicBezTo>
                      <a:pt x="0" y="0"/>
                      <a:pt x="0" y="0"/>
                      <a:pt x="0" y="0"/>
                    </a:cubicBezTo>
                    <a:cubicBezTo>
                      <a:pt x="1" y="5"/>
                      <a:pt x="1" y="10"/>
                      <a:pt x="1" y="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9" name="Freeform: Shape 13"/>
            <p:cNvSpPr/>
            <p:nvPr/>
          </p:nvSpPr>
          <p:spPr bwMode="auto">
            <a:xfrm>
              <a:off x="6938854" y="1878746"/>
              <a:ext cx="2014943" cy="2029351"/>
            </a:xfrm>
            <a:custGeom>
              <a:avLst/>
              <a:gdLst>
                <a:gd name="T0" fmla="*/ 174 w 349"/>
                <a:gd name="T1" fmla="*/ 0 h 351"/>
                <a:gd name="T2" fmla="*/ 0 w 349"/>
                <a:gd name="T3" fmla="*/ 154 h 351"/>
                <a:gd name="T4" fmla="*/ 28 w 349"/>
                <a:gd name="T5" fmla="*/ 159 h 351"/>
                <a:gd name="T6" fmla="*/ 174 w 349"/>
                <a:gd name="T7" fmla="*/ 29 h 351"/>
                <a:gd name="T8" fmla="*/ 320 w 349"/>
                <a:gd name="T9" fmla="*/ 176 h 351"/>
                <a:gd name="T10" fmla="*/ 174 w 349"/>
                <a:gd name="T11" fmla="*/ 322 h 351"/>
                <a:gd name="T12" fmla="*/ 30 w 349"/>
                <a:gd name="T13" fmla="*/ 206 h 351"/>
                <a:gd name="T14" fmla="*/ 0 w 349"/>
                <a:gd name="T15" fmla="*/ 198 h 351"/>
                <a:gd name="T16" fmla="*/ 174 w 349"/>
                <a:gd name="T17" fmla="*/ 351 h 351"/>
                <a:gd name="T18" fmla="*/ 349 w 349"/>
                <a:gd name="T19" fmla="*/ 176 h 351"/>
                <a:gd name="T20" fmla="*/ 174 w 349"/>
                <a:gd name="T2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1">
                  <a:moveTo>
                    <a:pt x="174" y="0"/>
                  </a:moveTo>
                  <a:cubicBezTo>
                    <a:pt x="84" y="0"/>
                    <a:pt x="10" y="67"/>
                    <a:pt x="0" y="154"/>
                  </a:cubicBezTo>
                  <a:cubicBezTo>
                    <a:pt x="10" y="155"/>
                    <a:pt x="20" y="157"/>
                    <a:pt x="28" y="159"/>
                  </a:cubicBezTo>
                  <a:cubicBezTo>
                    <a:pt x="37" y="86"/>
                    <a:pt x="99" y="29"/>
                    <a:pt x="174" y="29"/>
                  </a:cubicBezTo>
                  <a:cubicBezTo>
                    <a:pt x="255" y="29"/>
                    <a:pt x="320" y="94"/>
                    <a:pt x="320" y="176"/>
                  </a:cubicBezTo>
                  <a:cubicBezTo>
                    <a:pt x="320" y="256"/>
                    <a:pt x="255" y="322"/>
                    <a:pt x="174" y="322"/>
                  </a:cubicBezTo>
                  <a:cubicBezTo>
                    <a:pt x="104" y="322"/>
                    <a:pt x="45" y="273"/>
                    <a:pt x="30" y="206"/>
                  </a:cubicBezTo>
                  <a:cubicBezTo>
                    <a:pt x="21" y="202"/>
                    <a:pt x="11" y="200"/>
                    <a:pt x="0" y="198"/>
                  </a:cubicBezTo>
                  <a:cubicBezTo>
                    <a:pt x="11" y="284"/>
                    <a:pt x="85" y="351"/>
                    <a:pt x="174" y="351"/>
                  </a:cubicBezTo>
                  <a:cubicBezTo>
                    <a:pt x="271" y="351"/>
                    <a:pt x="349" y="273"/>
                    <a:pt x="349" y="176"/>
                  </a:cubicBezTo>
                  <a:cubicBezTo>
                    <a:pt x="349" y="79"/>
                    <a:pt x="271" y="0"/>
                    <a:pt x="174" y="0"/>
                  </a:cubicBezTo>
                </a:path>
              </a:pathLst>
            </a:custGeom>
            <a:solidFill>
              <a:schemeClr val="accent4"/>
            </a:solidFill>
            <a:ln>
              <a:noFill/>
            </a:ln>
          </p:spPr>
          <p:txBody>
            <a:bodyPr anchor="ctr"/>
            <a:lstStyle/>
            <a:p>
              <a:pPr algn="ctr"/>
              <a:endParaRPr/>
            </a:p>
          </p:txBody>
        </p:sp>
      </p:grpSp>
      <p:grpSp>
        <p:nvGrpSpPr>
          <p:cNvPr id="36" name="千图PPT彼岸天：ID 8661124库_组合 35"/>
          <p:cNvGrpSpPr/>
          <p:nvPr>
            <p:custDataLst>
              <p:tags r:id="rId2"/>
            </p:custDataLst>
          </p:nvPr>
        </p:nvGrpSpPr>
        <p:grpSpPr>
          <a:xfrm>
            <a:off x="605375" y="3387942"/>
            <a:ext cx="3862072" cy="1022587"/>
            <a:chOff x="609599" y="2952513"/>
            <a:chExt cx="3862072" cy="1022587"/>
          </a:xfrm>
        </p:grpSpPr>
        <p:grpSp>
          <p:nvGrpSpPr>
            <p:cNvPr id="7" name="Group 2"/>
            <p:cNvGrpSpPr/>
            <p:nvPr/>
          </p:nvGrpSpPr>
          <p:grpSpPr>
            <a:xfrm>
              <a:off x="609599" y="3139323"/>
              <a:ext cx="2407615" cy="835777"/>
              <a:chOff x="609599" y="3139323"/>
              <a:chExt cx="2407615" cy="835777"/>
            </a:xfrm>
          </p:grpSpPr>
          <p:sp>
            <p:nvSpPr>
              <p:cNvPr id="19" name="TextBox 28"/>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0" name="Rectangle 29"/>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sz="1600" b="1" dirty="0">
                    <a:solidFill>
                      <a:schemeClr val="accent1"/>
                    </a:solidFill>
                  </a:rPr>
                  <a:t>输入标题文本</a:t>
                </a:r>
              </a:p>
            </p:txBody>
          </p:sp>
        </p:grpSp>
        <p:sp>
          <p:nvSpPr>
            <p:cNvPr id="10" name="Freeform: Shape 44"/>
            <p:cNvSpPr/>
            <p:nvPr/>
          </p:nvSpPr>
          <p:spPr>
            <a:xfrm>
              <a:off x="4115780" y="2952513"/>
              <a:ext cx="355891" cy="30075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7" name="千图PPT彼岸天：ID 8661124库_组合 36"/>
          <p:cNvGrpSpPr/>
          <p:nvPr>
            <p:custDataLst>
              <p:tags r:id="rId3"/>
            </p:custDataLst>
          </p:nvPr>
        </p:nvGrpSpPr>
        <p:grpSpPr>
          <a:xfrm>
            <a:off x="5085512" y="1787002"/>
            <a:ext cx="2020976" cy="1901693"/>
            <a:chOff x="5089736" y="1351573"/>
            <a:chExt cx="2020976" cy="1901693"/>
          </a:xfrm>
        </p:grpSpPr>
        <p:grpSp>
          <p:nvGrpSpPr>
            <p:cNvPr id="5" name="Group 21"/>
            <p:cNvGrpSpPr/>
            <p:nvPr/>
          </p:nvGrpSpPr>
          <p:grpSpPr>
            <a:xfrm>
              <a:off x="5089736" y="1351573"/>
              <a:ext cx="2020976" cy="828940"/>
              <a:chOff x="1815247" y="5068313"/>
              <a:chExt cx="2020976" cy="828940"/>
            </a:xfrm>
          </p:grpSpPr>
          <p:sp>
            <p:nvSpPr>
              <p:cNvPr id="23" name="TextBox 22"/>
              <p:cNvSpPr txBox="1"/>
              <p:nvPr/>
            </p:nvSpPr>
            <p:spPr>
              <a:xfrm>
                <a:off x="1815248" y="5463032"/>
                <a:ext cx="2020975" cy="434221"/>
              </a:xfrm>
              <a:prstGeom prst="rect">
                <a:avLst/>
              </a:prstGeom>
              <a:noFill/>
            </p:spPr>
            <p:txBody>
              <a:bodyPr wrap="square" lIns="0" tIns="0" rIns="0" bIns="0">
                <a:normAutofit fontScale="925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4" name="Rectangle 23"/>
              <p:cNvSpPr/>
              <p:nvPr/>
            </p:nvSpPr>
            <p:spPr>
              <a:xfrm>
                <a:off x="1815247" y="5068313"/>
                <a:ext cx="2020976" cy="325410"/>
              </a:xfrm>
              <a:prstGeom prst="rect">
                <a:avLst/>
              </a:prstGeom>
            </p:spPr>
            <p:txBody>
              <a:bodyPr wrap="none" lIns="0" tIns="0" rIns="0" bIns="0">
                <a:normAutofit/>
              </a:bodyPr>
              <a:lstStyle/>
              <a:p>
                <a:pPr lvl="0" algn="ctr" defTabSz="913765">
                  <a:spcBef>
                    <a:spcPct val="0"/>
                  </a:spcBef>
                  <a:defRPr/>
                </a:pPr>
                <a:r>
                  <a:rPr lang="zh-CN" altLang="en-US" sz="1600" b="1" dirty="0">
                    <a:solidFill>
                      <a:schemeClr val="accent2"/>
                    </a:solidFill>
                  </a:rPr>
                  <a:t>输入标题文本</a:t>
                </a:r>
              </a:p>
            </p:txBody>
          </p:sp>
        </p:grpSp>
        <p:sp>
          <p:nvSpPr>
            <p:cNvPr id="11" name="Freeform: Shape 42"/>
            <p:cNvSpPr/>
            <p:nvPr/>
          </p:nvSpPr>
          <p:spPr>
            <a:xfrm>
              <a:off x="5849454" y="2952513"/>
              <a:ext cx="355891" cy="30075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0" name="千图PPT彼岸天：ID 8661124库_组合 39"/>
          <p:cNvGrpSpPr/>
          <p:nvPr>
            <p:custDataLst>
              <p:tags r:id="rId4"/>
            </p:custDataLst>
          </p:nvPr>
        </p:nvGrpSpPr>
        <p:grpSpPr>
          <a:xfrm>
            <a:off x="3424128" y="4281110"/>
            <a:ext cx="2407615" cy="1877522"/>
            <a:chOff x="3428352" y="3845681"/>
            <a:chExt cx="2407615" cy="1877522"/>
          </a:xfrm>
        </p:grpSpPr>
        <p:grpSp>
          <p:nvGrpSpPr>
            <p:cNvPr id="9" name="Group 33"/>
            <p:cNvGrpSpPr/>
            <p:nvPr/>
          </p:nvGrpSpPr>
          <p:grpSpPr>
            <a:xfrm>
              <a:off x="3428352" y="4887426"/>
              <a:ext cx="2407615" cy="835777"/>
              <a:chOff x="711528" y="2779828"/>
              <a:chExt cx="2407615" cy="835777"/>
            </a:xfrm>
          </p:grpSpPr>
          <p:sp>
            <p:nvSpPr>
              <p:cNvPr id="15" name="TextBox 34"/>
              <p:cNvSpPr txBox="1"/>
              <p:nvPr/>
            </p:nvSpPr>
            <p:spPr>
              <a:xfrm>
                <a:off x="711528" y="3026049"/>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6" name="Rectangle 35"/>
              <p:cNvSpPr/>
              <p:nvPr/>
            </p:nvSpPr>
            <p:spPr>
              <a:xfrm>
                <a:off x="711528" y="2779828"/>
                <a:ext cx="2407615" cy="246221"/>
              </a:xfrm>
              <a:prstGeom prst="rect">
                <a:avLst/>
              </a:prstGeom>
            </p:spPr>
            <p:txBody>
              <a:bodyPr wrap="none" lIns="72000" tIns="0" rIns="72000" bIns="0">
                <a:normAutofit/>
              </a:bodyPr>
              <a:lstStyle/>
              <a:p>
                <a:pPr lvl="0" algn="r" defTabSz="913765">
                  <a:defRPr/>
                </a:pPr>
                <a:r>
                  <a:rPr lang="zh-CN" altLang="en-US" sz="1600" b="1" dirty="0">
                    <a:solidFill>
                      <a:schemeClr val="accent6"/>
                    </a:solidFill>
                  </a:rPr>
                  <a:t>输入标题文本</a:t>
                </a:r>
              </a:p>
            </p:txBody>
          </p:sp>
        </p:grpSp>
        <p:sp>
          <p:nvSpPr>
            <p:cNvPr id="12" name="Freeform: Shape 40"/>
            <p:cNvSpPr/>
            <p:nvPr/>
          </p:nvSpPr>
          <p:spPr>
            <a:xfrm>
              <a:off x="4961589" y="3845681"/>
              <a:ext cx="355891" cy="30075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8" name="千图PPT彼岸天：ID 8661124库_组合 37"/>
          <p:cNvGrpSpPr/>
          <p:nvPr>
            <p:custDataLst>
              <p:tags r:id="rId5"/>
            </p:custDataLst>
          </p:nvPr>
        </p:nvGrpSpPr>
        <p:grpSpPr>
          <a:xfrm>
            <a:off x="7578904" y="3387942"/>
            <a:ext cx="3904022" cy="1022587"/>
            <a:chOff x="7583128" y="2952513"/>
            <a:chExt cx="3904022" cy="1022587"/>
          </a:xfrm>
        </p:grpSpPr>
        <p:grpSp>
          <p:nvGrpSpPr>
            <p:cNvPr id="6" name="Group 1"/>
            <p:cNvGrpSpPr/>
            <p:nvPr/>
          </p:nvGrpSpPr>
          <p:grpSpPr>
            <a:xfrm>
              <a:off x="9029821" y="3139323"/>
              <a:ext cx="2457329" cy="835777"/>
              <a:chOff x="9029821" y="3139323"/>
              <a:chExt cx="2457329" cy="835777"/>
            </a:xfrm>
          </p:grpSpPr>
          <p:sp>
            <p:nvSpPr>
              <p:cNvPr id="21" name="TextBox 25"/>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2" name="Rectangle 26"/>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sz="1600" b="1" dirty="0">
                    <a:solidFill>
                      <a:schemeClr val="accent4"/>
                    </a:solidFill>
                  </a:rPr>
                  <a:t>输入标题文本</a:t>
                </a:r>
              </a:p>
            </p:txBody>
          </p:sp>
        </p:grpSp>
        <p:sp>
          <p:nvSpPr>
            <p:cNvPr id="13" name="Freeform: Shape 43"/>
            <p:cNvSpPr/>
            <p:nvPr/>
          </p:nvSpPr>
          <p:spPr>
            <a:xfrm>
              <a:off x="7583128" y="2952513"/>
              <a:ext cx="355891" cy="30075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9" name="千图PPT彼岸天：ID 8661124库_组合 38"/>
          <p:cNvGrpSpPr/>
          <p:nvPr>
            <p:custDataLst>
              <p:tags r:id="rId6"/>
            </p:custDataLst>
          </p:nvPr>
        </p:nvGrpSpPr>
        <p:grpSpPr>
          <a:xfrm>
            <a:off x="6462188" y="4281110"/>
            <a:ext cx="2457329" cy="1837300"/>
            <a:chOff x="6466412" y="3845681"/>
            <a:chExt cx="2457329" cy="1837300"/>
          </a:xfrm>
        </p:grpSpPr>
        <p:grpSp>
          <p:nvGrpSpPr>
            <p:cNvPr id="8" name="Group 30"/>
            <p:cNvGrpSpPr/>
            <p:nvPr/>
          </p:nvGrpSpPr>
          <p:grpSpPr>
            <a:xfrm>
              <a:off x="6466412" y="4847204"/>
              <a:ext cx="2457329" cy="835777"/>
              <a:chOff x="9047578" y="2739606"/>
              <a:chExt cx="2457329" cy="835777"/>
            </a:xfrm>
          </p:grpSpPr>
          <p:sp>
            <p:nvSpPr>
              <p:cNvPr id="17" name="TextBox 31"/>
              <p:cNvSpPr txBox="1"/>
              <p:nvPr/>
            </p:nvSpPr>
            <p:spPr>
              <a:xfrm>
                <a:off x="9047578" y="2985827"/>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8" name="Rectangle 32"/>
              <p:cNvSpPr/>
              <p:nvPr/>
            </p:nvSpPr>
            <p:spPr>
              <a:xfrm>
                <a:off x="9047578" y="2739606"/>
                <a:ext cx="2457329" cy="246221"/>
              </a:xfrm>
              <a:prstGeom prst="rect">
                <a:avLst/>
              </a:prstGeom>
            </p:spPr>
            <p:txBody>
              <a:bodyPr wrap="none" lIns="72000" tIns="0" rIns="72000" bIns="0">
                <a:normAutofit/>
              </a:bodyPr>
              <a:lstStyle/>
              <a:p>
                <a:pPr lvl="0" defTabSz="913765">
                  <a:defRPr/>
                </a:pPr>
                <a:r>
                  <a:rPr lang="zh-CN" altLang="en-US" sz="1600" b="1" dirty="0">
                    <a:solidFill>
                      <a:schemeClr val="accent5"/>
                    </a:solidFill>
                  </a:rPr>
                  <a:t>输入标题文本</a:t>
                </a:r>
              </a:p>
            </p:txBody>
          </p:sp>
        </p:grpSp>
        <p:sp>
          <p:nvSpPr>
            <p:cNvPr id="14" name="Freeform: Shape 41"/>
            <p:cNvSpPr/>
            <p:nvPr/>
          </p:nvSpPr>
          <p:spPr>
            <a:xfrm>
              <a:off x="6695263" y="3845681"/>
              <a:ext cx="355891" cy="30075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anim calcmode="lin" valueType="num">
                                      <p:cBhvr>
                                        <p:cTn id="15" dur="500" fill="hold"/>
                                        <p:tgtEl>
                                          <p:spTgt spid="36"/>
                                        </p:tgtEl>
                                        <p:attrNameLst>
                                          <p:attrName>ppt_x</p:attrName>
                                        </p:attrNameLst>
                                      </p:cBhvr>
                                      <p:tavLst>
                                        <p:tav tm="0">
                                          <p:val>
                                            <p:fltVal val="0.5"/>
                                          </p:val>
                                        </p:tav>
                                        <p:tav tm="100000">
                                          <p:val>
                                            <p:strVal val="#ppt_x"/>
                                          </p:val>
                                        </p:tav>
                                      </p:tavLst>
                                    </p:anim>
                                    <p:anim calcmode="lin" valueType="num">
                                      <p:cBhvr>
                                        <p:cTn id="16" dur="500" fill="hold"/>
                                        <p:tgtEl>
                                          <p:spTgt spid="36"/>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anim calcmode="lin" valueType="num">
                                      <p:cBhvr>
                                        <p:cTn id="23" dur="500" fill="hold"/>
                                        <p:tgtEl>
                                          <p:spTgt spid="37"/>
                                        </p:tgtEl>
                                        <p:attrNameLst>
                                          <p:attrName>ppt_x</p:attrName>
                                        </p:attrNameLst>
                                      </p:cBhvr>
                                      <p:tavLst>
                                        <p:tav tm="0">
                                          <p:val>
                                            <p:fltVal val="0.5"/>
                                          </p:val>
                                        </p:tav>
                                        <p:tav tm="100000">
                                          <p:val>
                                            <p:strVal val="#ppt_x"/>
                                          </p:val>
                                        </p:tav>
                                      </p:tavLst>
                                    </p:anim>
                                    <p:anim calcmode="lin" valueType="num">
                                      <p:cBhvr>
                                        <p:cTn id="24" dur="500" fill="hold"/>
                                        <p:tgtEl>
                                          <p:spTgt spid="37"/>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anim calcmode="lin" valueType="num">
                                      <p:cBhvr>
                                        <p:cTn id="31" dur="500" fill="hold"/>
                                        <p:tgtEl>
                                          <p:spTgt spid="38"/>
                                        </p:tgtEl>
                                        <p:attrNameLst>
                                          <p:attrName>ppt_x</p:attrName>
                                        </p:attrNameLst>
                                      </p:cBhvr>
                                      <p:tavLst>
                                        <p:tav tm="0">
                                          <p:val>
                                            <p:fltVal val="0.5"/>
                                          </p:val>
                                        </p:tav>
                                        <p:tav tm="100000">
                                          <p:val>
                                            <p:strVal val="#ppt_x"/>
                                          </p:val>
                                        </p:tav>
                                      </p:tavLst>
                                    </p:anim>
                                    <p:anim calcmode="lin" valueType="num">
                                      <p:cBhvr>
                                        <p:cTn id="32" dur="500" fill="hold"/>
                                        <p:tgtEl>
                                          <p:spTgt spid="38"/>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animEffect transition="in" filter="fade">
                                      <p:cBhvr>
                                        <p:cTn id="38" dur="500"/>
                                        <p:tgtEl>
                                          <p:spTgt spid="39"/>
                                        </p:tgtEl>
                                      </p:cBhvr>
                                    </p:animEffect>
                                    <p:anim calcmode="lin" valueType="num">
                                      <p:cBhvr>
                                        <p:cTn id="39" dur="500" fill="hold"/>
                                        <p:tgtEl>
                                          <p:spTgt spid="39"/>
                                        </p:tgtEl>
                                        <p:attrNameLst>
                                          <p:attrName>ppt_x</p:attrName>
                                        </p:attrNameLst>
                                      </p:cBhvr>
                                      <p:tavLst>
                                        <p:tav tm="0">
                                          <p:val>
                                            <p:fltVal val="0.5"/>
                                          </p:val>
                                        </p:tav>
                                        <p:tav tm="100000">
                                          <p:val>
                                            <p:strVal val="#ppt_x"/>
                                          </p:val>
                                        </p:tav>
                                      </p:tavLst>
                                    </p:anim>
                                    <p:anim calcmode="lin" valueType="num">
                                      <p:cBhvr>
                                        <p:cTn id="40" dur="500" fill="hold"/>
                                        <p:tgtEl>
                                          <p:spTgt spid="39"/>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anim calcmode="lin" valueType="num">
                                      <p:cBhvr>
                                        <p:cTn id="47" dur="500" fill="hold"/>
                                        <p:tgtEl>
                                          <p:spTgt spid="40"/>
                                        </p:tgtEl>
                                        <p:attrNameLst>
                                          <p:attrName>ppt_x</p:attrName>
                                        </p:attrNameLst>
                                      </p:cBhvr>
                                      <p:tavLst>
                                        <p:tav tm="0">
                                          <p:val>
                                            <p:fltVal val="0.5"/>
                                          </p:val>
                                        </p:tav>
                                        <p:tav tm="100000">
                                          <p:val>
                                            <p:strVal val="#ppt_x"/>
                                          </p:val>
                                        </p:tav>
                                      </p:tavLst>
                                    </p:anim>
                                    <p:anim calcmode="lin" valueType="num">
                                      <p:cBhvr>
                                        <p:cTn id="48" dur="500" fill="hold"/>
                                        <p:tgtEl>
                                          <p:spTgt spid="4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428605" y="2005608"/>
            <a:ext cx="3886321" cy="4247572"/>
            <a:chOff x="4443119" y="1700808"/>
            <a:chExt cx="3886321" cy="4247572"/>
          </a:xfrm>
        </p:grpSpPr>
        <p:grpSp>
          <p:nvGrpSpPr>
            <p:cNvPr id="4" name="Group 3"/>
            <p:cNvGrpSpPr/>
            <p:nvPr/>
          </p:nvGrpSpPr>
          <p:grpSpPr>
            <a:xfrm>
              <a:off x="4443119" y="1700808"/>
              <a:ext cx="3886321" cy="4247572"/>
              <a:chOff x="4169105" y="1685131"/>
              <a:chExt cx="4341484" cy="4745037"/>
            </a:xfrm>
          </p:grpSpPr>
          <p:sp>
            <p:nvSpPr>
              <p:cNvPr id="26" name="Freeform: Shape 4"/>
              <p:cNvSpPr/>
              <p:nvPr/>
            </p:nvSpPr>
            <p:spPr bwMode="auto">
              <a:xfrm flipH="1">
                <a:off x="6770688" y="3544093"/>
                <a:ext cx="446088" cy="1365250"/>
              </a:xfrm>
              <a:custGeom>
                <a:avLst/>
                <a:gdLst>
                  <a:gd name="T0" fmla="*/ 281 w 281"/>
                  <a:gd name="T1" fmla="*/ 84 h 860"/>
                  <a:gd name="T2" fmla="*/ 271 w 281"/>
                  <a:gd name="T3" fmla="*/ 165 h 860"/>
                  <a:gd name="T4" fmla="*/ 196 w 281"/>
                  <a:gd name="T5" fmla="*/ 0 h 860"/>
                  <a:gd name="T6" fmla="*/ 196 w 281"/>
                  <a:gd name="T7" fmla="*/ 0 h 860"/>
                  <a:gd name="T8" fmla="*/ 175 w 281"/>
                  <a:gd name="T9" fmla="*/ 35 h 860"/>
                  <a:gd name="T10" fmla="*/ 155 w 281"/>
                  <a:gd name="T11" fmla="*/ 70 h 860"/>
                  <a:gd name="T12" fmla="*/ 135 w 281"/>
                  <a:gd name="T13" fmla="*/ 106 h 860"/>
                  <a:gd name="T14" fmla="*/ 117 w 281"/>
                  <a:gd name="T15" fmla="*/ 141 h 860"/>
                  <a:gd name="T16" fmla="*/ 99 w 281"/>
                  <a:gd name="T17" fmla="*/ 179 h 860"/>
                  <a:gd name="T18" fmla="*/ 84 w 281"/>
                  <a:gd name="T19" fmla="*/ 215 h 860"/>
                  <a:gd name="T20" fmla="*/ 70 w 281"/>
                  <a:gd name="T21" fmla="*/ 252 h 860"/>
                  <a:gd name="T22" fmla="*/ 56 w 281"/>
                  <a:gd name="T23" fmla="*/ 291 h 860"/>
                  <a:gd name="T24" fmla="*/ 44 w 281"/>
                  <a:gd name="T25" fmla="*/ 328 h 860"/>
                  <a:gd name="T26" fmla="*/ 34 w 281"/>
                  <a:gd name="T27" fmla="*/ 366 h 860"/>
                  <a:gd name="T28" fmla="*/ 24 w 281"/>
                  <a:gd name="T29" fmla="*/ 406 h 860"/>
                  <a:gd name="T30" fmla="*/ 17 w 281"/>
                  <a:gd name="T31" fmla="*/ 446 h 860"/>
                  <a:gd name="T32" fmla="*/ 10 w 281"/>
                  <a:gd name="T33" fmla="*/ 485 h 860"/>
                  <a:gd name="T34" fmla="*/ 5 w 281"/>
                  <a:gd name="T35" fmla="*/ 526 h 860"/>
                  <a:gd name="T36" fmla="*/ 2 w 281"/>
                  <a:gd name="T37" fmla="*/ 566 h 860"/>
                  <a:gd name="T38" fmla="*/ 0 w 281"/>
                  <a:gd name="T39" fmla="*/ 607 h 860"/>
                  <a:gd name="T40" fmla="*/ 0 w 281"/>
                  <a:gd name="T41" fmla="*/ 607 h 860"/>
                  <a:gd name="T42" fmla="*/ 1 w 281"/>
                  <a:gd name="T43" fmla="*/ 615 h 860"/>
                  <a:gd name="T44" fmla="*/ 3 w 281"/>
                  <a:gd name="T45" fmla="*/ 630 h 860"/>
                  <a:gd name="T46" fmla="*/ 13 w 281"/>
                  <a:gd name="T47" fmla="*/ 670 h 860"/>
                  <a:gd name="T48" fmla="*/ 19 w 281"/>
                  <a:gd name="T49" fmla="*/ 690 h 860"/>
                  <a:gd name="T50" fmla="*/ 24 w 281"/>
                  <a:gd name="T51" fmla="*/ 708 h 860"/>
                  <a:gd name="T52" fmla="*/ 30 w 281"/>
                  <a:gd name="T53" fmla="*/ 723 h 860"/>
                  <a:gd name="T54" fmla="*/ 32 w 281"/>
                  <a:gd name="T55" fmla="*/ 729 h 860"/>
                  <a:gd name="T56" fmla="*/ 35 w 281"/>
                  <a:gd name="T57" fmla="*/ 732 h 860"/>
                  <a:gd name="T58" fmla="*/ 35 w 281"/>
                  <a:gd name="T59" fmla="*/ 732 h 860"/>
                  <a:gd name="T60" fmla="*/ 29 w 281"/>
                  <a:gd name="T61" fmla="*/ 730 h 860"/>
                  <a:gd name="T62" fmla="*/ 24 w 281"/>
                  <a:gd name="T63" fmla="*/ 727 h 860"/>
                  <a:gd name="T64" fmla="*/ 20 w 281"/>
                  <a:gd name="T65" fmla="*/ 725 h 860"/>
                  <a:gd name="T66" fmla="*/ 17 w 281"/>
                  <a:gd name="T67" fmla="*/ 722 h 860"/>
                  <a:gd name="T68" fmla="*/ 11 w 281"/>
                  <a:gd name="T69" fmla="*/ 714 h 860"/>
                  <a:gd name="T70" fmla="*/ 6 w 281"/>
                  <a:gd name="T71" fmla="*/ 707 h 860"/>
                  <a:gd name="T72" fmla="*/ 2 w 281"/>
                  <a:gd name="T73" fmla="*/ 697 h 860"/>
                  <a:gd name="T74" fmla="*/ 2 w 281"/>
                  <a:gd name="T75" fmla="*/ 696 h 860"/>
                  <a:gd name="T76" fmla="*/ 2 w 281"/>
                  <a:gd name="T77" fmla="*/ 700 h 860"/>
                  <a:gd name="T78" fmla="*/ 2 w 281"/>
                  <a:gd name="T79" fmla="*/ 700 h 860"/>
                  <a:gd name="T80" fmla="*/ 5 w 281"/>
                  <a:gd name="T81" fmla="*/ 740 h 860"/>
                  <a:gd name="T82" fmla="*/ 10 w 281"/>
                  <a:gd name="T83" fmla="*/ 779 h 860"/>
                  <a:gd name="T84" fmla="*/ 17 w 281"/>
                  <a:gd name="T85" fmla="*/ 820 h 860"/>
                  <a:gd name="T86" fmla="*/ 24 w 281"/>
                  <a:gd name="T87" fmla="*/ 860 h 860"/>
                  <a:gd name="T88" fmla="*/ 24 w 281"/>
                  <a:gd name="T89" fmla="*/ 860 h 860"/>
                  <a:gd name="T90" fmla="*/ 149 w 281"/>
                  <a:gd name="T91" fmla="*/ 731 h 860"/>
                  <a:gd name="T92" fmla="*/ 273 w 281"/>
                  <a:gd name="T93" fmla="*/ 598 h 860"/>
                  <a:gd name="T94" fmla="*/ 273 w 281"/>
                  <a:gd name="T95" fmla="*/ 598 h 860"/>
                  <a:gd name="T96" fmla="*/ 273 w 281"/>
                  <a:gd name="T97" fmla="*/ 534 h 860"/>
                  <a:gd name="T98" fmla="*/ 273 w 281"/>
                  <a:gd name="T99" fmla="*/ 469 h 860"/>
                  <a:gd name="T100" fmla="*/ 276 w 281"/>
                  <a:gd name="T101" fmla="*/ 340 h 860"/>
                  <a:gd name="T102" fmla="*/ 280 w 281"/>
                  <a:gd name="T103" fmla="*/ 211 h 860"/>
                  <a:gd name="T104" fmla="*/ 281 w 281"/>
                  <a:gd name="T105" fmla="*/ 148 h 860"/>
                  <a:gd name="T106" fmla="*/ 281 w 281"/>
                  <a:gd name="T107" fmla="*/ 84 h 860"/>
                  <a:gd name="T108" fmla="*/ 281 w 281"/>
                  <a:gd name="T109" fmla="*/ 84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1" h="860">
                    <a:moveTo>
                      <a:pt x="281" y="84"/>
                    </a:moveTo>
                    <a:lnTo>
                      <a:pt x="271" y="165"/>
                    </a:lnTo>
                    <a:lnTo>
                      <a:pt x="196" y="0"/>
                    </a:lnTo>
                    <a:lnTo>
                      <a:pt x="196" y="0"/>
                    </a:lnTo>
                    <a:lnTo>
                      <a:pt x="175" y="35"/>
                    </a:lnTo>
                    <a:lnTo>
                      <a:pt x="155" y="70"/>
                    </a:lnTo>
                    <a:lnTo>
                      <a:pt x="135" y="106"/>
                    </a:lnTo>
                    <a:lnTo>
                      <a:pt x="117" y="141"/>
                    </a:lnTo>
                    <a:lnTo>
                      <a:pt x="99" y="179"/>
                    </a:lnTo>
                    <a:lnTo>
                      <a:pt x="84" y="215"/>
                    </a:lnTo>
                    <a:lnTo>
                      <a:pt x="70" y="252"/>
                    </a:lnTo>
                    <a:lnTo>
                      <a:pt x="56" y="291"/>
                    </a:lnTo>
                    <a:lnTo>
                      <a:pt x="44" y="328"/>
                    </a:lnTo>
                    <a:lnTo>
                      <a:pt x="34" y="366"/>
                    </a:lnTo>
                    <a:lnTo>
                      <a:pt x="24" y="406"/>
                    </a:lnTo>
                    <a:lnTo>
                      <a:pt x="17" y="446"/>
                    </a:lnTo>
                    <a:lnTo>
                      <a:pt x="10" y="485"/>
                    </a:lnTo>
                    <a:lnTo>
                      <a:pt x="5" y="526"/>
                    </a:lnTo>
                    <a:lnTo>
                      <a:pt x="2" y="566"/>
                    </a:lnTo>
                    <a:lnTo>
                      <a:pt x="0" y="607"/>
                    </a:lnTo>
                    <a:lnTo>
                      <a:pt x="0" y="607"/>
                    </a:lnTo>
                    <a:lnTo>
                      <a:pt x="1" y="615"/>
                    </a:lnTo>
                    <a:lnTo>
                      <a:pt x="3" y="630"/>
                    </a:lnTo>
                    <a:lnTo>
                      <a:pt x="13" y="670"/>
                    </a:lnTo>
                    <a:lnTo>
                      <a:pt x="19" y="690"/>
                    </a:lnTo>
                    <a:lnTo>
                      <a:pt x="24" y="708"/>
                    </a:lnTo>
                    <a:lnTo>
                      <a:pt x="30" y="723"/>
                    </a:lnTo>
                    <a:lnTo>
                      <a:pt x="32" y="729"/>
                    </a:lnTo>
                    <a:lnTo>
                      <a:pt x="35" y="732"/>
                    </a:lnTo>
                    <a:lnTo>
                      <a:pt x="35" y="732"/>
                    </a:lnTo>
                    <a:lnTo>
                      <a:pt x="29" y="730"/>
                    </a:lnTo>
                    <a:lnTo>
                      <a:pt x="24" y="727"/>
                    </a:lnTo>
                    <a:lnTo>
                      <a:pt x="20" y="725"/>
                    </a:lnTo>
                    <a:lnTo>
                      <a:pt x="17" y="722"/>
                    </a:lnTo>
                    <a:lnTo>
                      <a:pt x="11" y="714"/>
                    </a:lnTo>
                    <a:lnTo>
                      <a:pt x="6" y="707"/>
                    </a:lnTo>
                    <a:lnTo>
                      <a:pt x="2" y="697"/>
                    </a:lnTo>
                    <a:lnTo>
                      <a:pt x="2" y="696"/>
                    </a:lnTo>
                    <a:lnTo>
                      <a:pt x="2" y="700"/>
                    </a:lnTo>
                    <a:lnTo>
                      <a:pt x="2" y="700"/>
                    </a:lnTo>
                    <a:lnTo>
                      <a:pt x="5" y="740"/>
                    </a:lnTo>
                    <a:lnTo>
                      <a:pt x="10" y="779"/>
                    </a:lnTo>
                    <a:lnTo>
                      <a:pt x="17" y="820"/>
                    </a:lnTo>
                    <a:lnTo>
                      <a:pt x="24" y="860"/>
                    </a:lnTo>
                    <a:lnTo>
                      <a:pt x="24" y="860"/>
                    </a:lnTo>
                    <a:lnTo>
                      <a:pt x="149" y="731"/>
                    </a:lnTo>
                    <a:lnTo>
                      <a:pt x="273" y="598"/>
                    </a:lnTo>
                    <a:lnTo>
                      <a:pt x="273" y="598"/>
                    </a:lnTo>
                    <a:lnTo>
                      <a:pt x="273" y="534"/>
                    </a:lnTo>
                    <a:lnTo>
                      <a:pt x="273" y="469"/>
                    </a:lnTo>
                    <a:lnTo>
                      <a:pt x="276" y="340"/>
                    </a:lnTo>
                    <a:lnTo>
                      <a:pt x="280" y="211"/>
                    </a:lnTo>
                    <a:lnTo>
                      <a:pt x="281" y="148"/>
                    </a:lnTo>
                    <a:lnTo>
                      <a:pt x="281" y="84"/>
                    </a:lnTo>
                    <a:lnTo>
                      <a:pt x="281" y="84"/>
                    </a:lnTo>
                    <a:close/>
                  </a:path>
                </a:pathLst>
              </a:custGeom>
              <a:solidFill>
                <a:schemeClr val="accent5"/>
              </a:solidFill>
              <a:ln>
                <a:noFill/>
              </a:ln>
            </p:spPr>
            <p:txBody>
              <a:bodyPr anchor="ctr"/>
              <a:lstStyle/>
              <a:p>
                <a:pPr algn="ctr"/>
                <a:endParaRPr/>
              </a:p>
            </p:txBody>
          </p:sp>
          <p:sp>
            <p:nvSpPr>
              <p:cNvPr id="27" name="Freeform: Shape 5"/>
              <p:cNvSpPr/>
              <p:nvPr/>
            </p:nvSpPr>
            <p:spPr bwMode="auto">
              <a:xfrm flipH="1">
                <a:off x="5680076" y="2386806"/>
                <a:ext cx="57150" cy="38100"/>
              </a:xfrm>
              <a:custGeom>
                <a:avLst/>
                <a:gdLst>
                  <a:gd name="T0" fmla="*/ 0 w 36"/>
                  <a:gd name="T1" fmla="*/ 24 h 24"/>
                  <a:gd name="T2" fmla="*/ 0 w 36"/>
                  <a:gd name="T3" fmla="*/ 24 h 24"/>
                  <a:gd name="T4" fmla="*/ 12 w 36"/>
                  <a:gd name="T5" fmla="*/ 21 h 24"/>
                  <a:gd name="T6" fmla="*/ 24 w 36"/>
                  <a:gd name="T7" fmla="*/ 16 h 24"/>
                  <a:gd name="T8" fmla="*/ 24 w 36"/>
                  <a:gd name="T9" fmla="*/ 16 h 24"/>
                  <a:gd name="T10" fmla="*/ 36 w 36"/>
                  <a:gd name="T11" fmla="*/ 0 h 24"/>
                  <a:gd name="T12" fmla="*/ 36 w 36"/>
                  <a:gd name="T13" fmla="*/ 0 h 24"/>
                  <a:gd name="T14" fmla="*/ 0 w 36"/>
                  <a:gd name="T15" fmla="*/ 24 h 24"/>
                  <a:gd name="T16" fmla="*/ 0 w 36"/>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4">
                    <a:moveTo>
                      <a:pt x="0" y="24"/>
                    </a:moveTo>
                    <a:lnTo>
                      <a:pt x="0" y="24"/>
                    </a:lnTo>
                    <a:lnTo>
                      <a:pt x="12" y="21"/>
                    </a:lnTo>
                    <a:lnTo>
                      <a:pt x="24" y="16"/>
                    </a:lnTo>
                    <a:lnTo>
                      <a:pt x="24" y="16"/>
                    </a:lnTo>
                    <a:lnTo>
                      <a:pt x="36" y="0"/>
                    </a:lnTo>
                    <a:lnTo>
                      <a:pt x="36" y="0"/>
                    </a:lnTo>
                    <a:lnTo>
                      <a:pt x="0" y="24"/>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6"/>
              <p:cNvSpPr/>
              <p:nvPr/>
            </p:nvSpPr>
            <p:spPr bwMode="auto">
              <a:xfrm flipH="1">
                <a:off x="5651501" y="2367756"/>
                <a:ext cx="47625" cy="44450"/>
              </a:xfrm>
              <a:custGeom>
                <a:avLst/>
                <a:gdLst>
                  <a:gd name="T0" fmla="*/ 29 w 30"/>
                  <a:gd name="T1" fmla="*/ 6 h 28"/>
                  <a:gd name="T2" fmla="*/ 29 w 30"/>
                  <a:gd name="T3" fmla="*/ 6 h 28"/>
                  <a:gd name="T4" fmla="*/ 30 w 30"/>
                  <a:gd name="T5" fmla="*/ 0 h 28"/>
                  <a:gd name="T6" fmla="*/ 30 w 30"/>
                  <a:gd name="T7" fmla="*/ 0 h 28"/>
                  <a:gd name="T8" fmla="*/ 12 w 30"/>
                  <a:gd name="T9" fmla="*/ 12 h 28"/>
                  <a:gd name="T10" fmla="*/ 12 w 30"/>
                  <a:gd name="T11" fmla="*/ 12 h 28"/>
                  <a:gd name="T12" fmla="*/ 0 w 30"/>
                  <a:gd name="T13" fmla="*/ 28 h 28"/>
                  <a:gd name="T14" fmla="*/ 0 w 30"/>
                  <a:gd name="T15" fmla="*/ 28 h 28"/>
                  <a:gd name="T16" fmla="*/ 8 w 30"/>
                  <a:gd name="T17" fmla="*/ 24 h 28"/>
                  <a:gd name="T18" fmla="*/ 17 w 30"/>
                  <a:gd name="T19" fmla="*/ 19 h 28"/>
                  <a:gd name="T20" fmla="*/ 23 w 30"/>
                  <a:gd name="T21" fmla="*/ 12 h 28"/>
                  <a:gd name="T22" fmla="*/ 29 w 30"/>
                  <a:gd name="T23" fmla="*/ 6 h 28"/>
                  <a:gd name="T24" fmla="*/ 29 w 30"/>
                  <a:gd name="T2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8">
                    <a:moveTo>
                      <a:pt x="29" y="6"/>
                    </a:moveTo>
                    <a:lnTo>
                      <a:pt x="29" y="6"/>
                    </a:lnTo>
                    <a:lnTo>
                      <a:pt x="30" y="0"/>
                    </a:lnTo>
                    <a:lnTo>
                      <a:pt x="30" y="0"/>
                    </a:lnTo>
                    <a:lnTo>
                      <a:pt x="12" y="12"/>
                    </a:lnTo>
                    <a:lnTo>
                      <a:pt x="12" y="12"/>
                    </a:lnTo>
                    <a:lnTo>
                      <a:pt x="0" y="28"/>
                    </a:lnTo>
                    <a:lnTo>
                      <a:pt x="0" y="28"/>
                    </a:lnTo>
                    <a:lnTo>
                      <a:pt x="8" y="24"/>
                    </a:lnTo>
                    <a:lnTo>
                      <a:pt x="17" y="19"/>
                    </a:lnTo>
                    <a:lnTo>
                      <a:pt x="23" y="12"/>
                    </a:lnTo>
                    <a:lnTo>
                      <a:pt x="29" y="6"/>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7"/>
              <p:cNvSpPr/>
              <p:nvPr/>
            </p:nvSpPr>
            <p:spPr bwMode="auto">
              <a:xfrm flipH="1">
                <a:off x="5645151" y="2366168"/>
                <a:ext cx="7938" cy="11112"/>
              </a:xfrm>
              <a:custGeom>
                <a:avLst/>
                <a:gdLst>
                  <a:gd name="T0" fmla="*/ 1 w 5"/>
                  <a:gd name="T1" fmla="*/ 1 h 7"/>
                  <a:gd name="T2" fmla="*/ 1 w 5"/>
                  <a:gd name="T3" fmla="*/ 1 h 7"/>
                  <a:gd name="T4" fmla="*/ 0 w 5"/>
                  <a:gd name="T5" fmla="*/ 7 h 7"/>
                  <a:gd name="T6" fmla="*/ 0 w 5"/>
                  <a:gd name="T7" fmla="*/ 7 h 7"/>
                  <a:gd name="T8" fmla="*/ 5 w 5"/>
                  <a:gd name="T9" fmla="*/ 0 h 7"/>
                  <a:gd name="T10" fmla="*/ 5 w 5"/>
                  <a:gd name="T11" fmla="*/ 0 h 7"/>
                  <a:gd name="T12" fmla="*/ 1 w 5"/>
                  <a:gd name="T13" fmla="*/ 1 h 7"/>
                  <a:gd name="T14" fmla="*/ 1 w 5"/>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1" y="1"/>
                    </a:moveTo>
                    <a:lnTo>
                      <a:pt x="1" y="1"/>
                    </a:lnTo>
                    <a:lnTo>
                      <a:pt x="0" y="7"/>
                    </a:lnTo>
                    <a:lnTo>
                      <a:pt x="0" y="7"/>
                    </a:lnTo>
                    <a:lnTo>
                      <a:pt x="5" y="0"/>
                    </a:lnTo>
                    <a:lnTo>
                      <a:pt x="5" y="0"/>
                    </a:lnTo>
                    <a:lnTo>
                      <a:pt x="1" y="1"/>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8"/>
              <p:cNvSpPr/>
              <p:nvPr/>
            </p:nvSpPr>
            <p:spPr bwMode="auto">
              <a:xfrm flipH="1">
                <a:off x="5408612" y="2364581"/>
                <a:ext cx="1374776" cy="2128837"/>
              </a:xfrm>
              <a:custGeom>
                <a:avLst/>
                <a:gdLst>
                  <a:gd name="connsiteX0" fmla="*/ 1130300 w 1374776"/>
                  <a:gd name="connsiteY0" fmla="*/ 12700 h 2128837"/>
                  <a:gd name="connsiteX1" fmla="*/ 1120775 w 1374776"/>
                  <a:gd name="connsiteY1" fmla="*/ 22225 h 2128837"/>
                  <a:gd name="connsiteX2" fmla="*/ 1111250 w 1374776"/>
                  <a:gd name="connsiteY2" fmla="*/ 33338 h 2128837"/>
                  <a:gd name="connsiteX3" fmla="*/ 1096963 w 1374776"/>
                  <a:gd name="connsiteY3" fmla="*/ 41275 h 2128837"/>
                  <a:gd name="connsiteX4" fmla="*/ 1084263 w 1374776"/>
                  <a:gd name="connsiteY4" fmla="*/ 47625 h 2128837"/>
                  <a:gd name="connsiteX5" fmla="*/ 1084262 w 1374776"/>
                  <a:gd name="connsiteY5" fmla="*/ 47625 h 2128837"/>
                  <a:gd name="connsiteX6" fmla="*/ 1065213 w 1374776"/>
                  <a:gd name="connsiteY6" fmla="*/ 55563 h 2128837"/>
                  <a:gd name="connsiteX7" fmla="*/ 1046163 w 1374776"/>
                  <a:gd name="connsiteY7" fmla="*/ 60325 h 2128837"/>
                  <a:gd name="connsiteX8" fmla="*/ 969963 w 1374776"/>
                  <a:gd name="connsiteY8" fmla="*/ 112713 h 2128837"/>
                  <a:gd name="connsiteX9" fmla="*/ 895350 w 1374776"/>
                  <a:gd name="connsiteY9" fmla="*/ 165100 h 2128837"/>
                  <a:gd name="connsiteX10" fmla="*/ 820738 w 1374776"/>
                  <a:gd name="connsiteY10" fmla="*/ 219075 h 2128837"/>
                  <a:gd name="connsiteX11" fmla="*/ 747713 w 1374776"/>
                  <a:gd name="connsiteY11" fmla="*/ 274638 h 2128837"/>
                  <a:gd name="connsiteX12" fmla="*/ 738188 w 1374776"/>
                  <a:gd name="connsiteY12" fmla="*/ 287338 h 2128837"/>
                  <a:gd name="connsiteX13" fmla="*/ 723900 w 1374776"/>
                  <a:gd name="connsiteY13" fmla="*/ 317500 h 2128837"/>
                  <a:gd name="connsiteX14" fmla="*/ 687388 w 1374776"/>
                  <a:gd name="connsiteY14" fmla="*/ 404813 h 2128837"/>
                  <a:gd name="connsiteX15" fmla="*/ 646113 w 1374776"/>
                  <a:gd name="connsiteY15" fmla="*/ 506413 h 2128837"/>
                  <a:gd name="connsiteX16" fmla="*/ 628650 w 1374776"/>
                  <a:gd name="connsiteY16" fmla="*/ 550863 h 2128837"/>
                  <a:gd name="connsiteX17" fmla="*/ 619125 w 1374776"/>
                  <a:gd name="connsiteY17" fmla="*/ 584200 h 2128837"/>
                  <a:gd name="connsiteX18" fmla="*/ 614363 w 1374776"/>
                  <a:gd name="connsiteY18" fmla="*/ 576263 h 2128837"/>
                  <a:gd name="connsiteX19" fmla="*/ 614363 w 1374776"/>
                  <a:gd name="connsiteY19" fmla="*/ 565150 h 2128837"/>
                  <a:gd name="connsiteX20" fmla="*/ 620713 w 1374776"/>
                  <a:gd name="connsiteY20" fmla="*/ 533400 h 2128837"/>
                  <a:gd name="connsiteX21" fmla="*/ 627063 w 1374776"/>
                  <a:gd name="connsiteY21" fmla="*/ 492125 h 2128837"/>
                  <a:gd name="connsiteX22" fmla="*/ 638175 w 1374776"/>
                  <a:gd name="connsiteY22" fmla="*/ 447675 h 2128837"/>
                  <a:gd name="connsiteX23" fmla="*/ 657225 w 1374776"/>
                  <a:gd name="connsiteY23" fmla="*/ 371475 h 2128837"/>
                  <a:gd name="connsiteX24" fmla="*/ 663575 w 1374776"/>
                  <a:gd name="connsiteY24" fmla="*/ 347663 h 2128837"/>
                  <a:gd name="connsiteX25" fmla="*/ 663575 w 1374776"/>
                  <a:gd name="connsiteY25" fmla="*/ 342900 h 2128837"/>
                  <a:gd name="connsiteX26" fmla="*/ 661988 w 1374776"/>
                  <a:gd name="connsiteY26" fmla="*/ 341313 h 2128837"/>
                  <a:gd name="connsiteX27" fmla="*/ 598488 w 1374776"/>
                  <a:gd name="connsiteY27" fmla="*/ 392113 h 2128837"/>
                  <a:gd name="connsiteX28" fmla="*/ 538163 w 1374776"/>
                  <a:gd name="connsiteY28" fmla="*/ 442912 h 2128837"/>
                  <a:gd name="connsiteX29" fmla="*/ 538163 w 1374776"/>
                  <a:gd name="connsiteY29" fmla="*/ 442912 h 2128837"/>
                  <a:gd name="connsiteX30" fmla="*/ 444500 w 1374776"/>
                  <a:gd name="connsiteY30" fmla="*/ 525462 h 2128837"/>
                  <a:gd name="connsiteX31" fmla="*/ 352425 w 1374776"/>
                  <a:gd name="connsiteY31" fmla="*/ 611187 h 2128837"/>
                  <a:gd name="connsiteX32" fmla="*/ 274638 w 1374776"/>
                  <a:gd name="connsiteY32" fmla="*/ 687387 h 2128837"/>
                  <a:gd name="connsiteX33" fmla="*/ 203200 w 1374776"/>
                  <a:gd name="connsiteY33" fmla="*/ 762000 h 2128837"/>
                  <a:gd name="connsiteX34" fmla="*/ 131762 w 1374776"/>
                  <a:gd name="connsiteY34" fmla="*/ 841375 h 2128837"/>
                  <a:gd name="connsiteX35" fmla="*/ 63500 w 1374776"/>
                  <a:gd name="connsiteY35" fmla="*/ 922337 h 2128837"/>
                  <a:gd name="connsiteX36" fmla="*/ 25400 w 1374776"/>
                  <a:gd name="connsiteY36" fmla="*/ 1220787 h 2128837"/>
                  <a:gd name="connsiteX37" fmla="*/ 12700 w 1374776"/>
                  <a:gd name="connsiteY37" fmla="*/ 1312862 h 2128837"/>
                  <a:gd name="connsiteX38" fmla="*/ 12700 w 1374776"/>
                  <a:gd name="connsiteY38" fmla="*/ 1414462 h 2128837"/>
                  <a:gd name="connsiteX39" fmla="*/ 11112 w 1374776"/>
                  <a:gd name="connsiteY39" fmla="*/ 1514475 h 2128837"/>
                  <a:gd name="connsiteX40" fmla="*/ 4762 w 1374776"/>
                  <a:gd name="connsiteY40" fmla="*/ 1719262 h 2128837"/>
                  <a:gd name="connsiteX41" fmla="*/ 0 w 1374776"/>
                  <a:gd name="connsiteY41" fmla="*/ 1924050 h 2128837"/>
                  <a:gd name="connsiteX42" fmla="*/ 0 w 1374776"/>
                  <a:gd name="connsiteY42" fmla="*/ 2027237 h 2128837"/>
                  <a:gd name="connsiteX43" fmla="*/ 0 w 1374776"/>
                  <a:gd name="connsiteY43" fmla="*/ 2128837 h 2128837"/>
                  <a:gd name="connsiteX44" fmla="*/ 117475 w 1374776"/>
                  <a:gd name="connsiteY44" fmla="*/ 2006600 h 2128837"/>
                  <a:gd name="connsiteX45" fmla="*/ 123825 w 1374776"/>
                  <a:gd name="connsiteY45" fmla="*/ 1920875 h 2128837"/>
                  <a:gd name="connsiteX46" fmla="*/ 136525 w 1374776"/>
                  <a:gd name="connsiteY46" fmla="*/ 1835150 h 2128837"/>
                  <a:gd name="connsiteX47" fmla="*/ 150812 w 1374776"/>
                  <a:gd name="connsiteY47" fmla="*/ 1749425 h 2128837"/>
                  <a:gd name="connsiteX48" fmla="*/ 168275 w 1374776"/>
                  <a:gd name="connsiteY48" fmla="*/ 1663700 h 2128837"/>
                  <a:gd name="connsiteX49" fmla="*/ 185737 w 1374776"/>
                  <a:gd name="connsiteY49" fmla="*/ 1579562 h 2128837"/>
                  <a:gd name="connsiteX50" fmla="*/ 206375 w 1374776"/>
                  <a:gd name="connsiteY50" fmla="*/ 1495425 h 2128837"/>
                  <a:gd name="connsiteX51" fmla="*/ 228600 w 1374776"/>
                  <a:gd name="connsiteY51" fmla="*/ 1411287 h 2128837"/>
                  <a:gd name="connsiteX52" fmla="*/ 252412 w 1374776"/>
                  <a:gd name="connsiteY52" fmla="*/ 1328737 h 2128837"/>
                  <a:gd name="connsiteX53" fmla="*/ 266163 w 1374776"/>
                  <a:gd name="connsiteY53" fmla="*/ 1282162 h 2128837"/>
                  <a:gd name="connsiteX54" fmla="*/ 252412 w 1374776"/>
                  <a:gd name="connsiteY54" fmla="*/ 1328738 h 2128837"/>
                  <a:gd name="connsiteX55" fmla="*/ 228600 w 1374776"/>
                  <a:gd name="connsiteY55" fmla="*/ 1411288 h 2128837"/>
                  <a:gd name="connsiteX56" fmla="*/ 206375 w 1374776"/>
                  <a:gd name="connsiteY56" fmla="*/ 1495425 h 2128837"/>
                  <a:gd name="connsiteX57" fmla="*/ 185737 w 1374776"/>
                  <a:gd name="connsiteY57" fmla="*/ 1579563 h 2128837"/>
                  <a:gd name="connsiteX58" fmla="*/ 168275 w 1374776"/>
                  <a:gd name="connsiteY58" fmla="*/ 1663700 h 2128837"/>
                  <a:gd name="connsiteX59" fmla="*/ 150812 w 1374776"/>
                  <a:gd name="connsiteY59" fmla="*/ 1749425 h 2128837"/>
                  <a:gd name="connsiteX60" fmla="*/ 136525 w 1374776"/>
                  <a:gd name="connsiteY60" fmla="*/ 1835150 h 2128837"/>
                  <a:gd name="connsiteX61" fmla="*/ 123825 w 1374776"/>
                  <a:gd name="connsiteY61" fmla="*/ 1920875 h 2128837"/>
                  <a:gd name="connsiteX62" fmla="*/ 117475 w 1374776"/>
                  <a:gd name="connsiteY62" fmla="*/ 2006600 h 2128837"/>
                  <a:gd name="connsiteX63" fmla="*/ 441325 w 1374776"/>
                  <a:gd name="connsiteY63" fmla="*/ 1658938 h 2128837"/>
                  <a:gd name="connsiteX64" fmla="*/ 441325 w 1374776"/>
                  <a:gd name="connsiteY64" fmla="*/ 1658937 h 2128837"/>
                  <a:gd name="connsiteX65" fmla="*/ 730250 w 1374776"/>
                  <a:gd name="connsiteY65" fmla="*/ 1346200 h 2128837"/>
                  <a:gd name="connsiteX66" fmla="*/ 1020762 w 1374776"/>
                  <a:gd name="connsiteY66" fmla="*/ 1027112 h 2128837"/>
                  <a:gd name="connsiteX67" fmla="*/ 1023938 w 1374776"/>
                  <a:gd name="connsiteY67" fmla="*/ 898525 h 2128837"/>
                  <a:gd name="connsiteX68" fmla="*/ 1030288 w 1374776"/>
                  <a:gd name="connsiteY68" fmla="*/ 771525 h 2128837"/>
                  <a:gd name="connsiteX69" fmla="*/ 1036638 w 1374776"/>
                  <a:gd name="connsiteY69" fmla="*/ 644525 h 2128837"/>
                  <a:gd name="connsiteX70" fmla="*/ 1047750 w 1374776"/>
                  <a:gd name="connsiteY70" fmla="*/ 515937 h 2128837"/>
                  <a:gd name="connsiteX71" fmla="*/ 1060450 w 1374776"/>
                  <a:gd name="connsiteY71" fmla="*/ 390525 h 2128837"/>
                  <a:gd name="connsiteX72" fmla="*/ 1069975 w 1374776"/>
                  <a:gd name="connsiteY72" fmla="*/ 327025 h 2128837"/>
                  <a:gd name="connsiteX73" fmla="*/ 1077913 w 1374776"/>
                  <a:gd name="connsiteY73" fmla="*/ 263525 h 2128837"/>
                  <a:gd name="connsiteX74" fmla="*/ 1089025 w 1374776"/>
                  <a:gd name="connsiteY74" fmla="*/ 200025 h 2128837"/>
                  <a:gd name="connsiteX75" fmla="*/ 1101725 w 1374776"/>
                  <a:gd name="connsiteY75" fmla="*/ 138113 h 2128837"/>
                  <a:gd name="connsiteX76" fmla="*/ 1116013 w 1374776"/>
                  <a:gd name="connsiteY76" fmla="*/ 74613 h 2128837"/>
                  <a:gd name="connsiteX77" fmla="*/ 1138238 w 1374776"/>
                  <a:gd name="connsiteY77" fmla="*/ 0 h 2128837"/>
                  <a:gd name="connsiteX78" fmla="*/ 1138238 w 1374776"/>
                  <a:gd name="connsiteY78" fmla="*/ 1588 h 2128837"/>
                  <a:gd name="connsiteX79" fmla="*/ 1130301 w 1374776"/>
                  <a:gd name="connsiteY79" fmla="*/ 12700 h 2128837"/>
                  <a:gd name="connsiteX80" fmla="*/ 1116013 w 1374776"/>
                  <a:gd name="connsiteY80" fmla="*/ 74613 h 2128837"/>
                  <a:gd name="connsiteX81" fmla="*/ 1101726 w 1374776"/>
                  <a:gd name="connsiteY81" fmla="*/ 138113 h 2128837"/>
                  <a:gd name="connsiteX82" fmla="*/ 1089026 w 1374776"/>
                  <a:gd name="connsiteY82" fmla="*/ 200025 h 2128837"/>
                  <a:gd name="connsiteX83" fmla="*/ 1077913 w 1374776"/>
                  <a:gd name="connsiteY83" fmla="*/ 263525 h 2128837"/>
                  <a:gd name="connsiteX84" fmla="*/ 1069976 w 1374776"/>
                  <a:gd name="connsiteY84" fmla="*/ 327025 h 2128837"/>
                  <a:gd name="connsiteX85" fmla="*/ 1060451 w 1374776"/>
                  <a:gd name="connsiteY85" fmla="*/ 390525 h 2128837"/>
                  <a:gd name="connsiteX86" fmla="*/ 1047751 w 1374776"/>
                  <a:gd name="connsiteY86" fmla="*/ 515937 h 2128837"/>
                  <a:gd name="connsiteX87" fmla="*/ 1036638 w 1374776"/>
                  <a:gd name="connsiteY87" fmla="*/ 644525 h 2128837"/>
                  <a:gd name="connsiteX88" fmla="*/ 1030288 w 1374776"/>
                  <a:gd name="connsiteY88" fmla="*/ 771525 h 2128837"/>
                  <a:gd name="connsiteX89" fmla="*/ 1023938 w 1374776"/>
                  <a:gd name="connsiteY89" fmla="*/ 898525 h 2128837"/>
                  <a:gd name="connsiteX90" fmla="*/ 1020763 w 1374776"/>
                  <a:gd name="connsiteY90" fmla="*/ 1027112 h 2128837"/>
                  <a:gd name="connsiteX91" fmla="*/ 1357314 w 1374776"/>
                  <a:gd name="connsiteY91" fmla="*/ 649287 h 2128837"/>
                  <a:gd name="connsiteX92" fmla="*/ 1374776 w 1374776"/>
                  <a:gd name="connsiteY92" fmla="*/ 520700 h 21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374776" h="2128837">
                    <a:moveTo>
                      <a:pt x="1130300" y="12700"/>
                    </a:moveTo>
                    <a:lnTo>
                      <a:pt x="1120775" y="22225"/>
                    </a:lnTo>
                    <a:lnTo>
                      <a:pt x="1111250" y="33338"/>
                    </a:lnTo>
                    <a:lnTo>
                      <a:pt x="1096963" y="41275"/>
                    </a:lnTo>
                    <a:lnTo>
                      <a:pt x="1084263" y="47625"/>
                    </a:lnTo>
                    <a:lnTo>
                      <a:pt x="1084262" y="47625"/>
                    </a:lnTo>
                    <a:lnTo>
                      <a:pt x="1065213" y="55563"/>
                    </a:lnTo>
                    <a:lnTo>
                      <a:pt x="1046163" y="60325"/>
                    </a:lnTo>
                    <a:lnTo>
                      <a:pt x="969963" y="112713"/>
                    </a:lnTo>
                    <a:lnTo>
                      <a:pt x="895350" y="165100"/>
                    </a:lnTo>
                    <a:lnTo>
                      <a:pt x="820738" y="219075"/>
                    </a:lnTo>
                    <a:lnTo>
                      <a:pt x="747713" y="274638"/>
                    </a:lnTo>
                    <a:lnTo>
                      <a:pt x="738188" y="287338"/>
                    </a:lnTo>
                    <a:lnTo>
                      <a:pt x="723900" y="317500"/>
                    </a:lnTo>
                    <a:lnTo>
                      <a:pt x="687388" y="404813"/>
                    </a:lnTo>
                    <a:lnTo>
                      <a:pt x="646113" y="506413"/>
                    </a:lnTo>
                    <a:lnTo>
                      <a:pt x="628650" y="550863"/>
                    </a:lnTo>
                    <a:lnTo>
                      <a:pt x="619125" y="584200"/>
                    </a:lnTo>
                    <a:lnTo>
                      <a:pt x="614363" y="576263"/>
                    </a:lnTo>
                    <a:lnTo>
                      <a:pt x="614363" y="565150"/>
                    </a:lnTo>
                    <a:lnTo>
                      <a:pt x="620713" y="533400"/>
                    </a:lnTo>
                    <a:lnTo>
                      <a:pt x="627063" y="492125"/>
                    </a:lnTo>
                    <a:lnTo>
                      <a:pt x="638175" y="447675"/>
                    </a:lnTo>
                    <a:lnTo>
                      <a:pt x="657225" y="371475"/>
                    </a:lnTo>
                    <a:lnTo>
                      <a:pt x="663575" y="347663"/>
                    </a:lnTo>
                    <a:lnTo>
                      <a:pt x="663575" y="342900"/>
                    </a:lnTo>
                    <a:lnTo>
                      <a:pt x="661988" y="341313"/>
                    </a:lnTo>
                    <a:lnTo>
                      <a:pt x="598488" y="392113"/>
                    </a:lnTo>
                    <a:lnTo>
                      <a:pt x="538163" y="442912"/>
                    </a:lnTo>
                    <a:lnTo>
                      <a:pt x="538163" y="442912"/>
                    </a:lnTo>
                    <a:lnTo>
                      <a:pt x="444500" y="525462"/>
                    </a:lnTo>
                    <a:lnTo>
                      <a:pt x="352425" y="611187"/>
                    </a:lnTo>
                    <a:lnTo>
                      <a:pt x="274638" y="687387"/>
                    </a:lnTo>
                    <a:lnTo>
                      <a:pt x="203200" y="762000"/>
                    </a:lnTo>
                    <a:lnTo>
                      <a:pt x="131762" y="841375"/>
                    </a:lnTo>
                    <a:lnTo>
                      <a:pt x="63500" y="922337"/>
                    </a:lnTo>
                    <a:lnTo>
                      <a:pt x="25400" y="1220787"/>
                    </a:lnTo>
                    <a:lnTo>
                      <a:pt x="12700" y="1312862"/>
                    </a:lnTo>
                    <a:lnTo>
                      <a:pt x="12700" y="1414462"/>
                    </a:lnTo>
                    <a:lnTo>
                      <a:pt x="11112" y="1514475"/>
                    </a:lnTo>
                    <a:lnTo>
                      <a:pt x="4762" y="1719262"/>
                    </a:lnTo>
                    <a:lnTo>
                      <a:pt x="0" y="1924050"/>
                    </a:lnTo>
                    <a:lnTo>
                      <a:pt x="0" y="2027237"/>
                    </a:lnTo>
                    <a:lnTo>
                      <a:pt x="0" y="2128837"/>
                    </a:lnTo>
                    <a:lnTo>
                      <a:pt x="117475" y="2006600"/>
                    </a:lnTo>
                    <a:lnTo>
                      <a:pt x="123825" y="1920875"/>
                    </a:lnTo>
                    <a:lnTo>
                      <a:pt x="136525" y="1835150"/>
                    </a:lnTo>
                    <a:lnTo>
                      <a:pt x="150812" y="1749425"/>
                    </a:lnTo>
                    <a:lnTo>
                      <a:pt x="168275" y="1663700"/>
                    </a:lnTo>
                    <a:lnTo>
                      <a:pt x="185737" y="1579562"/>
                    </a:lnTo>
                    <a:lnTo>
                      <a:pt x="206375" y="1495425"/>
                    </a:lnTo>
                    <a:lnTo>
                      <a:pt x="228600" y="1411287"/>
                    </a:lnTo>
                    <a:lnTo>
                      <a:pt x="252412" y="1328737"/>
                    </a:lnTo>
                    <a:lnTo>
                      <a:pt x="266163" y="1282162"/>
                    </a:lnTo>
                    <a:lnTo>
                      <a:pt x="252412" y="1328738"/>
                    </a:lnTo>
                    <a:lnTo>
                      <a:pt x="228600" y="1411288"/>
                    </a:lnTo>
                    <a:lnTo>
                      <a:pt x="206375" y="1495425"/>
                    </a:lnTo>
                    <a:lnTo>
                      <a:pt x="185737" y="1579563"/>
                    </a:lnTo>
                    <a:lnTo>
                      <a:pt x="168275" y="1663700"/>
                    </a:lnTo>
                    <a:lnTo>
                      <a:pt x="150812" y="1749425"/>
                    </a:lnTo>
                    <a:lnTo>
                      <a:pt x="136525" y="1835150"/>
                    </a:lnTo>
                    <a:lnTo>
                      <a:pt x="123825" y="1920875"/>
                    </a:lnTo>
                    <a:lnTo>
                      <a:pt x="117475" y="2006600"/>
                    </a:lnTo>
                    <a:lnTo>
                      <a:pt x="441325" y="1658938"/>
                    </a:lnTo>
                    <a:lnTo>
                      <a:pt x="441325" y="1658937"/>
                    </a:lnTo>
                    <a:lnTo>
                      <a:pt x="730250" y="1346200"/>
                    </a:lnTo>
                    <a:lnTo>
                      <a:pt x="1020762" y="1027112"/>
                    </a:lnTo>
                    <a:lnTo>
                      <a:pt x="1023938" y="898525"/>
                    </a:lnTo>
                    <a:lnTo>
                      <a:pt x="1030288" y="771525"/>
                    </a:lnTo>
                    <a:lnTo>
                      <a:pt x="1036638" y="644525"/>
                    </a:lnTo>
                    <a:lnTo>
                      <a:pt x="1047750" y="515937"/>
                    </a:lnTo>
                    <a:lnTo>
                      <a:pt x="1060450" y="390525"/>
                    </a:lnTo>
                    <a:lnTo>
                      <a:pt x="1069975" y="327025"/>
                    </a:lnTo>
                    <a:lnTo>
                      <a:pt x="1077913" y="263525"/>
                    </a:lnTo>
                    <a:lnTo>
                      <a:pt x="1089025" y="200025"/>
                    </a:lnTo>
                    <a:lnTo>
                      <a:pt x="1101725" y="138113"/>
                    </a:lnTo>
                    <a:lnTo>
                      <a:pt x="1116013" y="74613"/>
                    </a:lnTo>
                    <a:close/>
                    <a:moveTo>
                      <a:pt x="1138238" y="0"/>
                    </a:moveTo>
                    <a:lnTo>
                      <a:pt x="1138238" y="1588"/>
                    </a:lnTo>
                    <a:lnTo>
                      <a:pt x="1130301" y="12700"/>
                    </a:lnTo>
                    <a:lnTo>
                      <a:pt x="1116013" y="74613"/>
                    </a:lnTo>
                    <a:lnTo>
                      <a:pt x="1101726" y="138113"/>
                    </a:lnTo>
                    <a:lnTo>
                      <a:pt x="1089026" y="200025"/>
                    </a:lnTo>
                    <a:lnTo>
                      <a:pt x="1077913" y="263525"/>
                    </a:lnTo>
                    <a:lnTo>
                      <a:pt x="1069976" y="327025"/>
                    </a:lnTo>
                    <a:lnTo>
                      <a:pt x="1060451" y="390525"/>
                    </a:lnTo>
                    <a:lnTo>
                      <a:pt x="1047751" y="515937"/>
                    </a:lnTo>
                    <a:lnTo>
                      <a:pt x="1036638" y="644525"/>
                    </a:lnTo>
                    <a:lnTo>
                      <a:pt x="1030288" y="771525"/>
                    </a:lnTo>
                    <a:lnTo>
                      <a:pt x="1023938" y="898525"/>
                    </a:lnTo>
                    <a:lnTo>
                      <a:pt x="1020763" y="1027112"/>
                    </a:lnTo>
                    <a:lnTo>
                      <a:pt x="1357314" y="649287"/>
                    </a:lnTo>
                    <a:lnTo>
                      <a:pt x="1374776" y="520700"/>
                    </a:lnTo>
                    <a:close/>
                  </a:path>
                </a:pathLst>
              </a:custGeom>
              <a:solidFill>
                <a:schemeClr val="accent4"/>
              </a:solidFill>
              <a:ln>
                <a:noFill/>
              </a:ln>
            </p:spPr>
            <p:txBody>
              <a:bodyPr anchor="ctr"/>
              <a:lstStyle/>
              <a:p>
                <a:pPr algn="ctr"/>
                <a:endParaRPr/>
              </a:p>
            </p:txBody>
          </p:sp>
          <p:sp>
            <p:nvSpPr>
              <p:cNvPr id="31" name="Freeform: Shape 9"/>
              <p:cNvSpPr/>
              <p:nvPr/>
            </p:nvSpPr>
            <p:spPr bwMode="auto">
              <a:xfrm flipH="1">
                <a:off x="4273551" y="1685131"/>
                <a:ext cx="1152525" cy="1328737"/>
              </a:xfrm>
              <a:custGeom>
                <a:avLst/>
                <a:gdLst>
                  <a:gd name="connsiteX0" fmla="*/ 1117600 w 1152525"/>
                  <a:gd name="connsiteY0" fmla="*/ 0 h 1328737"/>
                  <a:gd name="connsiteX1" fmla="*/ 1100138 w 1152525"/>
                  <a:gd name="connsiteY1" fmla="*/ 1588 h 1328737"/>
                  <a:gd name="connsiteX2" fmla="*/ 1084263 w 1152525"/>
                  <a:gd name="connsiteY2" fmla="*/ 7938 h 1328737"/>
                  <a:gd name="connsiteX3" fmla="*/ 989013 w 1152525"/>
                  <a:gd name="connsiteY3" fmla="*/ 44450 h 1328737"/>
                  <a:gd name="connsiteX4" fmla="*/ 876300 w 1152525"/>
                  <a:gd name="connsiteY4" fmla="*/ 93663 h 1328737"/>
                  <a:gd name="connsiteX5" fmla="*/ 747713 w 1152525"/>
                  <a:gd name="connsiteY5" fmla="*/ 152400 h 1328737"/>
                  <a:gd name="connsiteX6" fmla="*/ 606425 w 1152525"/>
                  <a:gd name="connsiteY6" fmla="*/ 219075 h 1328737"/>
                  <a:gd name="connsiteX7" fmla="*/ 492125 w 1152525"/>
                  <a:gd name="connsiteY7" fmla="*/ 276225 h 1328737"/>
                  <a:gd name="connsiteX8" fmla="*/ 369888 w 1152525"/>
                  <a:gd name="connsiteY8" fmla="*/ 338138 h 1328737"/>
                  <a:gd name="connsiteX9" fmla="*/ 242887 w 1152525"/>
                  <a:gd name="connsiteY9" fmla="*/ 406400 h 1328737"/>
                  <a:gd name="connsiteX10" fmla="*/ 114300 w 1152525"/>
                  <a:gd name="connsiteY10" fmla="*/ 477838 h 1328737"/>
                  <a:gd name="connsiteX11" fmla="*/ 19050 w 1152525"/>
                  <a:gd name="connsiteY11" fmla="*/ 1204912 h 1328737"/>
                  <a:gd name="connsiteX12" fmla="*/ 17462 w 1152525"/>
                  <a:gd name="connsiteY12" fmla="*/ 1200150 h 1328737"/>
                  <a:gd name="connsiteX13" fmla="*/ 0 w 1152525"/>
                  <a:gd name="connsiteY13" fmla="*/ 1328737 h 1328737"/>
                  <a:gd name="connsiteX14" fmla="*/ 349250 w 1152525"/>
                  <a:gd name="connsiteY14" fmla="*/ 935037 h 1328737"/>
                  <a:gd name="connsiteX15" fmla="*/ 349250 w 1152525"/>
                  <a:gd name="connsiteY15" fmla="*/ 935037 h 1328737"/>
                  <a:gd name="connsiteX16" fmla="*/ 441325 w 1152525"/>
                  <a:gd name="connsiteY16" fmla="*/ 830262 h 1328737"/>
                  <a:gd name="connsiteX17" fmla="*/ 800100 w 1152525"/>
                  <a:gd name="connsiteY17" fmla="*/ 415925 h 1328737"/>
                  <a:gd name="connsiteX18" fmla="*/ 1152525 w 1152525"/>
                  <a:gd name="connsiteY18" fmla="*/ 7938 h 1328737"/>
                  <a:gd name="connsiteX19" fmla="*/ 1136650 w 1152525"/>
                  <a:gd name="connsiteY19" fmla="*/ 1588 h 13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52525" h="1328737">
                    <a:moveTo>
                      <a:pt x="1117600" y="0"/>
                    </a:moveTo>
                    <a:lnTo>
                      <a:pt x="1100138" y="1588"/>
                    </a:lnTo>
                    <a:lnTo>
                      <a:pt x="1084263" y="7938"/>
                    </a:lnTo>
                    <a:lnTo>
                      <a:pt x="989013" y="44450"/>
                    </a:lnTo>
                    <a:lnTo>
                      <a:pt x="876300" y="93663"/>
                    </a:lnTo>
                    <a:lnTo>
                      <a:pt x="747713" y="152400"/>
                    </a:lnTo>
                    <a:lnTo>
                      <a:pt x="606425" y="219075"/>
                    </a:lnTo>
                    <a:lnTo>
                      <a:pt x="492125" y="276225"/>
                    </a:lnTo>
                    <a:lnTo>
                      <a:pt x="369888" y="338138"/>
                    </a:lnTo>
                    <a:lnTo>
                      <a:pt x="242887" y="406400"/>
                    </a:lnTo>
                    <a:lnTo>
                      <a:pt x="114300" y="477838"/>
                    </a:lnTo>
                    <a:lnTo>
                      <a:pt x="19050" y="1204912"/>
                    </a:lnTo>
                    <a:lnTo>
                      <a:pt x="17462" y="1200150"/>
                    </a:lnTo>
                    <a:lnTo>
                      <a:pt x="0" y="1328737"/>
                    </a:lnTo>
                    <a:lnTo>
                      <a:pt x="349250" y="935037"/>
                    </a:lnTo>
                    <a:lnTo>
                      <a:pt x="349250" y="935037"/>
                    </a:lnTo>
                    <a:lnTo>
                      <a:pt x="441325" y="830262"/>
                    </a:lnTo>
                    <a:lnTo>
                      <a:pt x="800100" y="415925"/>
                    </a:lnTo>
                    <a:lnTo>
                      <a:pt x="1152525" y="7938"/>
                    </a:lnTo>
                    <a:lnTo>
                      <a:pt x="1136650" y="1588"/>
                    </a:lnTo>
                    <a:close/>
                  </a:path>
                </a:pathLst>
              </a:custGeom>
              <a:solidFill>
                <a:schemeClr val="accent2"/>
              </a:solidFill>
              <a:ln>
                <a:noFill/>
              </a:ln>
            </p:spPr>
            <p:txBody>
              <a:bodyPr anchor="ctr"/>
              <a:lstStyle/>
              <a:p>
                <a:pPr algn="ctr"/>
                <a:endParaRPr/>
              </a:p>
            </p:txBody>
          </p:sp>
          <p:sp>
            <p:nvSpPr>
              <p:cNvPr id="32" name="Freeform: Shape 10"/>
              <p:cNvSpPr/>
              <p:nvPr/>
            </p:nvSpPr>
            <p:spPr bwMode="auto">
              <a:xfrm flipH="1">
                <a:off x="7267576" y="4961731"/>
                <a:ext cx="393700" cy="366712"/>
              </a:xfrm>
              <a:custGeom>
                <a:avLst/>
                <a:gdLst>
                  <a:gd name="T0" fmla="*/ 0 w 248"/>
                  <a:gd name="T1" fmla="*/ 81 h 231"/>
                  <a:gd name="T2" fmla="*/ 173 w 248"/>
                  <a:gd name="T3" fmla="*/ 231 h 231"/>
                  <a:gd name="T4" fmla="*/ 248 w 248"/>
                  <a:gd name="T5" fmla="*/ 156 h 231"/>
                  <a:gd name="T6" fmla="*/ 70 w 248"/>
                  <a:gd name="T7" fmla="*/ 0 h 231"/>
                  <a:gd name="T8" fmla="*/ 0 w 248"/>
                  <a:gd name="T9" fmla="*/ 81 h 231"/>
                </a:gdLst>
                <a:ahLst/>
                <a:cxnLst>
                  <a:cxn ang="0">
                    <a:pos x="T0" y="T1"/>
                  </a:cxn>
                  <a:cxn ang="0">
                    <a:pos x="T2" y="T3"/>
                  </a:cxn>
                  <a:cxn ang="0">
                    <a:pos x="T4" y="T5"/>
                  </a:cxn>
                  <a:cxn ang="0">
                    <a:pos x="T6" y="T7"/>
                  </a:cxn>
                  <a:cxn ang="0">
                    <a:pos x="T8" y="T9"/>
                  </a:cxn>
                </a:cxnLst>
                <a:rect l="0" t="0" r="r" b="b"/>
                <a:pathLst>
                  <a:path w="248" h="231">
                    <a:moveTo>
                      <a:pt x="0" y="81"/>
                    </a:moveTo>
                    <a:lnTo>
                      <a:pt x="173" y="231"/>
                    </a:lnTo>
                    <a:lnTo>
                      <a:pt x="248" y="156"/>
                    </a:lnTo>
                    <a:lnTo>
                      <a:pt x="70" y="0"/>
                    </a:lnTo>
                    <a:lnTo>
                      <a:pt x="0" y="8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11"/>
              <p:cNvSpPr/>
              <p:nvPr/>
            </p:nvSpPr>
            <p:spPr bwMode="auto">
              <a:xfrm flipH="1">
                <a:off x="6962776" y="5026818"/>
                <a:ext cx="1547813" cy="1403350"/>
              </a:xfrm>
              <a:custGeom>
                <a:avLst/>
                <a:gdLst>
                  <a:gd name="T0" fmla="*/ 975 w 975"/>
                  <a:gd name="T1" fmla="*/ 47 h 884"/>
                  <a:gd name="T2" fmla="*/ 975 w 975"/>
                  <a:gd name="T3" fmla="*/ 47 h 884"/>
                  <a:gd name="T4" fmla="*/ 962 w 975"/>
                  <a:gd name="T5" fmla="*/ 35 h 884"/>
                  <a:gd name="T6" fmla="*/ 947 w 975"/>
                  <a:gd name="T7" fmla="*/ 25 h 884"/>
                  <a:gd name="T8" fmla="*/ 931 w 975"/>
                  <a:gd name="T9" fmla="*/ 19 h 884"/>
                  <a:gd name="T10" fmla="*/ 915 w 975"/>
                  <a:gd name="T11" fmla="*/ 12 h 884"/>
                  <a:gd name="T12" fmla="*/ 899 w 975"/>
                  <a:gd name="T13" fmla="*/ 7 h 884"/>
                  <a:gd name="T14" fmla="*/ 882 w 975"/>
                  <a:gd name="T15" fmla="*/ 4 h 884"/>
                  <a:gd name="T16" fmla="*/ 866 w 975"/>
                  <a:gd name="T17" fmla="*/ 2 h 884"/>
                  <a:gd name="T18" fmla="*/ 849 w 975"/>
                  <a:gd name="T19" fmla="*/ 0 h 884"/>
                  <a:gd name="T20" fmla="*/ 849 w 975"/>
                  <a:gd name="T21" fmla="*/ 0 h 884"/>
                  <a:gd name="T22" fmla="*/ 716 w 975"/>
                  <a:gd name="T23" fmla="*/ 136 h 884"/>
                  <a:gd name="T24" fmla="*/ 586 w 975"/>
                  <a:gd name="T25" fmla="*/ 269 h 884"/>
                  <a:gd name="T26" fmla="*/ 459 w 975"/>
                  <a:gd name="T27" fmla="*/ 396 h 884"/>
                  <a:gd name="T28" fmla="*/ 335 w 975"/>
                  <a:gd name="T29" fmla="*/ 520 h 884"/>
                  <a:gd name="T30" fmla="*/ 0 w 975"/>
                  <a:gd name="T31" fmla="*/ 884 h 884"/>
                  <a:gd name="T32" fmla="*/ 339 w 975"/>
                  <a:gd name="T33" fmla="*/ 738 h 884"/>
                  <a:gd name="T34" fmla="*/ 778 w 975"/>
                  <a:gd name="T35" fmla="*/ 246 h 884"/>
                  <a:gd name="T36" fmla="*/ 877 w 975"/>
                  <a:gd name="T37" fmla="*/ 330 h 884"/>
                  <a:gd name="T38" fmla="*/ 946 w 975"/>
                  <a:gd name="T39" fmla="*/ 249 h 884"/>
                  <a:gd name="T40" fmla="*/ 850 w 975"/>
                  <a:gd name="T41" fmla="*/ 167 h 884"/>
                  <a:gd name="T42" fmla="*/ 864 w 975"/>
                  <a:gd name="T43" fmla="*/ 150 h 884"/>
                  <a:gd name="T44" fmla="*/ 867 w 975"/>
                  <a:gd name="T45" fmla="*/ 150 h 884"/>
                  <a:gd name="T46" fmla="*/ 911 w 975"/>
                  <a:gd name="T47" fmla="*/ 99 h 884"/>
                  <a:gd name="T48" fmla="*/ 937 w 975"/>
                  <a:gd name="T49" fmla="*/ 69 h 884"/>
                  <a:gd name="T50" fmla="*/ 936 w 975"/>
                  <a:gd name="T51" fmla="*/ 68 h 884"/>
                  <a:gd name="T52" fmla="*/ 955 w 975"/>
                  <a:gd name="T53" fmla="*/ 45 h 884"/>
                  <a:gd name="T54" fmla="*/ 955 w 975"/>
                  <a:gd name="T55" fmla="*/ 45 h 884"/>
                  <a:gd name="T56" fmla="*/ 975 w 975"/>
                  <a:gd name="T57" fmla="*/ 47 h 884"/>
                  <a:gd name="T58" fmla="*/ 975 w 975"/>
                  <a:gd name="T59" fmla="*/ 47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5" h="884">
                    <a:moveTo>
                      <a:pt x="975" y="47"/>
                    </a:moveTo>
                    <a:lnTo>
                      <a:pt x="975" y="47"/>
                    </a:lnTo>
                    <a:lnTo>
                      <a:pt x="962" y="35"/>
                    </a:lnTo>
                    <a:lnTo>
                      <a:pt x="947" y="25"/>
                    </a:lnTo>
                    <a:lnTo>
                      <a:pt x="931" y="19"/>
                    </a:lnTo>
                    <a:lnTo>
                      <a:pt x="915" y="12"/>
                    </a:lnTo>
                    <a:lnTo>
                      <a:pt x="899" y="7"/>
                    </a:lnTo>
                    <a:lnTo>
                      <a:pt x="882" y="4"/>
                    </a:lnTo>
                    <a:lnTo>
                      <a:pt x="866" y="2"/>
                    </a:lnTo>
                    <a:lnTo>
                      <a:pt x="849" y="0"/>
                    </a:lnTo>
                    <a:lnTo>
                      <a:pt x="849" y="0"/>
                    </a:lnTo>
                    <a:lnTo>
                      <a:pt x="716" y="136"/>
                    </a:lnTo>
                    <a:lnTo>
                      <a:pt x="586" y="269"/>
                    </a:lnTo>
                    <a:lnTo>
                      <a:pt x="459" y="396"/>
                    </a:lnTo>
                    <a:lnTo>
                      <a:pt x="335" y="520"/>
                    </a:lnTo>
                    <a:lnTo>
                      <a:pt x="0" y="884"/>
                    </a:lnTo>
                    <a:lnTo>
                      <a:pt x="339" y="738"/>
                    </a:lnTo>
                    <a:lnTo>
                      <a:pt x="778" y="246"/>
                    </a:lnTo>
                    <a:lnTo>
                      <a:pt x="877" y="330"/>
                    </a:lnTo>
                    <a:lnTo>
                      <a:pt x="946" y="249"/>
                    </a:lnTo>
                    <a:lnTo>
                      <a:pt x="850" y="167"/>
                    </a:lnTo>
                    <a:lnTo>
                      <a:pt x="864" y="150"/>
                    </a:lnTo>
                    <a:lnTo>
                      <a:pt x="867" y="150"/>
                    </a:lnTo>
                    <a:lnTo>
                      <a:pt x="911" y="99"/>
                    </a:lnTo>
                    <a:lnTo>
                      <a:pt x="937" y="69"/>
                    </a:lnTo>
                    <a:lnTo>
                      <a:pt x="936" y="68"/>
                    </a:lnTo>
                    <a:lnTo>
                      <a:pt x="955" y="45"/>
                    </a:lnTo>
                    <a:lnTo>
                      <a:pt x="955" y="45"/>
                    </a:lnTo>
                    <a:lnTo>
                      <a:pt x="975" y="47"/>
                    </a:lnTo>
                    <a:lnTo>
                      <a:pt x="975" y="4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12"/>
              <p:cNvSpPr/>
              <p:nvPr/>
            </p:nvSpPr>
            <p:spPr bwMode="auto">
              <a:xfrm flipH="1">
                <a:off x="5162550" y="3917156"/>
                <a:ext cx="2000250" cy="1185862"/>
              </a:xfrm>
              <a:custGeom>
                <a:avLst/>
                <a:gdLst>
                  <a:gd name="connsiteX0" fmla="*/ 977907 w 2000250"/>
                  <a:gd name="connsiteY0" fmla="*/ 571442 h 1185862"/>
                  <a:gd name="connsiteX1" fmla="*/ 979488 w 2000250"/>
                  <a:gd name="connsiteY1" fmla="*/ 571500 h 1185862"/>
                  <a:gd name="connsiteX2" fmla="*/ 979487 w 2000250"/>
                  <a:gd name="connsiteY2" fmla="*/ 571500 h 1185862"/>
                  <a:gd name="connsiteX3" fmla="*/ 1139825 w 2000250"/>
                  <a:gd name="connsiteY3" fmla="*/ 0 h 1185862"/>
                  <a:gd name="connsiteX4" fmla="*/ 1068388 w 2000250"/>
                  <a:gd name="connsiteY4" fmla="*/ 0 h 1185862"/>
                  <a:gd name="connsiteX5" fmla="*/ 1055688 w 2000250"/>
                  <a:gd name="connsiteY5" fmla="*/ 0 h 1185862"/>
                  <a:gd name="connsiteX6" fmla="*/ 1041400 w 2000250"/>
                  <a:gd name="connsiteY6" fmla="*/ 1588 h 1185862"/>
                  <a:gd name="connsiteX7" fmla="*/ 809625 w 2000250"/>
                  <a:gd name="connsiteY7" fmla="*/ 254000 h 1185862"/>
                  <a:gd name="connsiteX8" fmla="*/ 581025 w 2000250"/>
                  <a:gd name="connsiteY8" fmla="*/ 498475 h 1185862"/>
                  <a:gd name="connsiteX9" fmla="*/ 625475 w 2000250"/>
                  <a:gd name="connsiteY9" fmla="*/ 512763 h 1185862"/>
                  <a:gd name="connsiteX10" fmla="*/ 671513 w 2000250"/>
                  <a:gd name="connsiteY10" fmla="*/ 527050 h 1185862"/>
                  <a:gd name="connsiteX11" fmla="*/ 714375 w 2000250"/>
                  <a:gd name="connsiteY11" fmla="*/ 538163 h 1185862"/>
                  <a:gd name="connsiteX12" fmla="*/ 758825 w 2000250"/>
                  <a:gd name="connsiteY12" fmla="*/ 547688 h 1185862"/>
                  <a:gd name="connsiteX13" fmla="*/ 803275 w 2000250"/>
                  <a:gd name="connsiteY13" fmla="*/ 555625 h 1185862"/>
                  <a:gd name="connsiteX14" fmla="*/ 847725 w 2000250"/>
                  <a:gd name="connsiteY14" fmla="*/ 561975 h 1185862"/>
                  <a:gd name="connsiteX15" fmla="*/ 852331 w 2000250"/>
                  <a:gd name="connsiteY15" fmla="*/ 562469 h 1185862"/>
                  <a:gd name="connsiteX16" fmla="*/ 847725 w 2000250"/>
                  <a:gd name="connsiteY16" fmla="*/ 561975 h 1185862"/>
                  <a:gd name="connsiteX17" fmla="*/ 803275 w 2000250"/>
                  <a:gd name="connsiteY17" fmla="*/ 555625 h 1185862"/>
                  <a:gd name="connsiteX18" fmla="*/ 758825 w 2000250"/>
                  <a:gd name="connsiteY18" fmla="*/ 547688 h 1185862"/>
                  <a:gd name="connsiteX19" fmla="*/ 714375 w 2000250"/>
                  <a:gd name="connsiteY19" fmla="*/ 538163 h 1185862"/>
                  <a:gd name="connsiteX20" fmla="*/ 671512 w 2000250"/>
                  <a:gd name="connsiteY20" fmla="*/ 527050 h 1185862"/>
                  <a:gd name="connsiteX21" fmla="*/ 625475 w 2000250"/>
                  <a:gd name="connsiteY21" fmla="*/ 512763 h 1185862"/>
                  <a:gd name="connsiteX22" fmla="*/ 581024 w 2000250"/>
                  <a:gd name="connsiteY22" fmla="*/ 498475 h 1185862"/>
                  <a:gd name="connsiteX23" fmla="*/ 265112 w 2000250"/>
                  <a:gd name="connsiteY23" fmla="*/ 831850 h 1185862"/>
                  <a:gd name="connsiteX24" fmla="*/ 315912 w 2000250"/>
                  <a:gd name="connsiteY24" fmla="*/ 830262 h 1185862"/>
                  <a:gd name="connsiteX25" fmla="*/ 315912 w 2000250"/>
                  <a:gd name="connsiteY25" fmla="*/ 830262 h 1185862"/>
                  <a:gd name="connsiteX26" fmla="*/ 265112 w 2000250"/>
                  <a:gd name="connsiteY26" fmla="*/ 831850 h 1185862"/>
                  <a:gd name="connsiteX27" fmla="*/ 0 w 2000250"/>
                  <a:gd name="connsiteY27" fmla="*/ 1109662 h 1185862"/>
                  <a:gd name="connsiteX28" fmla="*/ 26987 w 2000250"/>
                  <a:gd name="connsiteY28" fmla="*/ 1112837 h 1185862"/>
                  <a:gd name="connsiteX29" fmla="*/ 52387 w 2000250"/>
                  <a:gd name="connsiteY29" fmla="*/ 1116012 h 1185862"/>
                  <a:gd name="connsiteX30" fmla="*/ 79375 w 2000250"/>
                  <a:gd name="connsiteY30" fmla="*/ 1120775 h 1185862"/>
                  <a:gd name="connsiteX31" fmla="*/ 104775 w 2000250"/>
                  <a:gd name="connsiteY31" fmla="*/ 1128712 h 1185862"/>
                  <a:gd name="connsiteX32" fmla="*/ 130175 w 2000250"/>
                  <a:gd name="connsiteY32" fmla="*/ 1139825 h 1185862"/>
                  <a:gd name="connsiteX33" fmla="*/ 155575 w 2000250"/>
                  <a:gd name="connsiteY33" fmla="*/ 1149350 h 1185862"/>
                  <a:gd name="connsiteX34" fmla="*/ 179387 w 2000250"/>
                  <a:gd name="connsiteY34" fmla="*/ 1165225 h 1185862"/>
                  <a:gd name="connsiteX35" fmla="*/ 200025 w 2000250"/>
                  <a:gd name="connsiteY35" fmla="*/ 1184275 h 1185862"/>
                  <a:gd name="connsiteX36" fmla="*/ 249237 w 2000250"/>
                  <a:gd name="connsiteY36" fmla="*/ 1185862 h 1185862"/>
                  <a:gd name="connsiteX37" fmla="*/ 296862 w 2000250"/>
                  <a:gd name="connsiteY37" fmla="*/ 1185862 h 1185862"/>
                  <a:gd name="connsiteX38" fmla="*/ 344487 w 2000250"/>
                  <a:gd name="connsiteY38" fmla="*/ 1185862 h 1185862"/>
                  <a:gd name="connsiteX39" fmla="*/ 390525 w 2000250"/>
                  <a:gd name="connsiteY39" fmla="*/ 1184275 h 1185862"/>
                  <a:gd name="connsiteX40" fmla="*/ 438150 w 2000250"/>
                  <a:gd name="connsiteY40" fmla="*/ 1182687 h 1185862"/>
                  <a:gd name="connsiteX41" fmla="*/ 484187 w 2000250"/>
                  <a:gd name="connsiteY41" fmla="*/ 1177925 h 1185862"/>
                  <a:gd name="connsiteX42" fmla="*/ 528637 w 2000250"/>
                  <a:gd name="connsiteY42" fmla="*/ 1173162 h 1185862"/>
                  <a:gd name="connsiteX43" fmla="*/ 574675 w 2000250"/>
                  <a:gd name="connsiteY43" fmla="*/ 1165225 h 1185862"/>
                  <a:gd name="connsiteX44" fmla="*/ 619125 w 2000250"/>
                  <a:gd name="connsiteY44" fmla="*/ 1158875 h 1185862"/>
                  <a:gd name="connsiteX45" fmla="*/ 661988 w 2000250"/>
                  <a:gd name="connsiteY45" fmla="*/ 1149350 h 1185862"/>
                  <a:gd name="connsiteX46" fmla="*/ 706438 w 2000250"/>
                  <a:gd name="connsiteY46" fmla="*/ 1139825 h 1185862"/>
                  <a:gd name="connsiteX47" fmla="*/ 749300 w 2000250"/>
                  <a:gd name="connsiteY47" fmla="*/ 1128712 h 1185862"/>
                  <a:gd name="connsiteX48" fmla="*/ 790575 w 2000250"/>
                  <a:gd name="connsiteY48" fmla="*/ 1116012 h 1185862"/>
                  <a:gd name="connsiteX49" fmla="*/ 835025 w 2000250"/>
                  <a:gd name="connsiteY49" fmla="*/ 1103312 h 1185862"/>
                  <a:gd name="connsiteX50" fmla="*/ 876300 w 2000250"/>
                  <a:gd name="connsiteY50" fmla="*/ 1089025 h 1185862"/>
                  <a:gd name="connsiteX51" fmla="*/ 917575 w 2000250"/>
                  <a:gd name="connsiteY51" fmla="*/ 1073150 h 1185862"/>
                  <a:gd name="connsiteX52" fmla="*/ 609600 w 2000250"/>
                  <a:gd name="connsiteY52" fmla="*/ 898525 h 1185862"/>
                  <a:gd name="connsiteX53" fmla="*/ 654050 w 2000250"/>
                  <a:gd name="connsiteY53" fmla="*/ 896937 h 1185862"/>
                  <a:gd name="connsiteX54" fmla="*/ 654050 w 2000250"/>
                  <a:gd name="connsiteY54" fmla="*/ 896937 h 1185862"/>
                  <a:gd name="connsiteX55" fmla="*/ 1292225 w 2000250"/>
                  <a:gd name="connsiteY55" fmla="*/ 873125 h 1185862"/>
                  <a:gd name="connsiteX56" fmla="*/ 1336675 w 2000250"/>
                  <a:gd name="connsiteY56" fmla="*/ 842962 h 1185862"/>
                  <a:gd name="connsiteX57" fmla="*/ 1381125 w 2000250"/>
                  <a:gd name="connsiteY57" fmla="*/ 809625 h 1185862"/>
                  <a:gd name="connsiteX58" fmla="*/ 1423987 w 2000250"/>
                  <a:gd name="connsiteY58" fmla="*/ 777875 h 1185862"/>
                  <a:gd name="connsiteX59" fmla="*/ 1465262 w 2000250"/>
                  <a:gd name="connsiteY59" fmla="*/ 741362 h 1185862"/>
                  <a:gd name="connsiteX60" fmla="*/ 1506537 w 2000250"/>
                  <a:gd name="connsiteY60" fmla="*/ 708025 h 1185862"/>
                  <a:gd name="connsiteX61" fmla="*/ 1547812 w 2000250"/>
                  <a:gd name="connsiteY61" fmla="*/ 669925 h 1185862"/>
                  <a:gd name="connsiteX62" fmla="*/ 1587500 w 2000250"/>
                  <a:gd name="connsiteY62" fmla="*/ 631825 h 1185862"/>
                  <a:gd name="connsiteX63" fmla="*/ 1627187 w 2000250"/>
                  <a:gd name="connsiteY63" fmla="*/ 595312 h 1185862"/>
                  <a:gd name="connsiteX64" fmla="*/ 1665287 w 2000250"/>
                  <a:gd name="connsiteY64" fmla="*/ 555625 h 1185862"/>
                  <a:gd name="connsiteX65" fmla="*/ 1703387 w 2000250"/>
                  <a:gd name="connsiteY65" fmla="*/ 515938 h 1185862"/>
                  <a:gd name="connsiteX66" fmla="*/ 1778000 w 2000250"/>
                  <a:gd name="connsiteY66" fmla="*/ 431800 h 1185862"/>
                  <a:gd name="connsiteX67" fmla="*/ 1849437 w 2000250"/>
                  <a:gd name="connsiteY67" fmla="*/ 344488 h 1185862"/>
                  <a:gd name="connsiteX68" fmla="*/ 1919287 w 2000250"/>
                  <a:gd name="connsiteY68" fmla="*/ 257176 h 1185862"/>
                  <a:gd name="connsiteX69" fmla="*/ 1919288 w 2000250"/>
                  <a:gd name="connsiteY69" fmla="*/ 257175 h 1185862"/>
                  <a:gd name="connsiteX70" fmla="*/ 1958975 w 2000250"/>
                  <a:gd name="connsiteY70" fmla="*/ 201613 h 1185862"/>
                  <a:gd name="connsiteX71" fmla="*/ 2000250 w 2000250"/>
                  <a:gd name="connsiteY71" fmla="*/ 146050 h 1185862"/>
                  <a:gd name="connsiteX72" fmla="*/ 1597025 w 2000250"/>
                  <a:gd name="connsiteY72" fmla="*/ 34925 h 1185862"/>
                  <a:gd name="connsiteX73" fmla="*/ 1604963 w 2000250"/>
                  <a:gd name="connsiteY73" fmla="*/ 33338 h 1185862"/>
                  <a:gd name="connsiteX74" fmla="*/ 1538288 w 2000250"/>
                  <a:gd name="connsiteY74" fmla="*/ 28575 h 1185862"/>
                  <a:gd name="connsiteX75" fmla="*/ 1473200 w 2000250"/>
                  <a:gd name="connsiteY75" fmla="*/ 23813 h 1185862"/>
                  <a:gd name="connsiteX76" fmla="*/ 1343025 w 2000250"/>
                  <a:gd name="connsiteY76" fmla="*/ 12700 h 1185862"/>
                  <a:gd name="connsiteX77" fmla="*/ 1276350 w 2000250"/>
                  <a:gd name="connsiteY77" fmla="*/ 7938 h 1185862"/>
                  <a:gd name="connsiteX78" fmla="*/ 1208088 w 2000250"/>
                  <a:gd name="connsiteY78" fmla="*/ 4763 h 118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000250" h="1185862">
                    <a:moveTo>
                      <a:pt x="977907" y="571442"/>
                    </a:moveTo>
                    <a:lnTo>
                      <a:pt x="979488" y="571500"/>
                    </a:lnTo>
                    <a:lnTo>
                      <a:pt x="979487" y="571500"/>
                    </a:lnTo>
                    <a:close/>
                    <a:moveTo>
                      <a:pt x="1139825" y="0"/>
                    </a:moveTo>
                    <a:lnTo>
                      <a:pt x="1068388" y="0"/>
                    </a:lnTo>
                    <a:lnTo>
                      <a:pt x="1055688" y="0"/>
                    </a:lnTo>
                    <a:lnTo>
                      <a:pt x="1041400" y="1588"/>
                    </a:lnTo>
                    <a:lnTo>
                      <a:pt x="809625" y="254000"/>
                    </a:lnTo>
                    <a:lnTo>
                      <a:pt x="581025" y="498475"/>
                    </a:lnTo>
                    <a:lnTo>
                      <a:pt x="625475" y="512763"/>
                    </a:lnTo>
                    <a:lnTo>
                      <a:pt x="671513" y="527050"/>
                    </a:lnTo>
                    <a:lnTo>
                      <a:pt x="714375" y="538163"/>
                    </a:lnTo>
                    <a:lnTo>
                      <a:pt x="758825" y="547688"/>
                    </a:lnTo>
                    <a:lnTo>
                      <a:pt x="803275" y="555625"/>
                    </a:lnTo>
                    <a:lnTo>
                      <a:pt x="847725" y="561975"/>
                    </a:lnTo>
                    <a:lnTo>
                      <a:pt x="852331" y="562469"/>
                    </a:lnTo>
                    <a:lnTo>
                      <a:pt x="847725" y="561975"/>
                    </a:lnTo>
                    <a:lnTo>
                      <a:pt x="803275" y="555625"/>
                    </a:lnTo>
                    <a:lnTo>
                      <a:pt x="758825" y="547688"/>
                    </a:lnTo>
                    <a:lnTo>
                      <a:pt x="714375" y="538163"/>
                    </a:lnTo>
                    <a:lnTo>
                      <a:pt x="671512" y="527050"/>
                    </a:lnTo>
                    <a:lnTo>
                      <a:pt x="625475" y="512763"/>
                    </a:lnTo>
                    <a:lnTo>
                      <a:pt x="581024" y="498475"/>
                    </a:lnTo>
                    <a:lnTo>
                      <a:pt x="265112" y="831850"/>
                    </a:lnTo>
                    <a:lnTo>
                      <a:pt x="315912" y="830262"/>
                    </a:lnTo>
                    <a:lnTo>
                      <a:pt x="315912" y="830262"/>
                    </a:lnTo>
                    <a:lnTo>
                      <a:pt x="265112" y="831850"/>
                    </a:lnTo>
                    <a:lnTo>
                      <a:pt x="0" y="1109662"/>
                    </a:lnTo>
                    <a:lnTo>
                      <a:pt x="26987" y="1112837"/>
                    </a:lnTo>
                    <a:lnTo>
                      <a:pt x="52387" y="1116012"/>
                    </a:lnTo>
                    <a:lnTo>
                      <a:pt x="79375" y="1120775"/>
                    </a:lnTo>
                    <a:lnTo>
                      <a:pt x="104775" y="1128712"/>
                    </a:lnTo>
                    <a:lnTo>
                      <a:pt x="130175" y="1139825"/>
                    </a:lnTo>
                    <a:lnTo>
                      <a:pt x="155575" y="1149350"/>
                    </a:lnTo>
                    <a:lnTo>
                      <a:pt x="179387" y="1165225"/>
                    </a:lnTo>
                    <a:lnTo>
                      <a:pt x="200025" y="1184275"/>
                    </a:lnTo>
                    <a:lnTo>
                      <a:pt x="249237" y="1185862"/>
                    </a:lnTo>
                    <a:lnTo>
                      <a:pt x="296862" y="1185862"/>
                    </a:lnTo>
                    <a:lnTo>
                      <a:pt x="344487" y="1185862"/>
                    </a:lnTo>
                    <a:lnTo>
                      <a:pt x="390525" y="1184275"/>
                    </a:lnTo>
                    <a:lnTo>
                      <a:pt x="438150" y="1182687"/>
                    </a:lnTo>
                    <a:lnTo>
                      <a:pt x="484187" y="1177925"/>
                    </a:lnTo>
                    <a:lnTo>
                      <a:pt x="528637" y="1173162"/>
                    </a:lnTo>
                    <a:lnTo>
                      <a:pt x="574675" y="1165225"/>
                    </a:lnTo>
                    <a:lnTo>
                      <a:pt x="619125" y="1158875"/>
                    </a:lnTo>
                    <a:lnTo>
                      <a:pt x="661988" y="1149350"/>
                    </a:lnTo>
                    <a:lnTo>
                      <a:pt x="706438" y="1139825"/>
                    </a:lnTo>
                    <a:lnTo>
                      <a:pt x="749300" y="1128712"/>
                    </a:lnTo>
                    <a:lnTo>
                      <a:pt x="790575" y="1116012"/>
                    </a:lnTo>
                    <a:lnTo>
                      <a:pt x="835025" y="1103312"/>
                    </a:lnTo>
                    <a:lnTo>
                      <a:pt x="876300" y="1089025"/>
                    </a:lnTo>
                    <a:lnTo>
                      <a:pt x="917575" y="1073150"/>
                    </a:lnTo>
                    <a:lnTo>
                      <a:pt x="609600" y="898525"/>
                    </a:lnTo>
                    <a:lnTo>
                      <a:pt x="654050" y="896937"/>
                    </a:lnTo>
                    <a:lnTo>
                      <a:pt x="654050" y="896937"/>
                    </a:lnTo>
                    <a:lnTo>
                      <a:pt x="1292225" y="873125"/>
                    </a:lnTo>
                    <a:lnTo>
                      <a:pt x="1336675" y="842962"/>
                    </a:lnTo>
                    <a:lnTo>
                      <a:pt x="1381125" y="809625"/>
                    </a:lnTo>
                    <a:lnTo>
                      <a:pt x="1423987" y="777875"/>
                    </a:lnTo>
                    <a:lnTo>
                      <a:pt x="1465262" y="741362"/>
                    </a:lnTo>
                    <a:lnTo>
                      <a:pt x="1506537" y="708025"/>
                    </a:lnTo>
                    <a:lnTo>
                      <a:pt x="1547812" y="669925"/>
                    </a:lnTo>
                    <a:lnTo>
                      <a:pt x="1587500" y="631825"/>
                    </a:lnTo>
                    <a:lnTo>
                      <a:pt x="1627187" y="595312"/>
                    </a:lnTo>
                    <a:lnTo>
                      <a:pt x="1665287" y="555625"/>
                    </a:lnTo>
                    <a:lnTo>
                      <a:pt x="1703387" y="515938"/>
                    </a:lnTo>
                    <a:lnTo>
                      <a:pt x="1778000" y="431800"/>
                    </a:lnTo>
                    <a:lnTo>
                      <a:pt x="1849437" y="344488"/>
                    </a:lnTo>
                    <a:lnTo>
                      <a:pt x="1919287" y="257176"/>
                    </a:lnTo>
                    <a:lnTo>
                      <a:pt x="1919288" y="257175"/>
                    </a:lnTo>
                    <a:lnTo>
                      <a:pt x="1958975" y="201613"/>
                    </a:lnTo>
                    <a:lnTo>
                      <a:pt x="2000250" y="146050"/>
                    </a:lnTo>
                    <a:lnTo>
                      <a:pt x="1597025" y="34925"/>
                    </a:lnTo>
                    <a:lnTo>
                      <a:pt x="1604963" y="33338"/>
                    </a:lnTo>
                    <a:lnTo>
                      <a:pt x="1538288" y="28575"/>
                    </a:lnTo>
                    <a:lnTo>
                      <a:pt x="1473200" y="23813"/>
                    </a:lnTo>
                    <a:lnTo>
                      <a:pt x="1343025" y="12700"/>
                    </a:lnTo>
                    <a:lnTo>
                      <a:pt x="1276350" y="7938"/>
                    </a:lnTo>
                    <a:lnTo>
                      <a:pt x="1208088" y="4763"/>
                    </a:lnTo>
                    <a:close/>
                  </a:path>
                </a:pathLst>
              </a:custGeom>
              <a:solidFill>
                <a:schemeClr val="accent3"/>
              </a:solidFill>
              <a:ln>
                <a:noFill/>
              </a:ln>
            </p:spPr>
            <p:txBody>
              <a:bodyPr anchor="ctr"/>
              <a:lstStyle/>
              <a:p>
                <a:pPr algn="ctr"/>
                <a:endParaRPr/>
              </a:p>
            </p:txBody>
          </p:sp>
          <p:sp>
            <p:nvSpPr>
              <p:cNvPr id="35" name="Freeform: Shape 13"/>
              <p:cNvSpPr/>
              <p:nvPr/>
            </p:nvSpPr>
            <p:spPr bwMode="auto">
              <a:xfrm flipH="1">
                <a:off x="4169105" y="1711046"/>
                <a:ext cx="1903412" cy="2182812"/>
              </a:xfrm>
              <a:custGeom>
                <a:avLst/>
                <a:gdLst>
                  <a:gd name="connsiteX0" fmla="*/ 1498600 w 1903412"/>
                  <a:gd name="connsiteY0" fmla="*/ 1282700 h 2182812"/>
                  <a:gd name="connsiteX1" fmla="*/ 1477963 w 1903412"/>
                  <a:gd name="connsiteY1" fmla="*/ 1303338 h 2182812"/>
                  <a:gd name="connsiteX2" fmla="*/ 1457325 w 1903412"/>
                  <a:gd name="connsiteY2" fmla="*/ 1323975 h 2182812"/>
                  <a:gd name="connsiteX3" fmla="*/ 1435100 w 1903412"/>
                  <a:gd name="connsiteY3" fmla="*/ 1343025 h 2182812"/>
                  <a:gd name="connsiteX4" fmla="*/ 1412875 w 1903412"/>
                  <a:gd name="connsiteY4" fmla="*/ 1363663 h 2182812"/>
                  <a:gd name="connsiteX5" fmla="*/ 1389063 w 1903412"/>
                  <a:gd name="connsiteY5" fmla="*/ 1379538 h 2182812"/>
                  <a:gd name="connsiteX6" fmla="*/ 1365250 w 1903412"/>
                  <a:gd name="connsiteY6" fmla="*/ 1397000 h 2182812"/>
                  <a:gd name="connsiteX7" fmla="*/ 1341438 w 1903412"/>
                  <a:gd name="connsiteY7" fmla="*/ 1412875 h 2182812"/>
                  <a:gd name="connsiteX8" fmla="*/ 1316038 w 1903412"/>
                  <a:gd name="connsiteY8" fmla="*/ 1427163 h 2182812"/>
                  <a:gd name="connsiteX9" fmla="*/ 1290638 w 1903412"/>
                  <a:gd name="connsiteY9" fmla="*/ 1439863 h 2182812"/>
                  <a:gd name="connsiteX10" fmla="*/ 1263650 w 1903412"/>
                  <a:gd name="connsiteY10" fmla="*/ 1452563 h 2182812"/>
                  <a:gd name="connsiteX11" fmla="*/ 1236662 w 1903412"/>
                  <a:gd name="connsiteY11" fmla="*/ 1465263 h 2182812"/>
                  <a:gd name="connsiteX12" fmla="*/ 1211262 w 1903412"/>
                  <a:gd name="connsiteY12" fmla="*/ 1476375 h 2182812"/>
                  <a:gd name="connsiteX13" fmla="*/ 1182687 w 1903412"/>
                  <a:gd name="connsiteY13" fmla="*/ 1485900 h 2182812"/>
                  <a:gd name="connsiteX14" fmla="*/ 1155700 w 1903412"/>
                  <a:gd name="connsiteY14" fmla="*/ 1492250 h 2182812"/>
                  <a:gd name="connsiteX15" fmla="*/ 1128712 w 1903412"/>
                  <a:gd name="connsiteY15" fmla="*/ 1500188 h 2182812"/>
                  <a:gd name="connsiteX16" fmla="*/ 1100137 w 1903412"/>
                  <a:gd name="connsiteY16" fmla="*/ 1506538 h 2182812"/>
                  <a:gd name="connsiteX17" fmla="*/ 1073150 w 1903412"/>
                  <a:gd name="connsiteY17" fmla="*/ 1509713 h 2182812"/>
                  <a:gd name="connsiteX18" fmla="*/ 1044575 w 1903412"/>
                  <a:gd name="connsiteY18" fmla="*/ 1516063 h 2182812"/>
                  <a:gd name="connsiteX19" fmla="*/ 1016000 w 1903412"/>
                  <a:gd name="connsiteY19" fmla="*/ 1517650 h 2182812"/>
                  <a:gd name="connsiteX20" fmla="*/ 987425 w 1903412"/>
                  <a:gd name="connsiteY20" fmla="*/ 1519238 h 2182812"/>
                  <a:gd name="connsiteX21" fmla="*/ 958850 w 1903412"/>
                  <a:gd name="connsiteY21" fmla="*/ 1519238 h 2182812"/>
                  <a:gd name="connsiteX22" fmla="*/ 930275 w 1903412"/>
                  <a:gd name="connsiteY22" fmla="*/ 1517650 h 2182812"/>
                  <a:gd name="connsiteX23" fmla="*/ 903287 w 1903412"/>
                  <a:gd name="connsiteY23" fmla="*/ 1514475 h 2182812"/>
                  <a:gd name="connsiteX24" fmla="*/ 874712 w 1903412"/>
                  <a:gd name="connsiteY24" fmla="*/ 1509713 h 2182812"/>
                  <a:gd name="connsiteX25" fmla="*/ 846137 w 1903412"/>
                  <a:gd name="connsiteY25" fmla="*/ 1504950 h 2182812"/>
                  <a:gd name="connsiteX26" fmla="*/ 817562 w 1903412"/>
                  <a:gd name="connsiteY26" fmla="*/ 1500188 h 2182812"/>
                  <a:gd name="connsiteX27" fmla="*/ 790575 w 1903412"/>
                  <a:gd name="connsiteY27" fmla="*/ 1490663 h 2182812"/>
                  <a:gd name="connsiteX28" fmla="*/ 760412 w 1903412"/>
                  <a:gd name="connsiteY28" fmla="*/ 1481138 h 2182812"/>
                  <a:gd name="connsiteX29" fmla="*/ 733425 w 1903412"/>
                  <a:gd name="connsiteY29" fmla="*/ 1471613 h 2182812"/>
                  <a:gd name="connsiteX30" fmla="*/ 708025 w 1903412"/>
                  <a:gd name="connsiteY30" fmla="*/ 1460500 h 2182812"/>
                  <a:gd name="connsiteX31" fmla="*/ 681037 w 1903412"/>
                  <a:gd name="connsiteY31" fmla="*/ 1446213 h 2182812"/>
                  <a:gd name="connsiteX32" fmla="*/ 654050 w 1903412"/>
                  <a:gd name="connsiteY32" fmla="*/ 1431925 h 2182812"/>
                  <a:gd name="connsiteX33" fmla="*/ 285750 w 1903412"/>
                  <a:gd name="connsiteY33" fmla="*/ 1839913 h 2182812"/>
                  <a:gd name="connsiteX34" fmla="*/ 0 w 1903412"/>
                  <a:gd name="connsiteY34" fmla="*/ 2151062 h 2182812"/>
                  <a:gd name="connsiteX35" fmla="*/ 14287 w 1903412"/>
                  <a:gd name="connsiteY35" fmla="*/ 2149475 h 2182812"/>
                  <a:gd name="connsiteX36" fmla="*/ 26987 w 1903412"/>
                  <a:gd name="connsiteY36" fmla="*/ 2149475 h 2182812"/>
                  <a:gd name="connsiteX37" fmla="*/ 98425 w 1903412"/>
                  <a:gd name="connsiteY37" fmla="*/ 2149475 h 2182812"/>
                  <a:gd name="connsiteX38" fmla="*/ 166687 w 1903412"/>
                  <a:gd name="connsiteY38" fmla="*/ 2154237 h 2182812"/>
                  <a:gd name="connsiteX39" fmla="*/ 234950 w 1903412"/>
                  <a:gd name="connsiteY39" fmla="*/ 2157412 h 2182812"/>
                  <a:gd name="connsiteX40" fmla="*/ 301625 w 1903412"/>
                  <a:gd name="connsiteY40" fmla="*/ 2162175 h 2182812"/>
                  <a:gd name="connsiteX41" fmla="*/ 431800 w 1903412"/>
                  <a:gd name="connsiteY41" fmla="*/ 2173287 h 2182812"/>
                  <a:gd name="connsiteX42" fmla="*/ 496887 w 1903412"/>
                  <a:gd name="connsiteY42" fmla="*/ 2178050 h 2182812"/>
                  <a:gd name="connsiteX43" fmla="*/ 563562 w 1903412"/>
                  <a:gd name="connsiteY43" fmla="*/ 2182812 h 2182812"/>
                  <a:gd name="connsiteX44" fmla="*/ 1138237 w 1903412"/>
                  <a:gd name="connsiteY44" fmla="*/ 2012950 h 2182812"/>
                  <a:gd name="connsiteX45" fmla="*/ 1204912 w 1903412"/>
                  <a:gd name="connsiteY45" fmla="*/ 1898650 h 2182812"/>
                  <a:gd name="connsiteX46" fmla="*/ 1266825 w 1903412"/>
                  <a:gd name="connsiteY46" fmla="*/ 1779588 h 2182812"/>
                  <a:gd name="connsiteX47" fmla="*/ 1327150 w 1903412"/>
                  <a:gd name="connsiteY47" fmla="*/ 1662113 h 2182812"/>
                  <a:gd name="connsiteX48" fmla="*/ 1384300 w 1903412"/>
                  <a:gd name="connsiteY48" fmla="*/ 1543050 h 2182812"/>
                  <a:gd name="connsiteX49" fmla="*/ 1384300 w 1903412"/>
                  <a:gd name="connsiteY49" fmla="*/ 1539875 h 2182812"/>
                  <a:gd name="connsiteX50" fmla="*/ 1382713 w 1903412"/>
                  <a:gd name="connsiteY50" fmla="*/ 1539875 h 2182812"/>
                  <a:gd name="connsiteX51" fmla="*/ 1371600 w 1903412"/>
                  <a:gd name="connsiteY51" fmla="*/ 1541463 h 2182812"/>
                  <a:gd name="connsiteX52" fmla="*/ 1330325 w 1903412"/>
                  <a:gd name="connsiteY52" fmla="*/ 1555750 h 2182812"/>
                  <a:gd name="connsiteX53" fmla="*/ 1306513 w 1903412"/>
                  <a:gd name="connsiteY53" fmla="*/ 1562100 h 2182812"/>
                  <a:gd name="connsiteX54" fmla="*/ 1296988 w 1903412"/>
                  <a:gd name="connsiteY54" fmla="*/ 1566863 h 2182812"/>
                  <a:gd name="connsiteX55" fmla="*/ 1285875 w 1903412"/>
                  <a:gd name="connsiteY55" fmla="*/ 1568450 h 2182812"/>
                  <a:gd name="connsiteX56" fmla="*/ 1274763 w 1903412"/>
                  <a:gd name="connsiteY56" fmla="*/ 1568450 h 2182812"/>
                  <a:gd name="connsiteX57" fmla="*/ 1266825 w 1903412"/>
                  <a:gd name="connsiteY57" fmla="*/ 1566863 h 2182812"/>
                  <a:gd name="connsiteX58" fmla="*/ 1260475 w 1903412"/>
                  <a:gd name="connsiteY58" fmla="*/ 1560513 h 2182812"/>
                  <a:gd name="connsiteX59" fmla="*/ 1257300 w 1903412"/>
                  <a:gd name="connsiteY59" fmla="*/ 1555750 h 2182812"/>
                  <a:gd name="connsiteX60" fmla="*/ 1265238 w 1903412"/>
                  <a:gd name="connsiteY60" fmla="*/ 1552575 h 2182812"/>
                  <a:gd name="connsiteX61" fmla="*/ 1277938 w 1903412"/>
                  <a:gd name="connsiteY61" fmla="*/ 1546225 h 2182812"/>
                  <a:gd name="connsiteX62" fmla="*/ 1304925 w 1903412"/>
                  <a:gd name="connsiteY62" fmla="*/ 1533525 h 2182812"/>
                  <a:gd name="connsiteX63" fmla="*/ 1333500 w 1903412"/>
                  <a:gd name="connsiteY63" fmla="*/ 1516063 h 2182812"/>
                  <a:gd name="connsiteX64" fmla="*/ 1362075 w 1903412"/>
                  <a:gd name="connsiteY64" fmla="*/ 1495425 h 2182812"/>
                  <a:gd name="connsiteX65" fmla="*/ 1387475 w 1903412"/>
                  <a:gd name="connsiteY65" fmla="*/ 1476375 h 2182812"/>
                  <a:gd name="connsiteX66" fmla="*/ 1409700 w 1903412"/>
                  <a:gd name="connsiteY66" fmla="*/ 1460500 h 2182812"/>
                  <a:gd name="connsiteX67" fmla="*/ 1425575 w 1903412"/>
                  <a:gd name="connsiteY67" fmla="*/ 1446213 h 2182812"/>
                  <a:gd name="connsiteX68" fmla="*/ 1433513 w 1903412"/>
                  <a:gd name="connsiteY68" fmla="*/ 1438275 h 2182812"/>
                  <a:gd name="connsiteX69" fmla="*/ 1438275 w 1903412"/>
                  <a:gd name="connsiteY69" fmla="*/ 1422400 h 2182812"/>
                  <a:gd name="connsiteX70" fmla="*/ 1610017 w 1903412"/>
                  <a:gd name="connsiteY70" fmla="*/ 907758 h 2182812"/>
                  <a:gd name="connsiteX71" fmla="*/ 1577976 w 1903412"/>
                  <a:gd name="connsiteY71" fmla="*/ 939800 h 2182812"/>
                  <a:gd name="connsiteX72" fmla="*/ 1574107 w 1903412"/>
                  <a:gd name="connsiteY72" fmla="*/ 943535 h 2182812"/>
                  <a:gd name="connsiteX73" fmla="*/ 1577975 w 1903412"/>
                  <a:gd name="connsiteY73" fmla="*/ 939800 h 2182812"/>
                  <a:gd name="connsiteX74" fmla="*/ 1724025 w 1903412"/>
                  <a:gd name="connsiteY74" fmla="*/ 669925 h 2182812"/>
                  <a:gd name="connsiteX75" fmla="*/ 1666875 w 1903412"/>
                  <a:gd name="connsiteY75" fmla="*/ 693738 h 2182812"/>
                  <a:gd name="connsiteX76" fmla="*/ 1611313 w 1903412"/>
                  <a:gd name="connsiteY76" fmla="*/ 714375 h 2182812"/>
                  <a:gd name="connsiteX77" fmla="*/ 1552575 w 1903412"/>
                  <a:gd name="connsiteY77" fmla="*/ 733425 h 2182812"/>
                  <a:gd name="connsiteX78" fmla="*/ 1524000 w 1903412"/>
                  <a:gd name="connsiteY78" fmla="*/ 739775 h 2182812"/>
                  <a:gd name="connsiteX79" fmla="*/ 1495425 w 1903412"/>
                  <a:gd name="connsiteY79" fmla="*/ 747713 h 2182812"/>
                  <a:gd name="connsiteX80" fmla="*/ 1466850 w 1903412"/>
                  <a:gd name="connsiteY80" fmla="*/ 752475 h 2182812"/>
                  <a:gd name="connsiteX81" fmla="*/ 1436688 w 1903412"/>
                  <a:gd name="connsiteY81" fmla="*/ 755650 h 2182812"/>
                  <a:gd name="connsiteX82" fmla="*/ 1408113 w 1903412"/>
                  <a:gd name="connsiteY82" fmla="*/ 760413 h 2182812"/>
                  <a:gd name="connsiteX83" fmla="*/ 1379538 w 1903412"/>
                  <a:gd name="connsiteY83" fmla="*/ 760413 h 2182812"/>
                  <a:gd name="connsiteX84" fmla="*/ 1347788 w 1903412"/>
                  <a:gd name="connsiteY84" fmla="*/ 760413 h 2182812"/>
                  <a:gd name="connsiteX85" fmla="*/ 1317625 w 1903412"/>
                  <a:gd name="connsiteY85" fmla="*/ 757238 h 2182812"/>
                  <a:gd name="connsiteX86" fmla="*/ 1289050 w 1903412"/>
                  <a:gd name="connsiteY86" fmla="*/ 754063 h 2182812"/>
                  <a:gd name="connsiteX87" fmla="*/ 1258888 w 1903412"/>
                  <a:gd name="connsiteY87" fmla="*/ 747713 h 2182812"/>
                  <a:gd name="connsiteX88" fmla="*/ 1204912 w 1903412"/>
                  <a:gd name="connsiteY88" fmla="*/ 808038 h 2182812"/>
                  <a:gd name="connsiteX89" fmla="*/ 995362 w 1903412"/>
                  <a:gd name="connsiteY89" fmla="*/ 1047750 h 2182812"/>
                  <a:gd name="connsiteX90" fmla="*/ 784225 w 1903412"/>
                  <a:gd name="connsiteY90" fmla="*/ 1284287 h 2182812"/>
                  <a:gd name="connsiteX91" fmla="*/ 784225 w 1903412"/>
                  <a:gd name="connsiteY91" fmla="*/ 1284287 h 2182812"/>
                  <a:gd name="connsiteX92" fmla="*/ 654050 w 1903412"/>
                  <a:gd name="connsiteY92" fmla="*/ 1431925 h 2182812"/>
                  <a:gd name="connsiteX93" fmla="*/ 681037 w 1903412"/>
                  <a:gd name="connsiteY93" fmla="*/ 1446212 h 2182812"/>
                  <a:gd name="connsiteX94" fmla="*/ 708025 w 1903412"/>
                  <a:gd name="connsiteY94" fmla="*/ 1460500 h 2182812"/>
                  <a:gd name="connsiteX95" fmla="*/ 733425 w 1903412"/>
                  <a:gd name="connsiteY95" fmla="*/ 1471612 h 2182812"/>
                  <a:gd name="connsiteX96" fmla="*/ 760412 w 1903412"/>
                  <a:gd name="connsiteY96" fmla="*/ 1481137 h 2182812"/>
                  <a:gd name="connsiteX97" fmla="*/ 790575 w 1903412"/>
                  <a:gd name="connsiteY97" fmla="*/ 1490662 h 2182812"/>
                  <a:gd name="connsiteX98" fmla="*/ 817562 w 1903412"/>
                  <a:gd name="connsiteY98" fmla="*/ 1500187 h 2182812"/>
                  <a:gd name="connsiteX99" fmla="*/ 846137 w 1903412"/>
                  <a:gd name="connsiteY99" fmla="*/ 1504950 h 2182812"/>
                  <a:gd name="connsiteX100" fmla="*/ 874712 w 1903412"/>
                  <a:gd name="connsiteY100" fmla="*/ 1509712 h 2182812"/>
                  <a:gd name="connsiteX101" fmla="*/ 903287 w 1903412"/>
                  <a:gd name="connsiteY101" fmla="*/ 1514475 h 2182812"/>
                  <a:gd name="connsiteX102" fmla="*/ 930275 w 1903412"/>
                  <a:gd name="connsiteY102" fmla="*/ 1517650 h 2182812"/>
                  <a:gd name="connsiteX103" fmla="*/ 958850 w 1903412"/>
                  <a:gd name="connsiteY103" fmla="*/ 1519237 h 2182812"/>
                  <a:gd name="connsiteX104" fmla="*/ 987425 w 1903412"/>
                  <a:gd name="connsiteY104" fmla="*/ 1519237 h 2182812"/>
                  <a:gd name="connsiteX105" fmla="*/ 1016000 w 1903412"/>
                  <a:gd name="connsiteY105" fmla="*/ 1517650 h 2182812"/>
                  <a:gd name="connsiteX106" fmla="*/ 1044575 w 1903412"/>
                  <a:gd name="connsiteY106" fmla="*/ 1516062 h 2182812"/>
                  <a:gd name="connsiteX107" fmla="*/ 1073150 w 1903412"/>
                  <a:gd name="connsiteY107" fmla="*/ 1509712 h 2182812"/>
                  <a:gd name="connsiteX108" fmla="*/ 1100138 w 1903412"/>
                  <a:gd name="connsiteY108" fmla="*/ 1506537 h 2182812"/>
                  <a:gd name="connsiteX109" fmla="*/ 1128713 w 1903412"/>
                  <a:gd name="connsiteY109" fmla="*/ 1500187 h 2182812"/>
                  <a:gd name="connsiteX110" fmla="*/ 1155700 w 1903412"/>
                  <a:gd name="connsiteY110" fmla="*/ 1492250 h 2182812"/>
                  <a:gd name="connsiteX111" fmla="*/ 1182688 w 1903412"/>
                  <a:gd name="connsiteY111" fmla="*/ 1485900 h 2182812"/>
                  <a:gd name="connsiteX112" fmla="*/ 1211263 w 1903412"/>
                  <a:gd name="connsiteY112" fmla="*/ 1476375 h 2182812"/>
                  <a:gd name="connsiteX113" fmla="*/ 1236663 w 1903412"/>
                  <a:gd name="connsiteY113" fmla="*/ 1465262 h 2182812"/>
                  <a:gd name="connsiteX114" fmla="*/ 1263650 w 1903412"/>
                  <a:gd name="connsiteY114" fmla="*/ 1452562 h 2182812"/>
                  <a:gd name="connsiteX115" fmla="*/ 1290638 w 1903412"/>
                  <a:gd name="connsiteY115" fmla="*/ 1439862 h 2182812"/>
                  <a:gd name="connsiteX116" fmla="*/ 1316038 w 1903412"/>
                  <a:gd name="connsiteY116" fmla="*/ 1427162 h 2182812"/>
                  <a:gd name="connsiteX117" fmla="*/ 1341438 w 1903412"/>
                  <a:gd name="connsiteY117" fmla="*/ 1412875 h 2182812"/>
                  <a:gd name="connsiteX118" fmla="*/ 1365250 w 1903412"/>
                  <a:gd name="connsiteY118" fmla="*/ 1397000 h 2182812"/>
                  <a:gd name="connsiteX119" fmla="*/ 1389063 w 1903412"/>
                  <a:gd name="connsiteY119" fmla="*/ 1379537 h 2182812"/>
                  <a:gd name="connsiteX120" fmla="*/ 1412875 w 1903412"/>
                  <a:gd name="connsiteY120" fmla="*/ 1363662 h 2182812"/>
                  <a:gd name="connsiteX121" fmla="*/ 1435100 w 1903412"/>
                  <a:gd name="connsiteY121" fmla="*/ 1343025 h 2182812"/>
                  <a:gd name="connsiteX122" fmla="*/ 1457325 w 1903412"/>
                  <a:gd name="connsiteY122" fmla="*/ 1323975 h 2182812"/>
                  <a:gd name="connsiteX123" fmla="*/ 1477963 w 1903412"/>
                  <a:gd name="connsiteY123" fmla="*/ 1303337 h 2182812"/>
                  <a:gd name="connsiteX124" fmla="*/ 1498601 w 1903412"/>
                  <a:gd name="connsiteY124" fmla="*/ 1282700 h 2182812"/>
                  <a:gd name="connsiteX125" fmla="*/ 1557338 w 1903412"/>
                  <a:gd name="connsiteY125" fmla="*/ 1136650 h 2182812"/>
                  <a:gd name="connsiteX126" fmla="*/ 1614488 w 1903412"/>
                  <a:gd name="connsiteY126" fmla="*/ 989012 h 2182812"/>
                  <a:gd name="connsiteX127" fmla="*/ 1665288 w 1903412"/>
                  <a:gd name="connsiteY127" fmla="*/ 846137 h 2182812"/>
                  <a:gd name="connsiteX128" fmla="*/ 1624013 w 1903412"/>
                  <a:gd name="connsiteY128" fmla="*/ 893762 h 2182812"/>
                  <a:gd name="connsiteX129" fmla="*/ 1624013 w 1903412"/>
                  <a:gd name="connsiteY129" fmla="*/ 893763 h 2182812"/>
                  <a:gd name="connsiteX130" fmla="*/ 1665288 w 1903412"/>
                  <a:gd name="connsiteY130" fmla="*/ 846138 h 2182812"/>
                  <a:gd name="connsiteX131" fmla="*/ 1903412 w 1903412"/>
                  <a:gd name="connsiteY131" fmla="*/ 0 h 2182812"/>
                  <a:gd name="connsiteX132" fmla="*/ 1584325 w 1903412"/>
                  <a:gd name="connsiteY132" fmla="*/ 373062 h 2182812"/>
                  <a:gd name="connsiteX133" fmla="*/ 1258887 w 1903412"/>
                  <a:gd name="connsiteY133" fmla="*/ 747712 h 2182812"/>
                  <a:gd name="connsiteX134" fmla="*/ 1289050 w 1903412"/>
                  <a:gd name="connsiteY134" fmla="*/ 754062 h 2182812"/>
                  <a:gd name="connsiteX135" fmla="*/ 1317625 w 1903412"/>
                  <a:gd name="connsiteY135" fmla="*/ 757237 h 2182812"/>
                  <a:gd name="connsiteX136" fmla="*/ 1347787 w 1903412"/>
                  <a:gd name="connsiteY136" fmla="*/ 760412 h 2182812"/>
                  <a:gd name="connsiteX137" fmla="*/ 1379537 w 1903412"/>
                  <a:gd name="connsiteY137" fmla="*/ 760412 h 2182812"/>
                  <a:gd name="connsiteX138" fmla="*/ 1408112 w 1903412"/>
                  <a:gd name="connsiteY138" fmla="*/ 760412 h 2182812"/>
                  <a:gd name="connsiteX139" fmla="*/ 1436687 w 1903412"/>
                  <a:gd name="connsiteY139" fmla="*/ 755650 h 2182812"/>
                  <a:gd name="connsiteX140" fmla="*/ 1466850 w 1903412"/>
                  <a:gd name="connsiteY140" fmla="*/ 752475 h 2182812"/>
                  <a:gd name="connsiteX141" fmla="*/ 1495425 w 1903412"/>
                  <a:gd name="connsiteY141" fmla="*/ 747712 h 2182812"/>
                  <a:gd name="connsiteX142" fmla="*/ 1524000 w 1903412"/>
                  <a:gd name="connsiteY142" fmla="*/ 739775 h 2182812"/>
                  <a:gd name="connsiteX143" fmla="*/ 1552575 w 1903412"/>
                  <a:gd name="connsiteY143" fmla="*/ 733425 h 2182812"/>
                  <a:gd name="connsiteX144" fmla="*/ 1611312 w 1903412"/>
                  <a:gd name="connsiteY144" fmla="*/ 714375 h 2182812"/>
                  <a:gd name="connsiteX145" fmla="*/ 1666875 w 1903412"/>
                  <a:gd name="connsiteY145" fmla="*/ 693737 h 2182812"/>
                  <a:gd name="connsiteX146" fmla="*/ 1724025 w 1903412"/>
                  <a:gd name="connsiteY146" fmla="*/ 669925 h 2182812"/>
                  <a:gd name="connsiteX147" fmla="*/ 1754187 w 1903412"/>
                  <a:gd name="connsiteY147" fmla="*/ 571500 h 2182812"/>
                  <a:gd name="connsiteX148" fmla="*/ 1782762 w 1903412"/>
                  <a:gd name="connsiteY148" fmla="*/ 476250 h 2182812"/>
                  <a:gd name="connsiteX149" fmla="*/ 1831975 w 1903412"/>
                  <a:gd name="connsiteY149" fmla="*/ 301625 h 2182812"/>
                  <a:gd name="connsiteX150" fmla="*/ 1871662 w 1903412"/>
                  <a:gd name="connsiteY150" fmla="*/ 150813 h 2182812"/>
                  <a:gd name="connsiteX151" fmla="*/ 1901825 w 1903412"/>
                  <a:gd name="connsiteY151" fmla="*/ 28575 h 2182812"/>
                  <a:gd name="connsiteX152" fmla="*/ 1903412 w 1903412"/>
                  <a:gd name="connsiteY152" fmla="*/ 14288 h 218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903412" h="2182812">
                    <a:moveTo>
                      <a:pt x="1498600" y="1282700"/>
                    </a:moveTo>
                    <a:lnTo>
                      <a:pt x="1477963" y="1303338"/>
                    </a:lnTo>
                    <a:lnTo>
                      <a:pt x="1457325" y="1323975"/>
                    </a:lnTo>
                    <a:lnTo>
                      <a:pt x="1435100" y="1343025"/>
                    </a:lnTo>
                    <a:lnTo>
                      <a:pt x="1412875" y="1363663"/>
                    </a:lnTo>
                    <a:lnTo>
                      <a:pt x="1389063" y="1379538"/>
                    </a:lnTo>
                    <a:lnTo>
                      <a:pt x="1365250" y="1397000"/>
                    </a:lnTo>
                    <a:lnTo>
                      <a:pt x="1341438" y="1412875"/>
                    </a:lnTo>
                    <a:lnTo>
                      <a:pt x="1316038" y="1427163"/>
                    </a:lnTo>
                    <a:lnTo>
                      <a:pt x="1290638" y="1439863"/>
                    </a:lnTo>
                    <a:lnTo>
                      <a:pt x="1263650" y="1452563"/>
                    </a:lnTo>
                    <a:lnTo>
                      <a:pt x="1236662" y="1465263"/>
                    </a:lnTo>
                    <a:lnTo>
                      <a:pt x="1211262" y="1476375"/>
                    </a:lnTo>
                    <a:lnTo>
                      <a:pt x="1182687" y="1485900"/>
                    </a:lnTo>
                    <a:lnTo>
                      <a:pt x="1155700" y="1492250"/>
                    </a:lnTo>
                    <a:lnTo>
                      <a:pt x="1128712" y="1500188"/>
                    </a:lnTo>
                    <a:lnTo>
                      <a:pt x="1100137" y="1506538"/>
                    </a:lnTo>
                    <a:lnTo>
                      <a:pt x="1073150" y="1509713"/>
                    </a:lnTo>
                    <a:lnTo>
                      <a:pt x="1044575" y="1516063"/>
                    </a:lnTo>
                    <a:lnTo>
                      <a:pt x="1016000" y="1517650"/>
                    </a:lnTo>
                    <a:lnTo>
                      <a:pt x="987425" y="1519238"/>
                    </a:lnTo>
                    <a:lnTo>
                      <a:pt x="958850" y="1519238"/>
                    </a:lnTo>
                    <a:lnTo>
                      <a:pt x="930275" y="1517650"/>
                    </a:lnTo>
                    <a:lnTo>
                      <a:pt x="903287" y="1514475"/>
                    </a:lnTo>
                    <a:lnTo>
                      <a:pt x="874712" y="1509713"/>
                    </a:lnTo>
                    <a:lnTo>
                      <a:pt x="846137" y="1504950"/>
                    </a:lnTo>
                    <a:lnTo>
                      <a:pt x="817562" y="1500188"/>
                    </a:lnTo>
                    <a:lnTo>
                      <a:pt x="790575" y="1490663"/>
                    </a:lnTo>
                    <a:lnTo>
                      <a:pt x="760412" y="1481138"/>
                    </a:lnTo>
                    <a:lnTo>
                      <a:pt x="733425" y="1471613"/>
                    </a:lnTo>
                    <a:lnTo>
                      <a:pt x="708025" y="1460500"/>
                    </a:lnTo>
                    <a:lnTo>
                      <a:pt x="681037" y="1446213"/>
                    </a:lnTo>
                    <a:lnTo>
                      <a:pt x="654050" y="1431925"/>
                    </a:lnTo>
                    <a:lnTo>
                      <a:pt x="285750" y="1839913"/>
                    </a:lnTo>
                    <a:lnTo>
                      <a:pt x="0" y="2151062"/>
                    </a:lnTo>
                    <a:lnTo>
                      <a:pt x="14287" y="2149475"/>
                    </a:lnTo>
                    <a:lnTo>
                      <a:pt x="26987" y="2149475"/>
                    </a:lnTo>
                    <a:lnTo>
                      <a:pt x="98425" y="2149475"/>
                    </a:lnTo>
                    <a:lnTo>
                      <a:pt x="166687" y="2154237"/>
                    </a:lnTo>
                    <a:lnTo>
                      <a:pt x="234950" y="2157412"/>
                    </a:lnTo>
                    <a:lnTo>
                      <a:pt x="301625" y="2162175"/>
                    </a:lnTo>
                    <a:lnTo>
                      <a:pt x="431800" y="2173287"/>
                    </a:lnTo>
                    <a:lnTo>
                      <a:pt x="496887" y="2178050"/>
                    </a:lnTo>
                    <a:lnTo>
                      <a:pt x="563562" y="2182812"/>
                    </a:lnTo>
                    <a:lnTo>
                      <a:pt x="1138237" y="2012950"/>
                    </a:lnTo>
                    <a:lnTo>
                      <a:pt x="1204912" y="1898650"/>
                    </a:lnTo>
                    <a:lnTo>
                      <a:pt x="1266825" y="1779588"/>
                    </a:lnTo>
                    <a:lnTo>
                      <a:pt x="1327150" y="1662113"/>
                    </a:lnTo>
                    <a:lnTo>
                      <a:pt x="1384300" y="1543050"/>
                    </a:lnTo>
                    <a:lnTo>
                      <a:pt x="1384300" y="1539875"/>
                    </a:lnTo>
                    <a:lnTo>
                      <a:pt x="1382713" y="1539875"/>
                    </a:lnTo>
                    <a:lnTo>
                      <a:pt x="1371600" y="1541463"/>
                    </a:lnTo>
                    <a:lnTo>
                      <a:pt x="1330325" y="1555750"/>
                    </a:lnTo>
                    <a:lnTo>
                      <a:pt x="1306513" y="1562100"/>
                    </a:lnTo>
                    <a:lnTo>
                      <a:pt x="1296988" y="1566863"/>
                    </a:lnTo>
                    <a:lnTo>
                      <a:pt x="1285875" y="1568450"/>
                    </a:lnTo>
                    <a:lnTo>
                      <a:pt x="1274763" y="1568450"/>
                    </a:lnTo>
                    <a:lnTo>
                      <a:pt x="1266825" y="1566863"/>
                    </a:lnTo>
                    <a:lnTo>
                      <a:pt x="1260475" y="1560513"/>
                    </a:lnTo>
                    <a:lnTo>
                      <a:pt x="1257300" y="1555750"/>
                    </a:lnTo>
                    <a:lnTo>
                      <a:pt x="1265238" y="1552575"/>
                    </a:lnTo>
                    <a:lnTo>
                      <a:pt x="1277938" y="1546225"/>
                    </a:lnTo>
                    <a:lnTo>
                      <a:pt x="1304925" y="1533525"/>
                    </a:lnTo>
                    <a:lnTo>
                      <a:pt x="1333500" y="1516063"/>
                    </a:lnTo>
                    <a:lnTo>
                      <a:pt x="1362075" y="1495425"/>
                    </a:lnTo>
                    <a:lnTo>
                      <a:pt x="1387475" y="1476375"/>
                    </a:lnTo>
                    <a:lnTo>
                      <a:pt x="1409700" y="1460500"/>
                    </a:lnTo>
                    <a:lnTo>
                      <a:pt x="1425575" y="1446213"/>
                    </a:lnTo>
                    <a:lnTo>
                      <a:pt x="1433513" y="1438275"/>
                    </a:lnTo>
                    <a:lnTo>
                      <a:pt x="1438275" y="1422400"/>
                    </a:lnTo>
                    <a:close/>
                    <a:moveTo>
                      <a:pt x="1610017" y="907758"/>
                    </a:moveTo>
                    <a:lnTo>
                      <a:pt x="1577976" y="939800"/>
                    </a:lnTo>
                    <a:lnTo>
                      <a:pt x="1574107" y="943535"/>
                    </a:lnTo>
                    <a:lnTo>
                      <a:pt x="1577975" y="939800"/>
                    </a:lnTo>
                    <a:close/>
                    <a:moveTo>
                      <a:pt x="1724025" y="669925"/>
                    </a:moveTo>
                    <a:lnTo>
                      <a:pt x="1666875" y="693738"/>
                    </a:lnTo>
                    <a:lnTo>
                      <a:pt x="1611313" y="714375"/>
                    </a:lnTo>
                    <a:lnTo>
                      <a:pt x="1552575" y="733425"/>
                    </a:lnTo>
                    <a:lnTo>
                      <a:pt x="1524000" y="739775"/>
                    </a:lnTo>
                    <a:lnTo>
                      <a:pt x="1495425" y="747713"/>
                    </a:lnTo>
                    <a:lnTo>
                      <a:pt x="1466850" y="752475"/>
                    </a:lnTo>
                    <a:lnTo>
                      <a:pt x="1436688" y="755650"/>
                    </a:lnTo>
                    <a:lnTo>
                      <a:pt x="1408113" y="760413"/>
                    </a:lnTo>
                    <a:lnTo>
                      <a:pt x="1379538" y="760413"/>
                    </a:lnTo>
                    <a:lnTo>
                      <a:pt x="1347788" y="760413"/>
                    </a:lnTo>
                    <a:lnTo>
                      <a:pt x="1317625" y="757238"/>
                    </a:lnTo>
                    <a:lnTo>
                      <a:pt x="1289050" y="754063"/>
                    </a:lnTo>
                    <a:lnTo>
                      <a:pt x="1258888" y="747713"/>
                    </a:lnTo>
                    <a:lnTo>
                      <a:pt x="1204912" y="808038"/>
                    </a:lnTo>
                    <a:lnTo>
                      <a:pt x="995362" y="1047750"/>
                    </a:lnTo>
                    <a:lnTo>
                      <a:pt x="784225" y="1284287"/>
                    </a:lnTo>
                    <a:lnTo>
                      <a:pt x="784225" y="1284287"/>
                    </a:lnTo>
                    <a:lnTo>
                      <a:pt x="654050" y="1431925"/>
                    </a:lnTo>
                    <a:lnTo>
                      <a:pt x="681037" y="1446212"/>
                    </a:lnTo>
                    <a:lnTo>
                      <a:pt x="708025" y="1460500"/>
                    </a:lnTo>
                    <a:lnTo>
                      <a:pt x="733425" y="1471612"/>
                    </a:lnTo>
                    <a:lnTo>
                      <a:pt x="760412" y="1481137"/>
                    </a:lnTo>
                    <a:lnTo>
                      <a:pt x="790575" y="1490662"/>
                    </a:lnTo>
                    <a:lnTo>
                      <a:pt x="817562" y="1500187"/>
                    </a:lnTo>
                    <a:lnTo>
                      <a:pt x="846137" y="1504950"/>
                    </a:lnTo>
                    <a:lnTo>
                      <a:pt x="874712" y="1509712"/>
                    </a:lnTo>
                    <a:lnTo>
                      <a:pt x="903287" y="1514475"/>
                    </a:lnTo>
                    <a:lnTo>
                      <a:pt x="930275" y="1517650"/>
                    </a:lnTo>
                    <a:lnTo>
                      <a:pt x="958850" y="1519237"/>
                    </a:lnTo>
                    <a:lnTo>
                      <a:pt x="987425" y="1519237"/>
                    </a:lnTo>
                    <a:lnTo>
                      <a:pt x="1016000" y="1517650"/>
                    </a:lnTo>
                    <a:lnTo>
                      <a:pt x="1044575" y="1516062"/>
                    </a:lnTo>
                    <a:lnTo>
                      <a:pt x="1073150" y="1509712"/>
                    </a:lnTo>
                    <a:lnTo>
                      <a:pt x="1100138" y="1506537"/>
                    </a:lnTo>
                    <a:lnTo>
                      <a:pt x="1128713" y="1500187"/>
                    </a:lnTo>
                    <a:lnTo>
                      <a:pt x="1155700" y="1492250"/>
                    </a:lnTo>
                    <a:lnTo>
                      <a:pt x="1182688" y="1485900"/>
                    </a:lnTo>
                    <a:lnTo>
                      <a:pt x="1211263" y="1476375"/>
                    </a:lnTo>
                    <a:lnTo>
                      <a:pt x="1236663" y="1465262"/>
                    </a:lnTo>
                    <a:lnTo>
                      <a:pt x="1263650" y="1452562"/>
                    </a:lnTo>
                    <a:lnTo>
                      <a:pt x="1290638" y="1439862"/>
                    </a:lnTo>
                    <a:lnTo>
                      <a:pt x="1316038" y="1427162"/>
                    </a:lnTo>
                    <a:lnTo>
                      <a:pt x="1341438" y="1412875"/>
                    </a:lnTo>
                    <a:lnTo>
                      <a:pt x="1365250" y="1397000"/>
                    </a:lnTo>
                    <a:lnTo>
                      <a:pt x="1389063" y="1379537"/>
                    </a:lnTo>
                    <a:lnTo>
                      <a:pt x="1412875" y="1363662"/>
                    </a:lnTo>
                    <a:lnTo>
                      <a:pt x="1435100" y="1343025"/>
                    </a:lnTo>
                    <a:lnTo>
                      <a:pt x="1457325" y="1323975"/>
                    </a:lnTo>
                    <a:lnTo>
                      <a:pt x="1477963" y="1303337"/>
                    </a:lnTo>
                    <a:lnTo>
                      <a:pt x="1498601" y="1282700"/>
                    </a:lnTo>
                    <a:lnTo>
                      <a:pt x="1557338" y="1136650"/>
                    </a:lnTo>
                    <a:lnTo>
                      <a:pt x="1614488" y="989012"/>
                    </a:lnTo>
                    <a:lnTo>
                      <a:pt x="1665288" y="846137"/>
                    </a:lnTo>
                    <a:lnTo>
                      <a:pt x="1624013" y="893762"/>
                    </a:lnTo>
                    <a:lnTo>
                      <a:pt x="1624013" y="893763"/>
                    </a:lnTo>
                    <a:lnTo>
                      <a:pt x="1665288" y="846138"/>
                    </a:lnTo>
                    <a:close/>
                    <a:moveTo>
                      <a:pt x="1903412" y="0"/>
                    </a:moveTo>
                    <a:lnTo>
                      <a:pt x="1584325" y="373062"/>
                    </a:lnTo>
                    <a:lnTo>
                      <a:pt x="1258887" y="747712"/>
                    </a:lnTo>
                    <a:lnTo>
                      <a:pt x="1289050" y="754062"/>
                    </a:lnTo>
                    <a:lnTo>
                      <a:pt x="1317625" y="757237"/>
                    </a:lnTo>
                    <a:lnTo>
                      <a:pt x="1347787" y="760412"/>
                    </a:lnTo>
                    <a:lnTo>
                      <a:pt x="1379537" y="760412"/>
                    </a:lnTo>
                    <a:lnTo>
                      <a:pt x="1408112" y="760412"/>
                    </a:lnTo>
                    <a:lnTo>
                      <a:pt x="1436687" y="755650"/>
                    </a:lnTo>
                    <a:lnTo>
                      <a:pt x="1466850" y="752475"/>
                    </a:lnTo>
                    <a:lnTo>
                      <a:pt x="1495425" y="747712"/>
                    </a:lnTo>
                    <a:lnTo>
                      <a:pt x="1524000" y="739775"/>
                    </a:lnTo>
                    <a:lnTo>
                      <a:pt x="1552575" y="733425"/>
                    </a:lnTo>
                    <a:lnTo>
                      <a:pt x="1611312" y="714375"/>
                    </a:lnTo>
                    <a:lnTo>
                      <a:pt x="1666875" y="693737"/>
                    </a:lnTo>
                    <a:lnTo>
                      <a:pt x="1724025" y="669925"/>
                    </a:lnTo>
                    <a:lnTo>
                      <a:pt x="1754187" y="571500"/>
                    </a:lnTo>
                    <a:lnTo>
                      <a:pt x="1782762" y="476250"/>
                    </a:lnTo>
                    <a:lnTo>
                      <a:pt x="1831975" y="301625"/>
                    </a:lnTo>
                    <a:lnTo>
                      <a:pt x="1871662" y="150813"/>
                    </a:lnTo>
                    <a:lnTo>
                      <a:pt x="1901825" y="28575"/>
                    </a:lnTo>
                    <a:lnTo>
                      <a:pt x="1903412" y="14288"/>
                    </a:lnTo>
                    <a:close/>
                  </a:path>
                </a:pathLst>
              </a:custGeom>
              <a:solidFill>
                <a:schemeClr val="accent1"/>
              </a:solidFill>
              <a:ln>
                <a:noFill/>
              </a:ln>
            </p:spPr>
            <p:txBody>
              <a:bodyPr anchor="ctr"/>
              <a:lstStyle/>
              <a:p>
                <a:pPr algn="ctr"/>
                <a:endParaRPr/>
              </a:p>
            </p:txBody>
          </p:sp>
        </p:grpSp>
        <p:sp>
          <p:nvSpPr>
            <p:cNvPr id="5" name="Oval 14"/>
            <p:cNvSpPr/>
            <p:nvPr/>
          </p:nvSpPr>
          <p:spPr>
            <a:xfrm>
              <a:off x="4571431" y="2748486"/>
              <a:ext cx="426472" cy="4264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5"/>
            <p:cNvSpPr/>
            <p:nvPr/>
          </p:nvSpPr>
          <p:spPr>
            <a:xfrm>
              <a:off x="5235339" y="1812744"/>
              <a:ext cx="426472" cy="426472"/>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16"/>
            <p:cNvSpPr/>
            <p:nvPr/>
          </p:nvSpPr>
          <p:spPr>
            <a:xfrm>
              <a:off x="5394792" y="4110225"/>
              <a:ext cx="426472" cy="426472"/>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17"/>
            <p:cNvSpPr/>
            <p:nvPr/>
          </p:nvSpPr>
          <p:spPr>
            <a:xfrm>
              <a:off x="6345486" y="2632071"/>
              <a:ext cx="426472" cy="426472"/>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18"/>
            <p:cNvSpPr/>
            <p:nvPr/>
          </p:nvSpPr>
          <p:spPr>
            <a:xfrm>
              <a:off x="7003516" y="3712561"/>
              <a:ext cx="426472" cy="426472"/>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0" name="TextBox 26"/>
          <p:cNvSpPr txBox="1"/>
          <p:nvPr/>
        </p:nvSpPr>
        <p:spPr>
          <a:xfrm>
            <a:off x="696995" y="3119562"/>
            <a:ext cx="3419127" cy="762432"/>
          </a:xfrm>
          <a:prstGeom prst="rect">
            <a:avLst/>
          </a:prstGeom>
        </p:spPr>
        <p:txBody>
          <a:bodyPr anchor="ctr"/>
          <a:lstStyle/>
          <a:p>
            <a:pPr algn="ctr"/>
            <a:endParaRPr/>
          </a:p>
        </p:txBody>
      </p:sp>
      <p:grpSp>
        <p:nvGrpSpPr>
          <p:cNvPr id="11" name="千图PPT彼岸天：ID 8661124库_组合 30"/>
          <p:cNvGrpSpPr/>
          <p:nvPr>
            <p:custDataLst>
              <p:tags r:id="rId2"/>
            </p:custDataLst>
          </p:nvPr>
        </p:nvGrpSpPr>
        <p:grpSpPr>
          <a:xfrm>
            <a:off x="702236" y="2944576"/>
            <a:ext cx="3854682" cy="699082"/>
            <a:chOff x="711509" y="2735007"/>
            <a:chExt cx="3419127" cy="699082"/>
          </a:xfrm>
        </p:grpSpPr>
        <p:sp>
          <p:nvSpPr>
            <p:cNvPr id="24" name="TextBox 25"/>
            <p:cNvSpPr txBox="1"/>
            <p:nvPr/>
          </p:nvSpPr>
          <p:spPr>
            <a:xfrm>
              <a:off x="711509" y="2735007"/>
              <a:ext cx="3419127" cy="349541"/>
            </a:xfrm>
            <a:prstGeom prst="rect">
              <a:avLst/>
            </a:prstGeom>
          </p:spPr>
          <p:txBody>
            <a:bodyPr wrap="none" lIns="144000" rIns="144000" anchor="ctr">
              <a:normAutofit lnSpcReduction="10000"/>
            </a:bodyPr>
            <a:lstStyle/>
            <a:p>
              <a:pPr algn="r"/>
              <a:r>
                <a:rPr lang="zh-CN" altLang="en-US" b="1" dirty="0">
                  <a:solidFill>
                    <a:schemeClr val="accent1"/>
                  </a:solidFill>
                </a:rPr>
                <a:t>输入标题文本</a:t>
              </a:r>
            </a:p>
          </p:txBody>
        </p:sp>
        <p:sp>
          <p:nvSpPr>
            <p:cNvPr id="25" name="TextBox 29"/>
            <p:cNvSpPr txBox="1"/>
            <p:nvPr/>
          </p:nvSpPr>
          <p:spPr>
            <a:xfrm>
              <a:off x="711509" y="3084548"/>
              <a:ext cx="3419127" cy="349541"/>
            </a:xfrm>
            <a:prstGeom prst="rect">
              <a:avLst/>
            </a:prstGeom>
          </p:spPr>
          <p:txBody>
            <a:bodyPr wrap="square" lIns="144000" rIns="144000" anchor="ctr">
              <a:normAutofit fontScale="77500" lnSpcReduction="20000"/>
            </a:bodyPr>
            <a:lstStyle/>
            <a:p>
              <a:pPr lvl="0" algn="r"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2" name="千图PPT彼岸天：ID 8661124库_组合 31"/>
          <p:cNvGrpSpPr/>
          <p:nvPr>
            <p:custDataLst>
              <p:tags r:id="rId3"/>
            </p:custDataLst>
          </p:nvPr>
        </p:nvGrpSpPr>
        <p:grpSpPr>
          <a:xfrm>
            <a:off x="1525597" y="4366081"/>
            <a:ext cx="3854682" cy="699082"/>
            <a:chOff x="711509" y="2735007"/>
            <a:chExt cx="3419127" cy="699082"/>
          </a:xfrm>
        </p:grpSpPr>
        <p:sp>
          <p:nvSpPr>
            <p:cNvPr id="22" name="TextBox 32"/>
            <p:cNvSpPr txBox="1"/>
            <p:nvPr/>
          </p:nvSpPr>
          <p:spPr>
            <a:xfrm>
              <a:off x="711509" y="2735007"/>
              <a:ext cx="3419127" cy="349541"/>
            </a:xfrm>
            <a:prstGeom prst="rect">
              <a:avLst/>
            </a:prstGeom>
          </p:spPr>
          <p:txBody>
            <a:bodyPr wrap="none" lIns="144000" rIns="144000" anchor="ctr">
              <a:normAutofit lnSpcReduction="10000"/>
            </a:bodyPr>
            <a:lstStyle/>
            <a:p>
              <a:pPr algn="r"/>
              <a:r>
                <a:rPr lang="zh-CN" altLang="en-US" b="1" dirty="0">
                  <a:solidFill>
                    <a:schemeClr val="accent3"/>
                  </a:solidFill>
                </a:rPr>
                <a:t>输入标题文本</a:t>
              </a:r>
            </a:p>
          </p:txBody>
        </p:sp>
        <p:sp>
          <p:nvSpPr>
            <p:cNvPr id="23" name="TextBox 33"/>
            <p:cNvSpPr txBox="1"/>
            <p:nvPr/>
          </p:nvSpPr>
          <p:spPr>
            <a:xfrm>
              <a:off x="711509" y="3084548"/>
              <a:ext cx="3419127" cy="349541"/>
            </a:xfrm>
            <a:prstGeom prst="rect">
              <a:avLst/>
            </a:prstGeom>
          </p:spPr>
          <p:txBody>
            <a:bodyPr wrap="square" lIns="144000" rIns="144000" anchor="ctr">
              <a:normAutofit fontScale="77500" lnSpcReduction="20000"/>
            </a:bodyPr>
            <a:lstStyle/>
            <a:p>
              <a:pPr lvl="0" algn="r"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3" name="千图PPT彼岸天：ID 8661124库_组合 34"/>
          <p:cNvGrpSpPr/>
          <p:nvPr>
            <p:custDataLst>
              <p:tags r:id="rId4"/>
            </p:custDataLst>
          </p:nvPr>
        </p:nvGrpSpPr>
        <p:grpSpPr>
          <a:xfrm>
            <a:off x="5647297" y="1976348"/>
            <a:ext cx="3854682" cy="699082"/>
            <a:chOff x="711509" y="2735007"/>
            <a:chExt cx="3419127" cy="699082"/>
          </a:xfrm>
        </p:grpSpPr>
        <p:sp>
          <p:nvSpPr>
            <p:cNvPr id="20" name="TextBox 35"/>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2"/>
                  </a:solidFill>
                </a:rPr>
                <a:t>输入标题文本</a:t>
              </a:r>
            </a:p>
          </p:txBody>
        </p:sp>
        <p:sp>
          <p:nvSpPr>
            <p:cNvPr id="21" name="TextBox 36"/>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4" name="千图PPT彼岸天：ID 8661124库_组合 37"/>
          <p:cNvGrpSpPr/>
          <p:nvPr>
            <p:custDataLst>
              <p:tags r:id="rId5"/>
            </p:custDataLst>
          </p:nvPr>
        </p:nvGrpSpPr>
        <p:grpSpPr>
          <a:xfrm>
            <a:off x="6757444" y="2765160"/>
            <a:ext cx="3854682" cy="699082"/>
            <a:chOff x="711509" y="2735007"/>
            <a:chExt cx="3419127" cy="699082"/>
          </a:xfrm>
        </p:grpSpPr>
        <p:sp>
          <p:nvSpPr>
            <p:cNvPr id="18" name="TextBox 38"/>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4"/>
                  </a:solidFill>
                </a:rPr>
                <a:t>输入标题文本</a:t>
              </a:r>
            </a:p>
          </p:txBody>
        </p:sp>
        <p:sp>
          <p:nvSpPr>
            <p:cNvPr id="19" name="TextBox 39"/>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5" name="千图PPT彼岸天：ID 8661124库_组合 40"/>
          <p:cNvGrpSpPr/>
          <p:nvPr>
            <p:custDataLst>
              <p:tags r:id="rId6"/>
            </p:custDataLst>
          </p:nvPr>
        </p:nvGrpSpPr>
        <p:grpSpPr>
          <a:xfrm>
            <a:off x="7415474" y="3937215"/>
            <a:ext cx="3854682" cy="699082"/>
            <a:chOff x="711509" y="2735007"/>
            <a:chExt cx="3419127" cy="699082"/>
          </a:xfrm>
        </p:grpSpPr>
        <p:sp>
          <p:nvSpPr>
            <p:cNvPr id="16" name="TextBox 41"/>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5"/>
                  </a:solidFill>
                </a:rPr>
                <a:t>输入标题文本</a:t>
              </a:r>
            </a:p>
          </p:txBody>
        </p:sp>
        <p:sp>
          <p:nvSpPr>
            <p:cNvPr id="17" name="TextBox 42"/>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千图PPT彼岸天：ID 8661124库_组合 27"/>
          <p:cNvGrpSpPr/>
          <p:nvPr>
            <p:custDataLst>
              <p:tags r:id="rId1"/>
            </p:custDataLst>
          </p:nvPr>
        </p:nvGrpSpPr>
        <p:grpSpPr>
          <a:xfrm>
            <a:off x="5028300" y="1843424"/>
            <a:ext cx="2136440" cy="1837276"/>
            <a:chOff x="5027780" y="1843424"/>
            <a:chExt cx="2136440" cy="1837276"/>
          </a:xfrm>
        </p:grpSpPr>
        <p:sp>
          <p:nvSpPr>
            <p:cNvPr id="50" name="Oval 53"/>
            <p:cNvSpPr/>
            <p:nvPr/>
          </p:nvSpPr>
          <p:spPr>
            <a:xfrm>
              <a:off x="5867400" y="1843424"/>
              <a:ext cx="457200" cy="457200"/>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grpSp>
          <p:nvGrpSpPr>
            <p:cNvPr id="51" name="Group 54"/>
            <p:cNvGrpSpPr/>
            <p:nvPr/>
          </p:nvGrpSpPr>
          <p:grpSpPr>
            <a:xfrm>
              <a:off x="5992369" y="2004283"/>
              <a:ext cx="207262" cy="128677"/>
              <a:chOff x="7507288" y="3873501"/>
              <a:chExt cx="338138" cy="211137"/>
            </a:xfrm>
            <a:solidFill>
              <a:schemeClr val="bg1"/>
            </a:solidFill>
          </p:grpSpPr>
          <p:sp>
            <p:nvSpPr>
              <p:cNvPr id="55" name="Freeform: Shape 55"/>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Freeform: Shape 56"/>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Freeform: Shape 57"/>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52" name="Group 68"/>
            <p:cNvGrpSpPr/>
            <p:nvPr/>
          </p:nvGrpSpPr>
          <p:grpSpPr>
            <a:xfrm>
              <a:off x="5027780" y="2300624"/>
              <a:ext cx="2136440" cy="1380076"/>
              <a:chOff x="4948086" y="213072"/>
              <a:chExt cx="2549181" cy="1380076"/>
            </a:xfrm>
          </p:grpSpPr>
          <p:sp>
            <p:nvSpPr>
              <p:cNvPr id="53" name="TextBox 69"/>
              <p:cNvSpPr txBox="1"/>
              <p:nvPr/>
            </p:nvSpPr>
            <p:spPr>
              <a:xfrm>
                <a:off x="4948086" y="213072"/>
                <a:ext cx="2549181" cy="514515"/>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54" name="TextBox 70"/>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22" name="千图PPT彼岸天：ID 8661124库_组合 37"/>
          <p:cNvGrpSpPr/>
          <p:nvPr>
            <p:custDataLst>
              <p:tags r:id="rId2"/>
            </p:custDataLst>
          </p:nvPr>
        </p:nvGrpSpPr>
        <p:grpSpPr>
          <a:xfrm>
            <a:off x="2827413" y="1843424"/>
            <a:ext cx="2136440" cy="1837276"/>
            <a:chOff x="2879918" y="1843424"/>
            <a:chExt cx="2136440" cy="1837276"/>
          </a:xfrm>
        </p:grpSpPr>
        <p:sp>
          <p:nvSpPr>
            <p:cNvPr id="43" name="Oval 38"/>
            <p:cNvSpPr/>
            <p:nvPr/>
          </p:nvSpPr>
          <p:spPr>
            <a:xfrm>
              <a:off x="3719922" y="1843424"/>
              <a:ext cx="457200" cy="45720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grpSp>
          <p:nvGrpSpPr>
            <p:cNvPr id="44" name="Group 39"/>
            <p:cNvGrpSpPr/>
            <p:nvPr/>
          </p:nvGrpSpPr>
          <p:grpSpPr>
            <a:xfrm>
              <a:off x="3854065" y="1981415"/>
              <a:ext cx="188914" cy="157294"/>
              <a:chOff x="5099051" y="3930651"/>
              <a:chExt cx="390525" cy="327025"/>
            </a:xfrm>
            <a:solidFill>
              <a:schemeClr val="bg1"/>
            </a:solidFill>
          </p:grpSpPr>
          <p:sp>
            <p:nvSpPr>
              <p:cNvPr id="48" name="Freeform: Shape 40"/>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Freeform: Shape 41"/>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45" name="Group 71"/>
            <p:cNvGrpSpPr/>
            <p:nvPr/>
          </p:nvGrpSpPr>
          <p:grpSpPr>
            <a:xfrm>
              <a:off x="2879918" y="2300624"/>
              <a:ext cx="2136440" cy="1380076"/>
              <a:chOff x="4948086" y="213072"/>
              <a:chExt cx="2549181" cy="1380076"/>
            </a:xfrm>
          </p:grpSpPr>
          <p:sp>
            <p:nvSpPr>
              <p:cNvPr id="46" name="TextBox 72"/>
              <p:cNvSpPr txBox="1"/>
              <p:nvPr/>
            </p:nvSpPr>
            <p:spPr>
              <a:xfrm>
                <a:off x="4948086" y="213072"/>
                <a:ext cx="2549181" cy="514515"/>
              </a:xfrm>
              <a:prstGeom prst="rect">
                <a:avLst/>
              </a:prstGeom>
              <a:noFill/>
            </p:spPr>
            <p:txBody>
              <a:bodyPr wrap="none" lIns="0" tIns="0" rIns="0" bIns="0" anchor="b" anchorCtr="1">
                <a:normAutofit/>
              </a:bodyPr>
              <a:lstStyle/>
              <a:p>
                <a:pPr algn="ctr"/>
                <a:r>
                  <a:rPr lang="zh-CN" altLang="en-US" sz="1600" b="1" dirty="0">
                    <a:solidFill>
                      <a:schemeClr val="accent2">
                        <a:lumMod val="100000"/>
                      </a:schemeClr>
                    </a:solidFill>
                  </a:rPr>
                  <a:t>输入标题文本</a:t>
                </a:r>
              </a:p>
            </p:txBody>
          </p:sp>
          <p:sp>
            <p:nvSpPr>
              <p:cNvPr id="47" name="TextBox 73"/>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68" name="千图PPT彼岸天：ID 8661124库_组合 67"/>
          <p:cNvGrpSpPr/>
          <p:nvPr>
            <p:custDataLst>
              <p:tags r:id="rId3"/>
            </p:custDataLst>
          </p:nvPr>
        </p:nvGrpSpPr>
        <p:grpSpPr>
          <a:xfrm>
            <a:off x="1042720" y="3461110"/>
            <a:ext cx="10106560" cy="2050950"/>
            <a:chOff x="1042720" y="3461110"/>
            <a:chExt cx="10106560" cy="2050950"/>
          </a:xfrm>
        </p:grpSpPr>
        <p:grpSp>
          <p:nvGrpSpPr>
            <p:cNvPr id="4" name="Group 64"/>
            <p:cNvGrpSpPr/>
            <p:nvPr/>
          </p:nvGrpSpPr>
          <p:grpSpPr>
            <a:xfrm>
              <a:off x="4073770" y="3669835"/>
              <a:ext cx="3657225" cy="1842225"/>
              <a:chOff x="4073770" y="3669835"/>
              <a:chExt cx="3657225" cy="1842225"/>
            </a:xfrm>
          </p:grpSpPr>
          <p:sp>
            <p:nvSpPr>
              <p:cNvPr id="58" name="Freeform: Shape 9"/>
              <p:cNvSpPr/>
              <p:nvPr/>
            </p:nvSpPr>
            <p:spPr bwMode="auto">
              <a:xfrm>
                <a:off x="4073770" y="3669835"/>
                <a:ext cx="3657225" cy="1651650"/>
              </a:xfrm>
              <a:custGeom>
                <a:avLst/>
                <a:gdLst>
                  <a:gd name="T0" fmla="*/ 555 w 561"/>
                  <a:gd name="T1" fmla="*/ 204 h 252"/>
                  <a:gd name="T2" fmla="*/ 553 w 561"/>
                  <a:gd name="T3" fmla="*/ 173 h 252"/>
                  <a:gd name="T4" fmla="*/ 507 w 561"/>
                  <a:gd name="T5" fmla="*/ 124 h 252"/>
                  <a:gd name="T6" fmla="*/ 446 w 561"/>
                  <a:gd name="T7" fmla="*/ 43 h 252"/>
                  <a:gd name="T8" fmla="*/ 395 w 561"/>
                  <a:gd name="T9" fmla="*/ 5 h 252"/>
                  <a:gd name="T10" fmla="*/ 31 w 561"/>
                  <a:gd name="T11" fmla="*/ 3 h 252"/>
                  <a:gd name="T12" fmla="*/ 16 w 561"/>
                  <a:gd name="T13" fmla="*/ 24 h 252"/>
                  <a:gd name="T14" fmla="*/ 9 w 561"/>
                  <a:gd name="T15" fmla="*/ 230 h 252"/>
                  <a:gd name="T16" fmla="*/ 12 w 561"/>
                  <a:gd name="T17" fmla="*/ 248 h 252"/>
                  <a:gd name="T18" fmla="*/ 31 w 561"/>
                  <a:gd name="T19" fmla="*/ 252 h 252"/>
                  <a:gd name="T20" fmla="*/ 312 w 561"/>
                  <a:gd name="T21" fmla="*/ 252 h 252"/>
                  <a:gd name="T22" fmla="*/ 466 w 561"/>
                  <a:gd name="T23" fmla="*/ 249 h 252"/>
                  <a:gd name="T24" fmla="*/ 552 w 561"/>
                  <a:gd name="T25" fmla="*/ 232 h 252"/>
                  <a:gd name="T26" fmla="*/ 555 w 561"/>
                  <a:gd name="T27" fmla="*/ 20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1" h="252">
                    <a:moveTo>
                      <a:pt x="555" y="204"/>
                    </a:moveTo>
                    <a:cubicBezTo>
                      <a:pt x="555" y="204"/>
                      <a:pt x="556" y="185"/>
                      <a:pt x="553" y="173"/>
                    </a:cubicBezTo>
                    <a:cubicBezTo>
                      <a:pt x="553" y="173"/>
                      <a:pt x="515" y="134"/>
                      <a:pt x="507" y="124"/>
                    </a:cubicBezTo>
                    <a:cubicBezTo>
                      <a:pt x="507" y="124"/>
                      <a:pt x="456" y="52"/>
                      <a:pt x="446" y="43"/>
                    </a:cubicBezTo>
                    <a:cubicBezTo>
                      <a:pt x="446" y="43"/>
                      <a:pt x="419" y="10"/>
                      <a:pt x="395" y="5"/>
                    </a:cubicBezTo>
                    <a:cubicBezTo>
                      <a:pt x="395" y="5"/>
                      <a:pt x="57" y="0"/>
                      <a:pt x="31" y="3"/>
                    </a:cubicBezTo>
                    <a:cubicBezTo>
                      <a:pt x="31" y="3"/>
                      <a:pt x="17" y="2"/>
                      <a:pt x="16" y="24"/>
                    </a:cubicBezTo>
                    <a:cubicBezTo>
                      <a:pt x="16" y="24"/>
                      <a:pt x="0" y="116"/>
                      <a:pt x="9" y="230"/>
                    </a:cubicBezTo>
                    <a:cubicBezTo>
                      <a:pt x="9" y="230"/>
                      <a:pt x="0" y="232"/>
                      <a:pt x="12" y="248"/>
                    </a:cubicBezTo>
                    <a:cubicBezTo>
                      <a:pt x="31" y="252"/>
                      <a:pt x="31" y="252"/>
                      <a:pt x="31" y="252"/>
                    </a:cubicBezTo>
                    <a:cubicBezTo>
                      <a:pt x="312" y="252"/>
                      <a:pt x="312" y="252"/>
                      <a:pt x="312" y="252"/>
                    </a:cubicBezTo>
                    <a:cubicBezTo>
                      <a:pt x="466" y="249"/>
                      <a:pt x="466" y="249"/>
                      <a:pt x="466" y="249"/>
                    </a:cubicBezTo>
                    <a:cubicBezTo>
                      <a:pt x="466" y="249"/>
                      <a:pt x="543" y="237"/>
                      <a:pt x="552" y="232"/>
                    </a:cubicBezTo>
                    <a:cubicBezTo>
                      <a:pt x="552" y="232"/>
                      <a:pt x="561" y="218"/>
                      <a:pt x="555" y="204"/>
                    </a:cubicBezTo>
                    <a:close/>
                  </a:path>
                </a:pathLst>
              </a:custGeom>
              <a:solidFill>
                <a:schemeClr val="tx2">
                  <a:lumMod val="20000"/>
                  <a:lumOff val="80000"/>
                </a:schemeClr>
              </a:solidFill>
              <a:ln>
                <a:noFill/>
              </a:ln>
            </p:spPr>
            <p:txBody>
              <a:bodyPr anchor="ctr"/>
              <a:lstStyle/>
              <a:p>
                <a:pPr algn="ctr"/>
                <a:endParaRPr/>
              </a:p>
            </p:txBody>
          </p:sp>
          <p:sp>
            <p:nvSpPr>
              <p:cNvPr id="59" name="Freeform: Shape 10"/>
              <p:cNvSpPr/>
              <p:nvPr/>
            </p:nvSpPr>
            <p:spPr bwMode="auto">
              <a:xfrm>
                <a:off x="6382120" y="3957759"/>
                <a:ext cx="801900" cy="622875"/>
              </a:xfrm>
              <a:custGeom>
                <a:avLst/>
                <a:gdLst>
                  <a:gd name="T0" fmla="*/ 108 w 123"/>
                  <a:gd name="T1" fmla="*/ 93 h 95"/>
                  <a:gd name="T2" fmla="*/ 105 w 123"/>
                  <a:gd name="T3" fmla="*/ 67 h 95"/>
                  <a:gd name="T4" fmla="*/ 65 w 123"/>
                  <a:gd name="T5" fmla="*/ 15 h 95"/>
                  <a:gd name="T6" fmla="*/ 7 w 123"/>
                  <a:gd name="T7" fmla="*/ 9 h 95"/>
                  <a:gd name="T8" fmla="*/ 8 w 123"/>
                  <a:gd name="T9" fmla="*/ 49 h 95"/>
                  <a:gd name="T10" fmla="*/ 12 w 123"/>
                  <a:gd name="T11" fmla="*/ 76 h 95"/>
                  <a:gd name="T12" fmla="*/ 31 w 123"/>
                  <a:gd name="T13" fmla="*/ 89 h 95"/>
                  <a:gd name="T14" fmla="*/ 108 w 123"/>
                  <a:gd name="T15" fmla="*/ 9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95">
                    <a:moveTo>
                      <a:pt x="108" y="93"/>
                    </a:moveTo>
                    <a:cubicBezTo>
                      <a:pt x="108" y="93"/>
                      <a:pt x="123" y="92"/>
                      <a:pt x="105" y="67"/>
                    </a:cubicBezTo>
                    <a:cubicBezTo>
                      <a:pt x="65" y="15"/>
                      <a:pt x="65" y="15"/>
                      <a:pt x="65" y="15"/>
                    </a:cubicBezTo>
                    <a:cubicBezTo>
                      <a:pt x="65" y="15"/>
                      <a:pt x="68" y="6"/>
                      <a:pt x="7" y="9"/>
                    </a:cubicBezTo>
                    <a:cubicBezTo>
                      <a:pt x="7" y="9"/>
                      <a:pt x="0" y="0"/>
                      <a:pt x="8" y="49"/>
                    </a:cubicBezTo>
                    <a:cubicBezTo>
                      <a:pt x="12" y="76"/>
                      <a:pt x="12" y="76"/>
                      <a:pt x="12" y="76"/>
                    </a:cubicBezTo>
                    <a:cubicBezTo>
                      <a:pt x="12" y="76"/>
                      <a:pt x="9" y="87"/>
                      <a:pt x="31" y="89"/>
                    </a:cubicBezTo>
                    <a:cubicBezTo>
                      <a:pt x="31" y="89"/>
                      <a:pt x="103" y="95"/>
                      <a:pt x="108" y="93"/>
                    </a:cubicBezTo>
                    <a:close/>
                  </a:path>
                </a:pathLst>
              </a:custGeom>
              <a:solidFill>
                <a:schemeClr val="tx2">
                  <a:lumMod val="40000"/>
                  <a:lumOff val="60000"/>
                </a:schemeClr>
              </a:solidFill>
              <a:ln>
                <a:noFill/>
              </a:ln>
            </p:spPr>
            <p:txBody>
              <a:bodyPr anchor="ctr"/>
              <a:lstStyle/>
              <a:p>
                <a:pPr algn="ctr"/>
                <a:endParaRPr/>
              </a:p>
            </p:txBody>
          </p:sp>
          <p:sp>
            <p:nvSpPr>
              <p:cNvPr id="60" name="Freeform: Shape 11"/>
              <p:cNvSpPr/>
              <p:nvPr/>
            </p:nvSpPr>
            <p:spPr bwMode="auto">
              <a:xfrm>
                <a:off x="6394495" y="4003959"/>
                <a:ext cx="769725" cy="563475"/>
              </a:xfrm>
              <a:custGeom>
                <a:avLst/>
                <a:gdLst>
                  <a:gd name="T0" fmla="*/ 111 w 118"/>
                  <a:gd name="T1" fmla="*/ 84 h 86"/>
                  <a:gd name="T2" fmla="*/ 2 w 118"/>
                  <a:gd name="T3" fmla="*/ 4 h 86"/>
                  <a:gd name="T4" fmla="*/ 51 w 118"/>
                  <a:gd name="T5" fmla="*/ 1 h 86"/>
                  <a:gd name="T6" fmla="*/ 71 w 118"/>
                  <a:gd name="T7" fmla="*/ 19 h 86"/>
                  <a:gd name="T8" fmla="*/ 108 w 118"/>
                  <a:gd name="T9" fmla="*/ 66 h 86"/>
                  <a:gd name="T10" fmla="*/ 111 w 118"/>
                  <a:gd name="T11" fmla="*/ 84 h 86"/>
                </a:gdLst>
                <a:ahLst/>
                <a:cxnLst>
                  <a:cxn ang="0">
                    <a:pos x="T0" y="T1"/>
                  </a:cxn>
                  <a:cxn ang="0">
                    <a:pos x="T2" y="T3"/>
                  </a:cxn>
                  <a:cxn ang="0">
                    <a:pos x="T4" y="T5"/>
                  </a:cxn>
                  <a:cxn ang="0">
                    <a:pos x="T6" y="T7"/>
                  </a:cxn>
                  <a:cxn ang="0">
                    <a:pos x="T8" y="T9"/>
                  </a:cxn>
                  <a:cxn ang="0">
                    <a:pos x="T10" y="T11"/>
                  </a:cxn>
                </a:cxnLst>
                <a:rect l="0" t="0" r="r" b="b"/>
                <a:pathLst>
                  <a:path w="118" h="86">
                    <a:moveTo>
                      <a:pt x="111" y="84"/>
                    </a:moveTo>
                    <a:cubicBezTo>
                      <a:pt x="2" y="4"/>
                      <a:pt x="2" y="4"/>
                      <a:pt x="2" y="4"/>
                    </a:cubicBezTo>
                    <a:cubicBezTo>
                      <a:pt x="2" y="4"/>
                      <a:pt x="0" y="0"/>
                      <a:pt x="51" y="1"/>
                    </a:cubicBezTo>
                    <a:cubicBezTo>
                      <a:pt x="51" y="1"/>
                      <a:pt x="66" y="8"/>
                      <a:pt x="71" y="19"/>
                    </a:cubicBezTo>
                    <a:cubicBezTo>
                      <a:pt x="71" y="19"/>
                      <a:pt x="103" y="59"/>
                      <a:pt x="108" y="66"/>
                    </a:cubicBezTo>
                    <a:cubicBezTo>
                      <a:pt x="108" y="66"/>
                      <a:pt x="118" y="86"/>
                      <a:pt x="111" y="84"/>
                    </a:cubicBezTo>
                    <a:close/>
                  </a:path>
                </a:pathLst>
              </a:custGeom>
              <a:solidFill>
                <a:schemeClr val="tx2">
                  <a:lumMod val="60000"/>
                  <a:lumOff val="40000"/>
                </a:schemeClr>
              </a:solidFill>
              <a:ln>
                <a:noFill/>
              </a:ln>
            </p:spPr>
            <p:txBody>
              <a:bodyPr anchor="ctr"/>
              <a:lstStyle/>
              <a:p>
                <a:pPr algn="ctr"/>
                <a:endParaRPr/>
              </a:p>
            </p:txBody>
          </p:sp>
          <p:sp>
            <p:nvSpPr>
              <p:cNvPr id="61" name="Oval 12"/>
              <p:cNvSpPr/>
              <p:nvPr/>
            </p:nvSpPr>
            <p:spPr bwMode="auto">
              <a:xfrm>
                <a:off x="4797295" y="5065735"/>
                <a:ext cx="443851" cy="446325"/>
              </a:xfrm>
              <a:prstGeom prst="ellipse">
                <a:avLst/>
              </a:prstGeom>
              <a:solidFill>
                <a:schemeClr val="tx1">
                  <a:lumMod val="50000"/>
                  <a:lumOff val="50000"/>
                </a:schemeClr>
              </a:solidFill>
              <a:ln w="12700" cap="flat">
                <a:noFill/>
                <a:prstDash val="solid"/>
                <a:miter lim="800000"/>
              </a:ln>
            </p:spPr>
            <p:txBody>
              <a:bodyPr anchor="ctr"/>
              <a:lstStyle/>
              <a:p>
                <a:pPr algn="ctr"/>
                <a:endParaRPr/>
              </a:p>
            </p:txBody>
          </p:sp>
          <p:sp>
            <p:nvSpPr>
              <p:cNvPr id="62" name="Freeform: Shape 13"/>
              <p:cNvSpPr/>
              <p:nvPr/>
            </p:nvSpPr>
            <p:spPr bwMode="auto">
              <a:xfrm>
                <a:off x="4628170" y="4895784"/>
                <a:ext cx="782100" cy="419100"/>
              </a:xfrm>
              <a:custGeom>
                <a:avLst/>
                <a:gdLst>
                  <a:gd name="T0" fmla="*/ 120 w 120"/>
                  <a:gd name="T1" fmla="*/ 64 h 64"/>
                  <a:gd name="T2" fmla="*/ 110 w 120"/>
                  <a:gd name="T3" fmla="*/ 64 h 64"/>
                  <a:gd name="T4" fmla="*/ 60 w 120"/>
                  <a:gd name="T5" fmla="*/ 10 h 64"/>
                  <a:gd name="T6" fmla="*/ 9 w 120"/>
                  <a:gd name="T7" fmla="*/ 64 h 64"/>
                  <a:gd name="T8" fmla="*/ 0 w 120"/>
                  <a:gd name="T9" fmla="*/ 64 h 64"/>
                  <a:gd name="T10" fmla="*/ 60 w 120"/>
                  <a:gd name="T11" fmla="*/ 0 h 64"/>
                  <a:gd name="T12" fmla="*/ 120 w 120"/>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20" h="64">
                    <a:moveTo>
                      <a:pt x="120" y="64"/>
                    </a:moveTo>
                    <a:cubicBezTo>
                      <a:pt x="110" y="64"/>
                      <a:pt x="110" y="64"/>
                      <a:pt x="110" y="64"/>
                    </a:cubicBezTo>
                    <a:cubicBezTo>
                      <a:pt x="110" y="33"/>
                      <a:pt x="88" y="10"/>
                      <a:pt x="60" y="10"/>
                    </a:cubicBezTo>
                    <a:cubicBezTo>
                      <a:pt x="31" y="10"/>
                      <a:pt x="9" y="33"/>
                      <a:pt x="9" y="64"/>
                    </a:cubicBezTo>
                    <a:cubicBezTo>
                      <a:pt x="0" y="64"/>
                      <a:pt x="0" y="64"/>
                      <a:pt x="0" y="64"/>
                    </a:cubicBezTo>
                    <a:cubicBezTo>
                      <a:pt x="0" y="28"/>
                      <a:pt x="25" y="0"/>
                      <a:pt x="60" y="0"/>
                    </a:cubicBezTo>
                    <a:cubicBezTo>
                      <a:pt x="94" y="0"/>
                      <a:pt x="120" y="28"/>
                      <a:pt x="120" y="64"/>
                    </a:cubicBezTo>
                    <a:close/>
                  </a:path>
                </a:pathLst>
              </a:custGeom>
              <a:solidFill>
                <a:schemeClr val="tx2"/>
              </a:solidFill>
              <a:ln>
                <a:noFill/>
              </a:ln>
            </p:spPr>
            <p:txBody>
              <a:bodyPr anchor="ctr"/>
              <a:lstStyle/>
              <a:p>
                <a:pPr algn="ctr"/>
                <a:endParaRPr/>
              </a:p>
            </p:txBody>
          </p:sp>
          <p:sp>
            <p:nvSpPr>
              <p:cNvPr id="63" name="Freeform: Shape 14"/>
              <p:cNvSpPr/>
              <p:nvPr/>
            </p:nvSpPr>
            <p:spPr bwMode="auto">
              <a:xfrm>
                <a:off x="6883720" y="4895784"/>
                <a:ext cx="788700" cy="406725"/>
              </a:xfrm>
              <a:custGeom>
                <a:avLst/>
                <a:gdLst>
                  <a:gd name="T0" fmla="*/ 9 w 121"/>
                  <a:gd name="T1" fmla="*/ 62 h 62"/>
                  <a:gd name="T2" fmla="*/ 0 w 121"/>
                  <a:gd name="T3" fmla="*/ 62 h 62"/>
                  <a:gd name="T4" fmla="*/ 61 w 121"/>
                  <a:gd name="T5" fmla="*/ 0 h 62"/>
                  <a:gd name="T6" fmla="*/ 121 w 121"/>
                  <a:gd name="T7" fmla="*/ 42 h 62"/>
                  <a:gd name="T8" fmla="*/ 112 w 121"/>
                  <a:gd name="T9" fmla="*/ 46 h 62"/>
                  <a:gd name="T10" fmla="*/ 61 w 121"/>
                  <a:gd name="T11" fmla="*/ 9 h 62"/>
                  <a:gd name="T12" fmla="*/ 9 w 121"/>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21" h="62">
                    <a:moveTo>
                      <a:pt x="9" y="62"/>
                    </a:moveTo>
                    <a:cubicBezTo>
                      <a:pt x="0" y="62"/>
                      <a:pt x="0" y="62"/>
                      <a:pt x="0" y="62"/>
                    </a:cubicBezTo>
                    <a:cubicBezTo>
                      <a:pt x="0" y="26"/>
                      <a:pt x="25" y="0"/>
                      <a:pt x="61" y="0"/>
                    </a:cubicBezTo>
                    <a:cubicBezTo>
                      <a:pt x="98" y="0"/>
                      <a:pt x="110" y="19"/>
                      <a:pt x="121" y="42"/>
                    </a:cubicBezTo>
                    <a:cubicBezTo>
                      <a:pt x="112" y="46"/>
                      <a:pt x="112" y="46"/>
                      <a:pt x="112" y="46"/>
                    </a:cubicBezTo>
                    <a:cubicBezTo>
                      <a:pt x="100" y="21"/>
                      <a:pt x="90" y="9"/>
                      <a:pt x="61" y="9"/>
                    </a:cubicBezTo>
                    <a:cubicBezTo>
                      <a:pt x="30" y="9"/>
                      <a:pt x="9" y="31"/>
                      <a:pt x="9" y="62"/>
                    </a:cubicBezTo>
                    <a:close/>
                  </a:path>
                </a:pathLst>
              </a:custGeom>
              <a:solidFill>
                <a:schemeClr val="tx2"/>
              </a:solidFill>
              <a:ln>
                <a:noFill/>
              </a:ln>
            </p:spPr>
            <p:txBody>
              <a:bodyPr anchor="ctr"/>
              <a:lstStyle/>
              <a:p>
                <a:pPr algn="ctr"/>
                <a:endParaRPr/>
              </a:p>
            </p:txBody>
          </p:sp>
          <p:sp>
            <p:nvSpPr>
              <p:cNvPr id="64" name="Oval 15"/>
              <p:cNvSpPr/>
              <p:nvPr/>
            </p:nvSpPr>
            <p:spPr bwMode="auto">
              <a:xfrm>
                <a:off x="7072645" y="5065735"/>
                <a:ext cx="443851" cy="446325"/>
              </a:xfrm>
              <a:prstGeom prst="ellipse">
                <a:avLst/>
              </a:prstGeom>
              <a:solidFill>
                <a:schemeClr val="tx1">
                  <a:lumMod val="50000"/>
                  <a:lumOff val="50000"/>
                </a:schemeClr>
              </a:solidFill>
              <a:ln w="12700" cap="flat">
                <a:noFill/>
                <a:prstDash val="solid"/>
                <a:miter lim="800000"/>
              </a:ln>
            </p:spPr>
            <p:txBody>
              <a:bodyPr anchor="ctr"/>
              <a:lstStyle/>
              <a:p>
                <a:pPr algn="ctr"/>
                <a:endParaRPr/>
              </a:p>
            </p:txBody>
          </p:sp>
          <p:sp>
            <p:nvSpPr>
              <p:cNvPr id="65" name="Rectangle 16"/>
              <p:cNvSpPr/>
              <p:nvPr/>
            </p:nvSpPr>
            <p:spPr bwMode="auto">
              <a:xfrm>
                <a:off x="4112545" y="4771210"/>
                <a:ext cx="3547500" cy="13200"/>
              </a:xfrm>
              <a:prstGeom prst="rect">
                <a:avLst/>
              </a:prstGeom>
              <a:solidFill>
                <a:schemeClr val="tx2"/>
              </a:solidFill>
              <a:ln>
                <a:noFill/>
              </a:ln>
            </p:spPr>
            <p:txBody>
              <a:bodyPr anchor="ctr"/>
              <a:lstStyle/>
              <a:p>
                <a:pPr algn="ctr"/>
                <a:endParaRPr/>
              </a:p>
            </p:txBody>
          </p:sp>
          <p:sp>
            <p:nvSpPr>
              <p:cNvPr id="66" name="Rectangle 17"/>
              <p:cNvSpPr/>
              <p:nvPr/>
            </p:nvSpPr>
            <p:spPr bwMode="auto">
              <a:xfrm>
                <a:off x="4112545" y="4679635"/>
                <a:ext cx="3449325" cy="18975"/>
              </a:xfrm>
              <a:prstGeom prst="rect">
                <a:avLst/>
              </a:prstGeom>
              <a:solidFill>
                <a:schemeClr val="tx2"/>
              </a:solidFill>
              <a:ln>
                <a:noFill/>
              </a:ln>
            </p:spPr>
            <p:txBody>
              <a:bodyPr anchor="ctr"/>
              <a:lstStyle/>
              <a:p>
                <a:pPr algn="ctr"/>
                <a:endParaRPr/>
              </a:p>
            </p:txBody>
          </p:sp>
          <p:sp>
            <p:nvSpPr>
              <p:cNvPr id="67" name="Freeform: Shape 18"/>
              <p:cNvSpPr/>
              <p:nvPr/>
            </p:nvSpPr>
            <p:spPr bwMode="auto">
              <a:xfrm>
                <a:off x="6792145" y="3938785"/>
                <a:ext cx="639375" cy="635250"/>
              </a:xfrm>
              <a:custGeom>
                <a:avLst/>
                <a:gdLst>
                  <a:gd name="T0" fmla="*/ 29 w 98"/>
                  <a:gd name="T1" fmla="*/ 2 h 97"/>
                  <a:gd name="T2" fmla="*/ 14 w 98"/>
                  <a:gd name="T3" fmla="*/ 2 h 97"/>
                  <a:gd name="T4" fmla="*/ 44 w 98"/>
                  <a:gd name="T5" fmla="*/ 52 h 97"/>
                  <a:gd name="T6" fmla="*/ 74 w 98"/>
                  <a:gd name="T7" fmla="*/ 94 h 97"/>
                  <a:gd name="T8" fmla="*/ 98 w 98"/>
                  <a:gd name="T9" fmla="*/ 93 h 97"/>
                  <a:gd name="T10" fmla="*/ 70 w 98"/>
                  <a:gd name="T11" fmla="*/ 54 h 97"/>
                  <a:gd name="T12" fmla="*/ 29 w 98"/>
                  <a:gd name="T13" fmla="*/ 2 h 97"/>
                </a:gdLst>
                <a:ahLst/>
                <a:cxnLst>
                  <a:cxn ang="0">
                    <a:pos x="T0" y="T1"/>
                  </a:cxn>
                  <a:cxn ang="0">
                    <a:pos x="T2" y="T3"/>
                  </a:cxn>
                  <a:cxn ang="0">
                    <a:pos x="T4" y="T5"/>
                  </a:cxn>
                  <a:cxn ang="0">
                    <a:pos x="T6" y="T7"/>
                  </a:cxn>
                  <a:cxn ang="0">
                    <a:pos x="T8" y="T9"/>
                  </a:cxn>
                  <a:cxn ang="0">
                    <a:pos x="T10" y="T11"/>
                  </a:cxn>
                  <a:cxn ang="0">
                    <a:pos x="T12" y="T13"/>
                  </a:cxn>
                </a:cxnLst>
                <a:rect l="0" t="0" r="r" b="b"/>
                <a:pathLst>
                  <a:path w="98" h="97">
                    <a:moveTo>
                      <a:pt x="29" y="2"/>
                    </a:moveTo>
                    <a:cubicBezTo>
                      <a:pt x="14" y="2"/>
                      <a:pt x="14" y="2"/>
                      <a:pt x="14" y="2"/>
                    </a:cubicBezTo>
                    <a:cubicBezTo>
                      <a:pt x="14" y="2"/>
                      <a:pt x="0" y="0"/>
                      <a:pt x="44" y="52"/>
                    </a:cubicBezTo>
                    <a:cubicBezTo>
                      <a:pt x="74" y="94"/>
                      <a:pt x="74" y="94"/>
                      <a:pt x="74" y="94"/>
                    </a:cubicBezTo>
                    <a:cubicBezTo>
                      <a:pt x="74" y="94"/>
                      <a:pt x="91" y="97"/>
                      <a:pt x="98" y="93"/>
                    </a:cubicBezTo>
                    <a:cubicBezTo>
                      <a:pt x="70" y="54"/>
                      <a:pt x="70" y="54"/>
                      <a:pt x="70" y="54"/>
                    </a:cubicBezTo>
                    <a:lnTo>
                      <a:pt x="29" y="2"/>
                    </a:lnTo>
                    <a:close/>
                  </a:path>
                </a:pathLst>
              </a:custGeom>
              <a:solidFill>
                <a:schemeClr val="tx2">
                  <a:lumMod val="60000"/>
                  <a:lumOff val="40000"/>
                </a:schemeClr>
              </a:solidFill>
              <a:ln>
                <a:noFill/>
              </a:ln>
            </p:spPr>
            <p:txBody>
              <a:bodyPr anchor="ctr"/>
              <a:lstStyle/>
              <a:p>
                <a:pPr algn="ctr"/>
                <a:endParaRPr/>
              </a:p>
            </p:txBody>
          </p:sp>
        </p:grpSp>
        <p:sp>
          <p:nvSpPr>
            <p:cNvPr id="5" name="Oval 20"/>
            <p:cNvSpPr/>
            <p:nvPr/>
          </p:nvSpPr>
          <p:spPr>
            <a:xfrm>
              <a:off x="1526169" y="3840609"/>
              <a:ext cx="326700" cy="326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21"/>
            <p:cNvSpPr/>
            <p:nvPr/>
          </p:nvSpPr>
          <p:spPr>
            <a:xfrm>
              <a:off x="1782332" y="4293124"/>
              <a:ext cx="245025" cy="2450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22"/>
            <p:cNvSpPr/>
            <p:nvPr/>
          </p:nvSpPr>
          <p:spPr>
            <a:xfrm>
              <a:off x="1986520" y="4642511"/>
              <a:ext cx="326700" cy="326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23"/>
            <p:cNvSpPr/>
            <p:nvPr/>
          </p:nvSpPr>
          <p:spPr>
            <a:xfrm>
              <a:off x="2789658" y="4652049"/>
              <a:ext cx="251522" cy="25152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24"/>
            <p:cNvSpPr/>
            <p:nvPr/>
          </p:nvSpPr>
          <p:spPr>
            <a:xfrm>
              <a:off x="2414281" y="4896611"/>
              <a:ext cx="280089" cy="28008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25"/>
            <p:cNvSpPr/>
            <p:nvPr/>
          </p:nvSpPr>
          <p:spPr>
            <a:xfrm>
              <a:off x="3201952" y="4448326"/>
              <a:ext cx="251419" cy="2514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26"/>
            <p:cNvSpPr/>
            <p:nvPr/>
          </p:nvSpPr>
          <p:spPr>
            <a:xfrm>
              <a:off x="3636314" y="4495660"/>
              <a:ext cx="254512" cy="2545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28"/>
            <p:cNvSpPr/>
            <p:nvPr/>
          </p:nvSpPr>
          <p:spPr>
            <a:xfrm>
              <a:off x="7913939" y="4888410"/>
              <a:ext cx="229969" cy="2299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29"/>
            <p:cNvSpPr/>
            <p:nvPr/>
          </p:nvSpPr>
          <p:spPr>
            <a:xfrm>
              <a:off x="8296369" y="5036655"/>
              <a:ext cx="229969" cy="2299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30"/>
            <p:cNvSpPr/>
            <p:nvPr/>
          </p:nvSpPr>
          <p:spPr>
            <a:xfrm>
              <a:off x="8709282" y="5051956"/>
              <a:ext cx="229969" cy="2299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31"/>
            <p:cNvSpPr/>
            <p:nvPr/>
          </p:nvSpPr>
          <p:spPr>
            <a:xfrm>
              <a:off x="9110395" y="4883472"/>
              <a:ext cx="229969" cy="22996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Oval 32"/>
            <p:cNvSpPr/>
            <p:nvPr/>
          </p:nvSpPr>
          <p:spPr>
            <a:xfrm>
              <a:off x="9511509" y="4714988"/>
              <a:ext cx="229969" cy="229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33"/>
            <p:cNvSpPr/>
            <p:nvPr/>
          </p:nvSpPr>
          <p:spPr>
            <a:xfrm>
              <a:off x="9912623" y="4740965"/>
              <a:ext cx="229969" cy="2299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Oval 34"/>
            <p:cNvSpPr/>
            <p:nvPr/>
          </p:nvSpPr>
          <p:spPr>
            <a:xfrm>
              <a:off x="10244048" y="4969211"/>
              <a:ext cx="229969" cy="2299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Oval 35"/>
            <p:cNvSpPr/>
            <p:nvPr/>
          </p:nvSpPr>
          <p:spPr>
            <a:xfrm>
              <a:off x="10604780" y="4788587"/>
              <a:ext cx="229969" cy="2299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36"/>
            <p:cNvSpPr/>
            <p:nvPr/>
          </p:nvSpPr>
          <p:spPr>
            <a:xfrm>
              <a:off x="10919311" y="4536326"/>
              <a:ext cx="229969" cy="2299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19"/>
            <p:cNvSpPr/>
            <p:nvPr/>
          </p:nvSpPr>
          <p:spPr>
            <a:xfrm>
              <a:off x="1042720" y="3461110"/>
              <a:ext cx="444675" cy="444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千图PPT彼岸天：ID 8661124库_组合 1"/>
          <p:cNvGrpSpPr/>
          <p:nvPr>
            <p:custDataLst>
              <p:tags r:id="rId4"/>
            </p:custDataLst>
          </p:nvPr>
        </p:nvGrpSpPr>
        <p:grpSpPr>
          <a:xfrm>
            <a:off x="626526" y="1843424"/>
            <a:ext cx="2136440" cy="1837276"/>
            <a:chOff x="626526" y="1843424"/>
            <a:chExt cx="2136440" cy="1837276"/>
          </a:xfrm>
        </p:grpSpPr>
        <p:sp>
          <p:nvSpPr>
            <p:cNvPr id="24" name="Oval 43"/>
            <p:cNvSpPr/>
            <p:nvPr/>
          </p:nvSpPr>
          <p:spPr>
            <a:xfrm>
              <a:off x="1466914" y="184342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44"/>
            <p:cNvSpPr/>
            <p:nvPr/>
          </p:nvSpPr>
          <p:spPr bwMode="auto">
            <a:xfrm>
              <a:off x="1575967" y="1952477"/>
              <a:ext cx="239094" cy="23909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anchor="ctr"/>
            <a:lstStyle/>
            <a:p>
              <a:pPr algn="ctr"/>
              <a:endParaRPr/>
            </a:p>
          </p:txBody>
        </p:sp>
        <p:grpSp>
          <p:nvGrpSpPr>
            <p:cNvPr id="26" name="Group 74"/>
            <p:cNvGrpSpPr/>
            <p:nvPr/>
          </p:nvGrpSpPr>
          <p:grpSpPr>
            <a:xfrm>
              <a:off x="626526" y="2300624"/>
              <a:ext cx="2136440" cy="1380076"/>
              <a:chOff x="4948086" y="213072"/>
              <a:chExt cx="2549181" cy="1380076"/>
            </a:xfrm>
          </p:grpSpPr>
          <p:sp>
            <p:nvSpPr>
              <p:cNvPr id="41" name="TextBox 75"/>
              <p:cNvSpPr txBox="1"/>
              <p:nvPr/>
            </p:nvSpPr>
            <p:spPr>
              <a:xfrm>
                <a:off x="4948086" y="213072"/>
                <a:ext cx="2549181" cy="514515"/>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42" name="TextBox 76"/>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27" name="千图PPT彼岸天：ID 8661124库_组合 8"/>
          <p:cNvGrpSpPr/>
          <p:nvPr>
            <p:custDataLst>
              <p:tags r:id="rId5"/>
            </p:custDataLst>
          </p:nvPr>
        </p:nvGrpSpPr>
        <p:grpSpPr>
          <a:xfrm>
            <a:off x="7229187" y="1843424"/>
            <a:ext cx="2136440" cy="1837276"/>
            <a:chOff x="7174234" y="1843424"/>
            <a:chExt cx="2136440" cy="1837276"/>
          </a:xfrm>
        </p:grpSpPr>
        <p:sp>
          <p:nvSpPr>
            <p:cNvPr id="36" name="Oval 50"/>
            <p:cNvSpPr/>
            <p:nvPr/>
          </p:nvSpPr>
          <p:spPr>
            <a:xfrm>
              <a:off x="8014878" y="1843424"/>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Freeform: Shape 51"/>
            <p:cNvSpPr/>
            <p:nvPr/>
          </p:nvSpPr>
          <p:spPr bwMode="auto">
            <a:xfrm>
              <a:off x="8134278" y="1966745"/>
              <a:ext cx="218401" cy="218109"/>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anchor="ctr"/>
            <a:lstStyle/>
            <a:p>
              <a:pPr algn="ctr"/>
              <a:endParaRPr/>
            </a:p>
          </p:txBody>
        </p:sp>
        <p:grpSp>
          <p:nvGrpSpPr>
            <p:cNvPr id="38" name="Group 77"/>
            <p:cNvGrpSpPr/>
            <p:nvPr/>
          </p:nvGrpSpPr>
          <p:grpSpPr>
            <a:xfrm>
              <a:off x="7174234" y="2300624"/>
              <a:ext cx="2136440" cy="1380076"/>
              <a:chOff x="4948086" y="213072"/>
              <a:chExt cx="2549181" cy="1380076"/>
            </a:xfrm>
          </p:grpSpPr>
          <p:sp>
            <p:nvSpPr>
              <p:cNvPr id="39" name="TextBox 78"/>
              <p:cNvSpPr txBox="1"/>
              <p:nvPr/>
            </p:nvSpPr>
            <p:spPr>
              <a:xfrm>
                <a:off x="4948086" y="213072"/>
                <a:ext cx="2549181" cy="514515"/>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40" name="TextBox 79"/>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28" name="千图PPT彼岸天：ID 8661124库_组合 3"/>
          <p:cNvGrpSpPr/>
          <p:nvPr>
            <p:custDataLst>
              <p:tags r:id="rId6"/>
            </p:custDataLst>
          </p:nvPr>
        </p:nvGrpSpPr>
        <p:grpSpPr>
          <a:xfrm>
            <a:off x="9430074" y="1843424"/>
            <a:ext cx="2136440" cy="1837276"/>
            <a:chOff x="9290812" y="1843424"/>
            <a:chExt cx="2136440" cy="1837276"/>
          </a:xfrm>
        </p:grpSpPr>
        <p:sp>
          <p:nvSpPr>
            <p:cNvPr id="29" name="Oval 4"/>
            <p:cNvSpPr/>
            <p:nvPr/>
          </p:nvSpPr>
          <p:spPr>
            <a:xfrm>
              <a:off x="10162357" y="1843424"/>
              <a:ext cx="457200" cy="457200"/>
            </a:xfrm>
            <a:prstGeom prst="ellipse">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grpSp>
          <p:nvGrpSpPr>
            <p:cNvPr id="30" name="Group 5"/>
            <p:cNvGrpSpPr/>
            <p:nvPr/>
          </p:nvGrpSpPr>
          <p:grpSpPr>
            <a:xfrm>
              <a:off x="10296500" y="1981415"/>
              <a:ext cx="188914" cy="157294"/>
              <a:chOff x="5099051" y="3930651"/>
              <a:chExt cx="390525" cy="327025"/>
            </a:xfrm>
            <a:solidFill>
              <a:schemeClr val="bg1"/>
            </a:solidFill>
          </p:grpSpPr>
          <p:sp>
            <p:nvSpPr>
              <p:cNvPr id="34" name="Freeform: Shape 6"/>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7"/>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31" name="Group 80"/>
            <p:cNvGrpSpPr/>
            <p:nvPr/>
          </p:nvGrpSpPr>
          <p:grpSpPr>
            <a:xfrm>
              <a:off x="9290812" y="2300624"/>
              <a:ext cx="2136440" cy="1380076"/>
              <a:chOff x="4948086" y="213072"/>
              <a:chExt cx="2549181" cy="1380076"/>
            </a:xfrm>
          </p:grpSpPr>
          <p:sp>
            <p:nvSpPr>
              <p:cNvPr id="32" name="TextBox 81"/>
              <p:cNvSpPr txBox="1"/>
              <p:nvPr/>
            </p:nvSpPr>
            <p:spPr>
              <a:xfrm>
                <a:off x="4948086" y="213072"/>
                <a:ext cx="2549181" cy="514515"/>
              </a:xfrm>
              <a:prstGeom prst="rect">
                <a:avLst/>
              </a:prstGeom>
              <a:noFill/>
            </p:spPr>
            <p:txBody>
              <a:bodyPr wrap="none" lIns="0" tIns="0" rIns="0" bIns="0" anchor="b" anchorCtr="1">
                <a:normAutofit/>
              </a:bodyPr>
              <a:lstStyle/>
              <a:p>
                <a:pPr algn="ctr"/>
                <a:r>
                  <a:rPr lang="zh-CN" altLang="en-US" sz="1600" b="1" dirty="0">
                    <a:solidFill>
                      <a:schemeClr val="accent5">
                        <a:lumMod val="100000"/>
                      </a:schemeClr>
                    </a:solidFill>
                  </a:rPr>
                  <a:t>输入标题文本</a:t>
                </a:r>
              </a:p>
            </p:txBody>
          </p:sp>
          <p:sp>
            <p:nvSpPr>
              <p:cNvPr id="33" name="TextBox 82"/>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checkerboard(across)">
                                      <p:cBhvr>
                                        <p:cTn id="11" dur="500"/>
                                        <p:tgtEl>
                                          <p:spTgt spid="22"/>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checkerboard(across)">
                                      <p:cBhvr>
                                        <p:cTn id="15" dur="500"/>
                                        <p:tgtEl>
                                          <p:spTgt spid="21"/>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checkerboard(across)">
                                      <p:cBhvr>
                                        <p:cTn id="19" dur="500"/>
                                        <p:tgtEl>
                                          <p:spTgt spid="27"/>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checkerboard(across)">
                                      <p:cBhvr>
                                        <p:cTn id="23" dur="500"/>
                                        <p:tgtEl>
                                          <p:spTgt spid="28"/>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0-#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62485" y="25852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03</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4439781" y="2766454"/>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4" name="TextBox 11"/>
          <p:cNvSpPr txBox="1"/>
          <p:nvPr/>
        </p:nvSpPr>
        <p:spPr>
          <a:xfrm>
            <a:off x="4339148"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6215811"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4339148"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6215811"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3107670" y="2312876"/>
            <a:ext cx="5719943" cy="2486328"/>
            <a:chOff x="3857626" y="2744069"/>
            <a:chExt cx="4476751" cy="1945942"/>
          </a:xfrm>
        </p:grpSpPr>
        <p:sp>
          <p:nvSpPr>
            <p:cNvPr id="20" name="Block Arc 54"/>
            <p:cNvSpPr/>
            <p:nvPr/>
          </p:nvSpPr>
          <p:spPr>
            <a:xfrm flipH="1" flipV="1">
              <a:off x="3857626" y="3497583"/>
              <a:ext cx="1192429" cy="1192428"/>
            </a:xfrm>
            <a:prstGeom prst="blockArc">
              <a:avLst>
                <a:gd name="adj1" fmla="val 8250344"/>
                <a:gd name="adj2" fmla="val 2554396"/>
                <a:gd name="adj3" fmla="val 649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Block Arc 55"/>
            <p:cNvSpPr/>
            <p:nvPr/>
          </p:nvSpPr>
          <p:spPr>
            <a:xfrm flipH="1">
              <a:off x="4679640" y="2744069"/>
              <a:ext cx="1192429" cy="1192428"/>
            </a:xfrm>
            <a:prstGeom prst="blockArc">
              <a:avLst>
                <a:gd name="adj1" fmla="val 8250344"/>
                <a:gd name="adj2" fmla="val 2554396"/>
                <a:gd name="adj3" fmla="val 64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Block Arc 56"/>
            <p:cNvSpPr/>
            <p:nvPr/>
          </p:nvSpPr>
          <p:spPr>
            <a:xfrm flipH="1" flipV="1">
              <a:off x="5498778" y="3497583"/>
              <a:ext cx="1192429" cy="1192428"/>
            </a:xfrm>
            <a:prstGeom prst="blockArc">
              <a:avLst>
                <a:gd name="adj1" fmla="val 8250344"/>
                <a:gd name="adj2" fmla="val 2554396"/>
                <a:gd name="adj3" fmla="val 649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Block Arc 57"/>
            <p:cNvSpPr/>
            <p:nvPr/>
          </p:nvSpPr>
          <p:spPr>
            <a:xfrm flipH="1">
              <a:off x="6320792" y="2744069"/>
              <a:ext cx="1192429" cy="1192428"/>
            </a:xfrm>
            <a:prstGeom prst="blockArc">
              <a:avLst>
                <a:gd name="adj1" fmla="val 8250344"/>
                <a:gd name="adj2" fmla="val 2554396"/>
                <a:gd name="adj3" fmla="val 649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Block Arc 58"/>
            <p:cNvSpPr/>
            <p:nvPr/>
          </p:nvSpPr>
          <p:spPr>
            <a:xfrm flipH="1" flipV="1">
              <a:off x="7141948" y="3497583"/>
              <a:ext cx="1192429" cy="1192428"/>
            </a:xfrm>
            <a:prstGeom prst="blockArc">
              <a:avLst>
                <a:gd name="adj1" fmla="val 8250344"/>
                <a:gd name="adj2" fmla="val 2554396"/>
                <a:gd name="adj3" fmla="val 649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61"/>
            <p:cNvSpPr/>
            <p:nvPr/>
          </p:nvSpPr>
          <p:spPr bwMode="auto">
            <a:xfrm>
              <a:off x="4075375" y="3715331"/>
              <a:ext cx="756931" cy="756931"/>
            </a:xfrm>
            <a:prstGeom prst="ellipse">
              <a:avLst/>
            </a:prstGeom>
            <a:noFill/>
            <a:ln w="19050">
              <a:solidFill>
                <a:schemeClr val="accent1"/>
              </a:solidFill>
              <a:round/>
            </a:ln>
          </p:spPr>
          <p:txBody>
            <a:bodyPr anchor="ctr"/>
            <a:lstStyle/>
            <a:p>
              <a:pPr algn="ctr"/>
              <a:endParaRPr/>
            </a:p>
          </p:txBody>
        </p:sp>
        <p:sp>
          <p:nvSpPr>
            <p:cNvPr id="26" name="Oval 83"/>
            <p:cNvSpPr/>
            <p:nvPr/>
          </p:nvSpPr>
          <p:spPr bwMode="auto">
            <a:xfrm>
              <a:off x="4897389" y="2961816"/>
              <a:ext cx="756931" cy="756931"/>
            </a:xfrm>
            <a:prstGeom prst="ellipse">
              <a:avLst/>
            </a:prstGeom>
            <a:noFill/>
            <a:ln w="19050">
              <a:solidFill>
                <a:schemeClr val="accent2"/>
              </a:solidFill>
              <a:round/>
            </a:ln>
          </p:spPr>
          <p:txBody>
            <a:bodyPr anchor="ctr"/>
            <a:lstStyle/>
            <a:p>
              <a:pPr algn="ctr"/>
              <a:endParaRPr/>
            </a:p>
          </p:txBody>
        </p:sp>
        <p:sp>
          <p:nvSpPr>
            <p:cNvPr id="27" name="Oval 120"/>
            <p:cNvSpPr/>
            <p:nvPr/>
          </p:nvSpPr>
          <p:spPr bwMode="auto">
            <a:xfrm>
              <a:off x="5716527" y="3715331"/>
              <a:ext cx="756931" cy="756931"/>
            </a:xfrm>
            <a:prstGeom prst="ellipse">
              <a:avLst/>
            </a:prstGeom>
            <a:noFill/>
            <a:ln w="19050">
              <a:solidFill>
                <a:schemeClr val="accent3"/>
              </a:solidFill>
              <a:round/>
            </a:ln>
          </p:spPr>
          <p:txBody>
            <a:bodyPr anchor="ctr"/>
            <a:lstStyle/>
            <a:p>
              <a:pPr algn="ctr"/>
              <a:endParaRPr/>
            </a:p>
          </p:txBody>
        </p:sp>
        <p:sp>
          <p:nvSpPr>
            <p:cNvPr id="28" name="Oval 132"/>
            <p:cNvSpPr/>
            <p:nvPr/>
          </p:nvSpPr>
          <p:spPr bwMode="auto">
            <a:xfrm>
              <a:off x="6538541" y="2961816"/>
              <a:ext cx="756931" cy="756931"/>
            </a:xfrm>
            <a:prstGeom prst="ellipse">
              <a:avLst/>
            </a:prstGeom>
            <a:noFill/>
            <a:ln w="19050">
              <a:solidFill>
                <a:schemeClr val="accent4"/>
              </a:solidFill>
              <a:round/>
            </a:ln>
          </p:spPr>
          <p:txBody>
            <a:bodyPr anchor="ctr"/>
            <a:lstStyle/>
            <a:p>
              <a:pPr algn="ctr"/>
              <a:endParaRPr/>
            </a:p>
          </p:txBody>
        </p:sp>
        <p:sp>
          <p:nvSpPr>
            <p:cNvPr id="29" name="Oval 141"/>
            <p:cNvSpPr/>
            <p:nvPr/>
          </p:nvSpPr>
          <p:spPr bwMode="auto">
            <a:xfrm>
              <a:off x="7359697" y="3715331"/>
              <a:ext cx="756931" cy="756931"/>
            </a:xfrm>
            <a:prstGeom prst="ellipse">
              <a:avLst/>
            </a:prstGeom>
            <a:noFill/>
            <a:ln w="19050">
              <a:solidFill>
                <a:schemeClr val="accent5"/>
              </a:solidFill>
              <a:round/>
            </a:ln>
          </p:spPr>
          <p:txBody>
            <a:bodyPr anchor="ctr"/>
            <a:lstStyle/>
            <a:p>
              <a:pPr algn="ctr"/>
              <a:endParaRPr/>
            </a:p>
          </p:txBody>
        </p:sp>
      </p:grpSp>
      <p:grpSp>
        <p:nvGrpSpPr>
          <p:cNvPr id="2" name="千图PPT彼岸天：ID 8661124库_组合 1"/>
          <p:cNvGrpSpPr/>
          <p:nvPr>
            <p:custDataLst>
              <p:tags r:id="rId2"/>
            </p:custDataLst>
          </p:nvPr>
        </p:nvGrpSpPr>
        <p:grpSpPr>
          <a:xfrm>
            <a:off x="3742720" y="1359738"/>
            <a:ext cx="2292764" cy="815677"/>
            <a:chOff x="3742720" y="1359738"/>
            <a:chExt cx="2292764" cy="815677"/>
          </a:xfrm>
        </p:grpSpPr>
        <p:sp>
          <p:nvSpPr>
            <p:cNvPr id="5" name="TextBox 63"/>
            <p:cNvSpPr txBox="1"/>
            <p:nvPr/>
          </p:nvSpPr>
          <p:spPr bwMode="auto">
            <a:xfrm>
              <a:off x="4259614" y="1359738"/>
              <a:ext cx="1258976" cy="309958"/>
            </a:xfrm>
            <a:prstGeom prst="rect">
              <a:avLst/>
            </a:prstGeom>
            <a:noFill/>
          </p:spPr>
          <p:txBody>
            <a:bodyPr wrap="none" lIns="90000" tIns="46800" rIns="90000" bIns="46800">
              <a:normAutofit/>
            </a:bodyPr>
            <a:lstStyle/>
            <a:p>
              <a:pPr latinLnBrk="0"/>
              <a:r>
                <a:rPr lang="zh-CN" altLang="en-US" sz="1400" dirty="0">
                  <a:solidFill>
                    <a:schemeClr val="accent2"/>
                  </a:solidFill>
                  <a:effectLst/>
                </a:rPr>
                <a:t>输入标题文本</a:t>
              </a:r>
            </a:p>
          </p:txBody>
        </p:sp>
        <p:sp>
          <p:nvSpPr>
            <p:cNvPr id="6" name="TextBox 64"/>
            <p:cNvSpPr txBox="1"/>
            <p:nvPr/>
          </p:nvSpPr>
          <p:spPr bwMode="auto">
            <a:xfrm>
              <a:off x="3742720" y="1665403"/>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0" name="千图PPT彼岸天：ID 8661124库_组合 29"/>
          <p:cNvGrpSpPr/>
          <p:nvPr>
            <p:custDataLst>
              <p:tags r:id="rId3"/>
            </p:custDataLst>
          </p:nvPr>
        </p:nvGrpSpPr>
        <p:grpSpPr>
          <a:xfrm>
            <a:off x="6035484" y="1359738"/>
            <a:ext cx="2292764" cy="815677"/>
            <a:chOff x="6035484" y="1359738"/>
            <a:chExt cx="2292764" cy="815677"/>
          </a:xfrm>
        </p:grpSpPr>
        <p:sp>
          <p:nvSpPr>
            <p:cNvPr id="7" name="TextBox 65"/>
            <p:cNvSpPr txBox="1"/>
            <p:nvPr/>
          </p:nvSpPr>
          <p:spPr bwMode="auto">
            <a:xfrm>
              <a:off x="6552378" y="1359738"/>
              <a:ext cx="1258976" cy="309958"/>
            </a:xfrm>
            <a:prstGeom prst="rect">
              <a:avLst/>
            </a:prstGeom>
            <a:noFill/>
          </p:spPr>
          <p:txBody>
            <a:bodyPr wrap="none" lIns="90000" tIns="46800" rIns="90000" bIns="46800">
              <a:normAutofit/>
            </a:bodyPr>
            <a:lstStyle/>
            <a:p>
              <a:pPr latinLnBrk="0"/>
              <a:r>
                <a:rPr lang="zh-CN" altLang="en-US" sz="1400" dirty="0">
                  <a:solidFill>
                    <a:schemeClr val="accent4"/>
                  </a:solidFill>
                  <a:effectLst/>
                </a:rPr>
                <a:t>输入标题文本</a:t>
              </a:r>
            </a:p>
          </p:txBody>
        </p:sp>
        <p:sp>
          <p:nvSpPr>
            <p:cNvPr id="8" name="TextBox 66"/>
            <p:cNvSpPr txBox="1"/>
            <p:nvPr/>
          </p:nvSpPr>
          <p:spPr bwMode="auto">
            <a:xfrm>
              <a:off x="6035484" y="1665403"/>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2" name="千图PPT彼岸天：ID 8661124库_组合 31"/>
          <p:cNvGrpSpPr/>
          <p:nvPr>
            <p:custDataLst>
              <p:tags r:id="rId4"/>
            </p:custDataLst>
          </p:nvPr>
        </p:nvGrpSpPr>
        <p:grpSpPr>
          <a:xfrm>
            <a:off x="4865093" y="4977172"/>
            <a:ext cx="2292764" cy="815677"/>
            <a:chOff x="4865093" y="4977172"/>
            <a:chExt cx="2292764" cy="815677"/>
          </a:xfrm>
        </p:grpSpPr>
        <p:sp>
          <p:nvSpPr>
            <p:cNvPr id="9" name="TextBox 67"/>
            <p:cNvSpPr txBox="1"/>
            <p:nvPr/>
          </p:nvSpPr>
          <p:spPr bwMode="auto">
            <a:xfrm>
              <a:off x="5381987"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3"/>
                  </a:solidFill>
                  <a:effectLst/>
                </a:rPr>
                <a:t>输入标题文本</a:t>
              </a:r>
            </a:p>
          </p:txBody>
        </p:sp>
        <p:sp>
          <p:nvSpPr>
            <p:cNvPr id="10" name="TextBox 68"/>
            <p:cNvSpPr txBox="1"/>
            <p:nvPr/>
          </p:nvSpPr>
          <p:spPr bwMode="auto">
            <a:xfrm>
              <a:off x="4865093"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3" name="千图PPT彼岸天：ID 8661124库_组合 32"/>
          <p:cNvGrpSpPr/>
          <p:nvPr>
            <p:custDataLst>
              <p:tags r:id="rId5"/>
            </p:custDataLst>
          </p:nvPr>
        </p:nvGrpSpPr>
        <p:grpSpPr>
          <a:xfrm>
            <a:off x="7080788" y="4977172"/>
            <a:ext cx="2292764" cy="815677"/>
            <a:chOff x="7080788" y="4977172"/>
            <a:chExt cx="2292764" cy="815677"/>
          </a:xfrm>
        </p:grpSpPr>
        <p:sp>
          <p:nvSpPr>
            <p:cNvPr id="11" name="TextBox 69"/>
            <p:cNvSpPr txBox="1"/>
            <p:nvPr/>
          </p:nvSpPr>
          <p:spPr bwMode="auto">
            <a:xfrm>
              <a:off x="7597682"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5"/>
                  </a:solidFill>
                  <a:effectLst/>
                </a:rPr>
                <a:t>输入标题文本</a:t>
              </a:r>
            </a:p>
          </p:txBody>
        </p:sp>
        <p:sp>
          <p:nvSpPr>
            <p:cNvPr id="12" name="TextBox 70"/>
            <p:cNvSpPr txBox="1"/>
            <p:nvPr/>
          </p:nvSpPr>
          <p:spPr bwMode="auto">
            <a:xfrm>
              <a:off x="7080788"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1" name="千图PPT彼岸天：ID 8661124库_组合 30"/>
          <p:cNvGrpSpPr/>
          <p:nvPr>
            <p:custDataLst>
              <p:tags r:id="rId6"/>
            </p:custDataLst>
          </p:nvPr>
        </p:nvGrpSpPr>
        <p:grpSpPr>
          <a:xfrm>
            <a:off x="2649398" y="4977172"/>
            <a:ext cx="2292764" cy="815677"/>
            <a:chOff x="2649398" y="4977172"/>
            <a:chExt cx="2292764" cy="815677"/>
          </a:xfrm>
        </p:grpSpPr>
        <p:sp>
          <p:nvSpPr>
            <p:cNvPr id="13" name="TextBox 71"/>
            <p:cNvSpPr txBox="1"/>
            <p:nvPr/>
          </p:nvSpPr>
          <p:spPr bwMode="auto">
            <a:xfrm>
              <a:off x="3166292"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1"/>
                  </a:solidFill>
                  <a:effectLst/>
                </a:rPr>
                <a:t>输入标题文本</a:t>
              </a:r>
            </a:p>
          </p:txBody>
        </p:sp>
        <p:sp>
          <p:nvSpPr>
            <p:cNvPr id="14" name="TextBox 72"/>
            <p:cNvSpPr txBox="1"/>
            <p:nvPr/>
          </p:nvSpPr>
          <p:spPr bwMode="auto">
            <a:xfrm>
              <a:off x="2649398"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sp>
        <p:nvSpPr>
          <p:cNvPr id="15" name="千图PPT彼岸天：ID 8661124库_Freeform: Shape 73"/>
          <p:cNvSpPr/>
          <p:nvPr>
            <p:custDataLst>
              <p:tags r:id="rId7"/>
            </p:custDataLst>
          </p:nvPr>
        </p:nvSpPr>
        <p:spPr bwMode="auto">
          <a:xfrm>
            <a:off x="6746859" y="2792007"/>
            <a:ext cx="554606" cy="55460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p:spPr>
        <p:txBody>
          <a:bodyPr anchor="ctr"/>
          <a:lstStyle/>
          <a:p>
            <a:pPr algn="ctr"/>
            <a:endParaRPr/>
          </a:p>
        </p:txBody>
      </p:sp>
      <p:sp>
        <p:nvSpPr>
          <p:cNvPr id="16" name="千图PPT彼岸天：ID 8661124库_Freeform: Shape 74"/>
          <p:cNvSpPr/>
          <p:nvPr>
            <p:custDataLst>
              <p:tags r:id="rId8"/>
            </p:custDataLst>
          </p:nvPr>
        </p:nvSpPr>
        <p:spPr bwMode="auto">
          <a:xfrm>
            <a:off x="5687969" y="3751825"/>
            <a:ext cx="554606" cy="55460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p:spPr>
        <p:txBody>
          <a:bodyPr anchor="ctr"/>
          <a:lstStyle/>
          <a:p>
            <a:pPr algn="ctr"/>
            <a:endParaRPr/>
          </a:p>
        </p:txBody>
      </p:sp>
      <p:sp>
        <p:nvSpPr>
          <p:cNvPr id="17" name="千图PPT彼岸天：ID 8661124库_Freeform: Shape 78"/>
          <p:cNvSpPr/>
          <p:nvPr>
            <p:custDataLst>
              <p:tags r:id="rId9"/>
            </p:custDataLst>
          </p:nvPr>
        </p:nvSpPr>
        <p:spPr bwMode="auto">
          <a:xfrm>
            <a:off x="3592148" y="3751825"/>
            <a:ext cx="554606" cy="55460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p>
        </p:txBody>
      </p:sp>
      <p:sp>
        <p:nvSpPr>
          <p:cNvPr id="18" name="千图PPT彼岸天：ID 8661124库_Freeform: Shape 79"/>
          <p:cNvSpPr/>
          <p:nvPr>
            <p:custDataLst>
              <p:tags r:id="rId10"/>
            </p:custDataLst>
          </p:nvPr>
        </p:nvSpPr>
        <p:spPr bwMode="auto">
          <a:xfrm>
            <a:off x="4639309" y="2792007"/>
            <a:ext cx="554606" cy="55460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sp>
        <p:nvSpPr>
          <p:cNvPr id="19" name="千图PPT彼岸天：ID 8661124库_Freeform: Shape 80"/>
          <p:cNvSpPr/>
          <p:nvPr>
            <p:custDataLst>
              <p:tags r:id="rId11"/>
            </p:custDataLst>
          </p:nvPr>
        </p:nvSpPr>
        <p:spPr bwMode="auto">
          <a:xfrm>
            <a:off x="7773642" y="3751825"/>
            <a:ext cx="554606" cy="554606"/>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5"/>
          </a:solidFill>
          <a:ln>
            <a:noFill/>
          </a:ln>
        </p:spPr>
        <p:txBody>
          <a:bodyPr anchor="ctr"/>
          <a:lstStyle/>
          <a:p>
            <a:pPr algn="ctr"/>
            <a:endParaRPr/>
          </a:p>
        </p:txBody>
      </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cBhvr>
                                      <p:tavLst>
                                        <p:tav tm="0">
                                          <p:val>
                                            <p:fltVal val="360"/>
                                          </p:val>
                                        </p:tav>
                                        <p:tav tm="100000">
                                          <p:val>
                                            <p:fltVal val="0"/>
                                          </p:val>
                                        </p:tav>
                                      </p:tavLst>
                                    </p:anim>
                                    <p:animEffect transition="in" filter="fade">
                                      <p:cBhvr>
                                        <p:cTn id="17" dur="500"/>
                                        <p:tgtEl>
                                          <p:spTgt spid="15"/>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cBhvr>
                                      <p:tavLst>
                                        <p:tav tm="0">
                                          <p:val>
                                            <p:fltVal val="360"/>
                                          </p:val>
                                        </p:tav>
                                        <p:tav tm="100000">
                                          <p:val>
                                            <p:fltVal val="0"/>
                                          </p:val>
                                        </p:tav>
                                      </p:tavLst>
                                    </p:anim>
                                    <p:animEffect transition="in" filter="fade">
                                      <p:cBhvr>
                                        <p:cTn id="23" dur="500"/>
                                        <p:tgtEl>
                                          <p:spTgt spid="16"/>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 calcmode="lin" valueType="num">
                                      <p:cBhvr>
                                        <p:cTn id="28" dur="500" fill="hold"/>
                                        <p:tgtEl>
                                          <p:spTgt spid="17"/>
                                        </p:tgtEl>
                                      </p:cBhvr>
                                      <p:tavLst>
                                        <p:tav tm="0">
                                          <p:val>
                                            <p:fltVal val="360"/>
                                          </p:val>
                                        </p:tav>
                                        <p:tav tm="100000">
                                          <p:val>
                                            <p:fltVal val="0"/>
                                          </p:val>
                                        </p:tav>
                                      </p:tavLst>
                                    </p:anim>
                                    <p:animEffect transition="in" filter="fade">
                                      <p:cBhvr>
                                        <p:cTn id="29" dur="500"/>
                                        <p:tgtEl>
                                          <p:spTgt spid="17"/>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 calcmode="lin" valueType="num">
                                      <p:cBhvr>
                                        <p:cTn id="34" dur="500" fill="hold"/>
                                        <p:tgtEl>
                                          <p:spTgt spid="18"/>
                                        </p:tgtEl>
                                      </p:cBhvr>
                                      <p:tavLst>
                                        <p:tav tm="0">
                                          <p:val>
                                            <p:fltVal val="360"/>
                                          </p:val>
                                        </p:tav>
                                        <p:tav tm="100000">
                                          <p:val>
                                            <p:fltVal val="0"/>
                                          </p:val>
                                        </p:tav>
                                      </p:tavLst>
                                    </p:anim>
                                    <p:animEffect transition="in" filter="fade">
                                      <p:cBhvr>
                                        <p:cTn id="35" dur="500"/>
                                        <p:tgtEl>
                                          <p:spTgt spid="18"/>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 calcmode="lin" valueType="num">
                                      <p:cBhvr>
                                        <p:cTn id="40" dur="500" fill="hold"/>
                                        <p:tgtEl>
                                          <p:spTgt spid="19"/>
                                        </p:tgtEl>
                                      </p:cBhvr>
                                      <p:tavLst>
                                        <p:tav tm="0">
                                          <p:val>
                                            <p:fltVal val="360"/>
                                          </p:val>
                                        </p:tav>
                                        <p:tav tm="100000">
                                          <p:val>
                                            <p:fltVal val="0"/>
                                          </p:val>
                                        </p:tav>
                                      </p:tavLst>
                                    </p:anim>
                                    <p:animEffect transition="in" filter="fade">
                                      <p:cBhvr>
                                        <p:cTn id="41" dur="500"/>
                                        <p:tgtEl>
                                          <p:spTgt spid="19"/>
                                        </p:tgtEl>
                                      </p:cBhvr>
                                    </p:animEffect>
                                  </p:childTnLst>
                                </p:cTn>
                              </p:par>
                            </p:childTnLst>
                          </p:cTn>
                        </p:par>
                        <p:par>
                          <p:cTn id="42" fill="hold">
                            <p:stCondLst>
                              <p:cond delay="1000"/>
                            </p:stCondLst>
                            <p:childTnLst>
                              <p:par>
                                <p:cTn id="43" presetID="17" presetClass="entr" presetSubtype="10"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strVal val="#ppt_h"/>
                                          </p:val>
                                        </p:tav>
                                        <p:tav tm="100000">
                                          <p:val>
                                            <p:strVal val="#ppt_h"/>
                                          </p:val>
                                        </p:tav>
                                      </p:tavLst>
                                    </p:anim>
                                  </p:childTnLst>
                                </p:cTn>
                              </p:par>
                            </p:childTnLst>
                          </p:cTn>
                        </p:par>
                        <p:par>
                          <p:cTn id="47" fill="hold">
                            <p:stCondLst>
                              <p:cond delay="1500"/>
                            </p:stCondLst>
                            <p:childTnLst>
                              <p:par>
                                <p:cTn id="48" presetID="17" presetClass="entr" presetSubtype="10"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strVal val="#ppt_h"/>
                                          </p:val>
                                        </p:tav>
                                        <p:tav tm="100000">
                                          <p:val>
                                            <p:strVal val="#ppt_h"/>
                                          </p:val>
                                        </p:tav>
                                      </p:tavLst>
                                    </p:anim>
                                  </p:childTnLst>
                                </p:cTn>
                              </p:par>
                            </p:childTnLst>
                          </p:cTn>
                        </p:par>
                        <p:par>
                          <p:cTn id="52" fill="hold">
                            <p:stCondLst>
                              <p:cond delay="2000"/>
                            </p:stCondLst>
                            <p:childTnLst>
                              <p:par>
                                <p:cTn id="53" presetID="17" presetClass="entr" presetSubtype="1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strVal val="#ppt_h"/>
                                          </p:val>
                                        </p:tav>
                                        <p:tav tm="100000">
                                          <p:val>
                                            <p:strVal val="#ppt_h"/>
                                          </p:val>
                                        </p:tav>
                                      </p:tavLst>
                                    </p:anim>
                                  </p:childTnLst>
                                </p:cTn>
                              </p:par>
                            </p:childTnLst>
                          </p:cTn>
                        </p:par>
                        <p:par>
                          <p:cTn id="57" fill="hold">
                            <p:stCondLst>
                              <p:cond delay="2500"/>
                            </p:stCondLst>
                            <p:childTnLst>
                              <p:par>
                                <p:cTn id="58" presetID="17" presetClass="entr" presetSubtype="10"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fltVal val="0"/>
                                          </p:val>
                                        </p:tav>
                                        <p:tav tm="100000">
                                          <p:val>
                                            <p:strVal val="#ppt_w"/>
                                          </p:val>
                                        </p:tav>
                                      </p:tavLst>
                                    </p:anim>
                                    <p:anim calcmode="lin" valueType="num">
                                      <p:cBhvr>
                                        <p:cTn id="61" dur="500" fill="hold"/>
                                        <p:tgtEl>
                                          <p:spTgt spid="32"/>
                                        </p:tgtEl>
                                        <p:attrNameLst>
                                          <p:attrName>ppt_h</p:attrName>
                                        </p:attrNameLst>
                                      </p:cBhvr>
                                      <p:tavLst>
                                        <p:tav tm="0">
                                          <p:val>
                                            <p:strVal val="#ppt_h"/>
                                          </p:val>
                                        </p:tav>
                                        <p:tav tm="100000">
                                          <p:val>
                                            <p:strVal val="#ppt_h"/>
                                          </p:val>
                                        </p:tav>
                                      </p:tavLst>
                                    </p:anim>
                                  </p:childTnLst>
                                </p:cTn>
                              </p:par>
                            </p:childTnLst>
                          </p:cTn>
                        </p:par>
                        <p:par>
                          <p:cTn id="62" fill="hold">
                            <p:stCondLst>
                              <p:cond delay="3000"/>
                            </p:stCondLst>
                            <p:childTnLst>
                              <p:par>
                                <p:cTn id="63" presetID="17" presetClass="entr" presetSubtype="10"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rot="19851248">
            <a:off x="3389609" y="1952835"/>
            <a:ext cx="5018992" cy="2458888"/>
            <a:chOff x="184956" y="633381"/>
            <a:chExt cx="10037976" cy="4917773"/>
          </a:xfrm>
        </p:grpSpPr>
        <p:sp>
          <p:nvSpPr>
            <p:cNvPr id="13" name="任意多边形: 形状 12"/>
            <p:cNvSpPr/>
            <p:nvPr/>
          </p:nvSpPr>
          <p:spPr>
            <a:xfrm rot="850562">
              <a:off x="3821526" y="1325181"/>
              <a:ext cx="589705" cy="1593182"/>
            </a:xfrm>
            <a:custGeom>
              <a:avLst/>
              <a:gdLst/>
              <a:ahLst/>
              <a:cxnLst>
                <a:cxn ang="0">
                  <a:pos x="wd2" y="hd2"/>
                </a:cxn>
                <a:cxn ang="5400000">
                  <a:pos x="wd2" y="hd2"/>
                </a:cxn>
                <a:cxn ang="10800000">
                  <a:pos x="wd2" y="hd2"/>
                </a:cxn>
                <a:cxn ang="16200000">
                  <a:pos x="wd2" y="hd2"/>
                </a:cxn>
              </a:cxnLst>
              <a:rect l="0" t="0" r="r" b="b"/>
              <a:pathLst>
                <a:path w="21600" h="21593" extrusionOk="0">
                  <a:moveTo>
                    <a:pt x="20594" y="0"/>
                  </a:moveTo>
                  <a:cubicBezTo>
                    <a:pt x="20746" y="569"/>
                    <a:pt x="20620" y="5268"/>
                    <a:pt x="20457" y="9823"/>
                  </a:cubicBezTo>
                  <a:cubicBezTo>
                    <a:pt x="20293" y="14379"/>
                    <a:pt x="20091" y="18793"/>
                    <a:pt x="20091" y="18793"/>
                  </a:cubicBezTo>
                  <a:lnTo>
                    <a:pt x="21600" y="19744"/>
                  </a:lnTo>
                  <a:cubicBezTo>
                    <a:pt x="21600" y="19744"/>
                    <a:pt x="21538" y="15261"/>
                    <a:pt x="21430" y="10602"/>
                  </a:cubicBezTo>
                  <a:cubicBezTo>
                    <a:pt x="21322" y="5942"/>
                    <a:pt x="21169" y="1106"/>
                    <a:pt x="20985" y="400"/>
                  </a:cubicBezTo>
                  <a:cubicBezTo>
                    <a:pt x="20960" y="314"/>
                    <a:pt x="20912" y="236"/>
                    <a:pt x="20845" y="169"/>
                  </a:cubicBezTo>
                  <a:cubicBezTo>
                    <a:pt x="20778" y="101"/>
                    <a:pt x="20693" y="44"/>
                    <a:pt x="20594" y="0"/>
                  </a:cubicBezTo>
                  <a:close/>
                  <a:moveTo>
                    <a:pt x="18434" y="7"/>
                  </a:moveTo>
                  <a:cubicBezTo>
                    <a:pt x="16374" y="105"/>
                    <a:pt x="12490" y="1677"/>
                    <a:pt x="11338" y="3584"/>
                  </a:cubicBezTo>
                  <a:cubicBezTo>
                    <a:pt x="9947" y="5886"/>
                    <a:pt x="182" y="21390"/>
                    <a:pt x="0" y="21593"/>
                  </a:cubicBezTo>
                  <a:lnTo>
                    <a:pt x="1602" y="21235"/>
                  </a:lnTo>
                  <a:cubicBezTo>
                    <a:pt x="2983" y="18857"/>
                    <a:pt x="11365" y="5637"/>
                    <a:pt x="12772" y="3501"/>
                  </a:cubicBezTo>
                  <a:cubicBezTo>
                    <a:pt x="13906" y="1780"/>
                    <a:pt x="17061" y="375"/>
                    <a:pt x="19179" y="55"/>
                  </a:cubicBezTo>
                  <a:cubicBezTo>
                    <a:pt x="18976" y="6"/>
                    <a:pt x="18726" y="-7"/>
                    <a:pt x="18434" y="7"/>
                  </a:cubicBezTo>
                  <a:close/>
                </a:path>
              </a:pathLst>
            </a:custGeom>
            <a:solidFill>
              <a:srgbClr val="7D9892"/>
            </a:solidFill>
            <a:ln w="12700" cap="flat">
              <a:noFill/>
              <a:miter lim="400000"/>
            </a:ln>
            <a:effectLst/>
          </p:spPr>
          <p:txBody>
            <a:bodyPr anchor="ctr"/>
            <a:lstStyle/>
            <a:p>
              <a:pPr algn="ctr"/>
              <a:endParaRPr/>
            </a:p>
          </p:txBody>
        </p:sp>
        <p:sp>
          <p:nvSpPr>
            <p:cNvPr id="14" name="任意多边形: 形状 13"/>
            <p:cNvSpPr/>
            <p:nvPr/>
          </p:nvSpPr>
          <p:spPr>
            <a:xfrm rot="850562">
              <a:off x="4455410" y="3779712"/>
              <a:ext cx="389151" cy="174938"/>
            </a:xfrm>
            <a:custGeom>
              <a:avLst/>
              <a:gdLst/>
              <a:ahLst/>
              <a:cxnLst>
                <a:cxn ang="0">
                  <a:pos x="wd2" y="hd2"/>
                </a:cxn>
                <a:cxn ang="5400000">
                  <a:pos x="wd2" y="hd2"/>
                </a:cxn>
                <a:cxn ang="10800000">
                  <a:pos x="wd2" y="hd2"/>
                </a:cxn>
                <a:cxn ang="16200000">
                  <a:pos x="wd2" y="hd2"/>
                </a:cxn>
              </a:cxnLst>
              <a:rect l="0" t="0" r="r" b="b"/>
              <a:pathLst>
                <a:path w="19806" h="18277" extrusionOk="0">
                  <a:moveTo>
                    <a:pt x="19806" y="4019"/>
                  </a:moveTo>
                  <a:cubicBezTo>
                    <a:pt x="19806" y="4019"/>
                    <a:pt x="5085" y="11022"/>
                    <a:pt x="13260" y="15502"/>
                  </a:cubicBezTo>
                  <a:cubicBezTo>
                    <a:pt x="21469" y="20162"/>
                    <a:pt x="13306" y="18026"/>
                    <a:pt x="9439" y="15796"/>
                  </a:cubicBezTo>
                  <a:cubicBezTo>
                    <a:pt x="5562" y="13456"/>
                    <a:pt x="-131" y="10545"/>
                    <a:pt x="2" y="8589"/>
                  </a:cubicBezTo>
                  <a:cubicBezTo>
                    <a:pt x="112" y="6701"/>
                    <a:pt x="11212" y="-1438"/>
                    <a:pt x="14933" y="222"/>
                  </a:cubicBezTo>
                  <a:cubicBezTo>
                    <a:pt x="18688" y="1836"/>
                    <a:pt x="19806" y="4019"/>
                    <a:pt x="19806" y="4019"/>
                  </a:cubicBezTo>
                  <a:close/>
                </a:path>
              </a:pathLst>
            </a:custGeom>
            <a:solidFill>
              <a:srgbClr val="E0E0E0"/>
            </a:solidFill>
            <a:ln w="12700" cap="flat">
              <a:noFill/>
              <a:miter lim="400000"/>
            </a:ln>
            <a:effectLst/>
          </p:spPr>
          <p:txBody>
            <a:bodyPr anchor="ctr"/>
            <a:lstStyle/>
            <a:p>
              <a:pPr algn="ctr"/>
              <a:endParaRPr/>
            </a:p>
          </p:txBody>
        </p:sp>
        <p:sp>
          <p:nvSpPr>
            <p:cNvPr id="15" name="任意多边形: 形状 14"/>
            <p:cNvSpPr/>
            <p:nvPr/>
          </p:nvSpPr>
          <p:spPr>
            <a:xfrm rot="850562">
              <a:off x="4010121" y="3628497"/>
              <a:ext cx="1685647" cy="560190"/>
            </a:xfrm>
            <a:custGeom>
              <a:avLst/>
              <a:gdLst/>
              <a:ahLst/>
              <a:cxnLst>
                <a:cxn ang="0">
                  <a:pos x="wd2" y="hd2"/>
                </a:cxn>
                <a:cxn ang="5400000">
                  <a:pos x="wd2" y="hd2"/>
                </a:cxn>
                <a:cxn ang="10800000">
                  <a:pos x="wd2" y="hd2"/>
                </a:cxn>
                <a:cxn ang="16200000">
                  <a:pos x="wd2" y="hd2"/>
                </a:cxn>
              </a:cxnLst>
              <a:rect l="0" t="0" r="r" b="b"/>
              <a:pathLst>
                <a:path w="21595" h="20611" extrusionOk="0">
                  <a:moveTo>
                    <a:pt x="4246" y="0"/>
                  </a:moveTo>
                  <a:cubicBezTo>
                    <a:pt x="4246" y="0"/>
                    <a:pt x="3603" y="1347"/>
                    <a:pt x="3480" y="1605"/>
                  </a:cubicBezTo>
                  <a:cubicBezTo>
                    <a:pt x="2830" y="2606"/>
                    <a:pt x="0" y="6968"/>
                    <a:pt x="0" y="6968"/>
                  </a:cubicBezTo>
                  <a:cubicBezTo>
                    <a:pt x="48" y="6989"/>
                    <a:pt x="91" y="7008"/>
                    <a:pt x="138" y="7029"/>
                  </a:cubicBezTo>
                  <a:cubicBezTo>
                    <a:pt x="102" y="7084"/>
                    <a:pt x="0" y="7243"/>
                    <a:pt x="0" y="7243"/>
                  </a:cubicBezTo>
                  <a:cubicBezTo>
                    <a:pt x="3939" y="8986"/>
                    <a:pt x="7018" y="11224"/>
                    <a:pt x="12179" y="14930"/>
                  </a:cubicBezTo>
                  <a:cubicBezTo>
                    <a:pt x="17288" y="18560"/>
                    <a:pt x="21291" y="21600"/>
                    <a:pt x="21464" y="20309"/>
                  </a:cubicBezTo>
                  <a:cubicBezTo>
                    <a:pt x="21432" y="20328"/>
                    <a:pt x="21321" y="20256"/>
                    <a:pt x="21278" y="20263"/>
                  </a:cubicBezTo>
                  <a:cubicBezTo>
                    <a:pt x="21374" y="20218"/>
                    <a:pt x="21433" y="20135"/>
                    <a:pt x="21453" y="20003"/>
                  </a:cubicBezTo>
                  <a:cubicBezTo>
                    <a:pt x="21493" y="20083"/>
                    <a:pt x="21568" y="20189"/>
                    <a:pt x="21592" y="20263"/>
                  </a:cubicBezTo>
                  <a:cubicBezTo>
                    <a:pt x="21596" y="20199"/>
                    <a:pt x="21589" y="20138"/>
                    <a:pt x="21586" y="20080"/>
                  </a:cubicBezTo>
                  <a:cubicBezTo>
                    <a:pt x="21587" y="20083"/>
                    <a:pt x="21591" y="20091"/>
                    <a:pt x="21592" y="20095"/>
                  </a:cubicBezTo>
                  <a:cubicBezTo>
                    <a:pt x="21600" y="19956"/>
                    <a:pt x="21592" y="19808"/>
                    <a:pt x="21576" y="19697"/>
                  </a:cubicBezTo>
                  <a:cubicBezTo>
                    <a:pt x="21566" y="19676"/>
                    <a:pt x="21523" y="19628"/>
                    <a:pt x="21512" y="19606"/>
                  </a:cubicBezTo>
                  <a:cubicBezTo>
                    <a:pt x="21479" y="19488"/>
                    <a:pt x="21425" y="19365"/>
                    <a:pt x="21368" y="19239"/>
                  </a:cubicBezTo>
                  <a:cubicBezTo>
                    <a:pt x="21190" y="18707"/>
                    <a:pt x="20463" y="17893"/>
                    <a:pt x="19666" y="17054"/>
                  </a:cubicBezTo>
                  <a:cubicBezTo>
                    <a:pt x="19046" y="16357"/>
                    <a:pt x="18524" y="15750"/>
                    <a:pt x="17479" y="14685"/>
                  </a:cubicBezTo>
                  <a:cubicBezTo>
                    <a:pt x="14156" y="11292"/>
                    <a:pt x="5766" y="2533"/>
                    <a:pt x="4246" y="489"/>
                  </a:cubicBezTo>
                  <a:lnTo>
                    <a:pt x="3985" y="1085"/>
                  </a:lnTo>
                  <a:cubicBezTo>
                    <a:pt x="3967" y="1061"/>
                    <a:pt x="3901" y="1001"/>
                    <a:pt x="3884" y="978"/>
                  </a:cubicBezTo>
                  <a:cubicBezTo>
                    <a:pt x="3884" y="978"/>
                    <a:pt x="3765" y="1164"/>
                    <a:pt x="3756" y="1177"/>
                  </a:cubicBezTo>
                  <a:lnTo>
                    <a:pt x="4246" y="0"/>
                  </a:lnTo>
                  <a:close/>
                </a:path>
              </a:pathLst>
            </a:custGeom>
            <a:solidFill>
              <a:srgbClr val="53585F"/>
            </a:solidFill>
            <a:ln w="12700" cap="flat">
              <a:noFill/>
              <a:miter lim="400000"/>
            </a:ln>
            <a:effectLst/>
          </p:spPr>
          <p:txBody>
            <a:bodyPr anchor="ctr"/>
            <a:lstStyle/>
            <a:p>
              <a:pPr algn="ctr"/>
              <a:endParaRPr/>
            </a:p>
          </p:txBody>
        </p:sp>
        <p:sp>
          <p:nvSpPr>
            <p:cNvPr id="16" name="任意多边形: 形状 15"/>
            <p:cNvSpPr/>
            <p:nvPr/>
          </p:nvSpPr>
          <p:spPr>
            <a:xfrm rot="850562">
              <a:off x="5141114" y="3791790"/>
              <a:ext cx="5081818" cy="1759364"/>
            </a:xfrm>
            <a:custGeom>
              <a:avLst/>
              <a:gdLst/>
              <a:ahLst/>
              <a:cxnLst>
                <a:cxn ang="0">
                  <a:pos x="wd2" y="hd2"/>
                </a:cxn>
                <a:cxn ang="5400000">
                  <a:pos x="wd2" y="hd2"/>
                </a:cxn>
                <a:cxn ang="10800000">
                  <a:pos x="wd2" y="hd2"/>
                </a:cxn>
                <a:cxn ang="16200000">
                  <a:pos x="wd2" y="hd2"/>
                </a:cxn>
              </a:cxnLst>
              <a:rect l="0" t="0" r="r" b="b"/>
              <a:pathLst>
                <a:path w="21600" h="21600" extrusionOk="0">
                  <a:moveTo>
                    <a:pt x="4234" y="0"/>
                  </a:moveTo>
                  <a:lnTo>
                    <a:pt x="3988" y="472"/>
                  </a:lnTo>
                  <a:cubicBezTo>
                    <a:pt x="3979" y="488"/>
                    <a:pt x="3950" y="537"/>
                    <a:pt x="3921" y="587"/>
                  </a:cubicBezTo>
                  <a:cubicBezTo>
                    <a:pt x="3892" y="638"/>
                    <a:pt x="3862" y="690"/>
                    <a:pt x="3849" y="712"/>
                  </a:cubicBezTo>
                  <a:cubicBezTo>
                    <a:pt x="3845" y="708"/>
                    <a:pt x="3839" y="701"/>
                    <a:pt x="3833" y="695"/>
                  </a:cubicBezTo>
                  <a:cubicBezTo>
                    <a:pt x="3826" y="688"/>
                    <a:pt x="3820" y="681"/>
                    <a:pt x="3817" y="677"/>
                  </a:cubicBezTo>
                  <a:cubicBezTo>
                    <a:pt x="3817" y="677"/>
                    <a:pt x="3805" y="708"/>
                    <a:pt x="3788" y="753"/>
                  </a:cubicBezTo>
                  <a:cubicBezTo>
                    <a:pt x="3771" y="798"/>
                    <a:pt x="3748" y="858"/>
                    <a:pt x="3727" y="917"/>
                  </a:cubicBezTo>
                  <a:cubicBezTo>
                    <a:pt x="3247" y="1866"/>
                    <a:pt x="2283" y="3713"/>
                    <a:pt x="1405" y="5269"/>
                  </a:cubicBezTo>
                  <a:cubicBezTo>
                    <a:pt x="667" y="6576"/>
                    <a:pt x="13" y="7653"/>
                    <a:pt x="0" y="7675"/>
                  </a:cubicBezTo>
                  <a:cubicBezTo>
                    <a:pt x="12" y="7681"/>
                    <a:pt x="27" y="7689"/>
                    <a:pt x="41" y="7696"/>
                  </a:cubicBezTo>
                  <a:cubicBezTo>
                    <a:pt x="56" y="7704"/>
                    <a:pt x="70" y="7711"/>
                    <a:pt x="83" y="7717"/>
                  </a:cubicBezTo>
                  <a:cubicBezTo>
                    <a:pt x="81" y="7720"/>
                    <a:pt x="61" y="7752"/>
                    <a:pt x="40" y="7783"/>
                  </a:cubicBezTo>
                  <a:cubicBezTo>
                    <a:pt x="20" y="7814"/>
                    <a:pt x="0" y="7844"/>
                    <a:pt x="0" y="7844"/>
                  </a:cubicBezTo>
                  <a:cubicBezTo>
                    <a:pt x="3947" y="10127"/>
                    <a:pt x="7997" y="12622"/>
                    <a:pt x="12185" y="15326"/>
                  </a:cubicBezTo>
                  <a:cubicBezTo>
                    <a:pt x="15328" y="17356"/>
                    <a:pt x="18467" y="19440"/>
                    <a:pt x="21600" y="21600"/>
                  </a:cubicBezTo>
                  <a:lnTo>
                    <a:pt x="21540" y="18473"/>
                  </a:lnTo>
                  <a:lnTo>
                    <a:pt x="4261" y="0"/>
                  </a:lnTo>
                  <a:lnTo>
                    <a:pt x="4249" y="21"/>
                  </a:lnTo>
                  <a:cubicBezTo>
                    <a:pt x="4247" y="19"/>
                    <a:pt x="4244" y="14"/>
                    <a:pt x="4242" y="11"/>
                  </a:cubicBezTo>
                  <a:cubicBezTo>
                    <a:pt x="4239" y="7"/>
                    <a:pt x="4236" y="2"/>
                    <a:pt x="4234" y="0"/>
                  </a:cubicBezTo>
                  <a:close/>
                </a:path>
              </a:pathLst>
            </a:custGeom>
            <a:solidFill>
              <a:srgbClr val="53585F"/>
            </a:solidFill>
            <a:ln w="12700" cap="flat">
              <a:noFill/>
              <a:miter lim="400000"/>
            </a:ln>
            <a:effectLst/>
          </p:spPr>
          <p:txBody>
            <a:bodyPr anchor="ctr"/>
            <a:lstStyle/>
            <a:p>
              <a:pPr algn="ctr"/>
              <a:endParaRPr/>
            </a:p>
          </p:txBody>
        </p:sp>
        <p:sp>
          <p:nvSpPr>
            <p:cNvPr id="17" name="任意多边形: 形状 16"/>
            <p:cNvSpPr/>
            <p:nvPr/>
          </p:nvSpPr>
          <p:spPr>
            <a:xfrm rot="850562">
              <a:off x="3241000" y="1363283"/>
              <a:ext cx="3791807" cy="2644699"/>
            </a:xfrm>
            <a:custGeom>
              <a:avLst/>
              <a:gdLst/>
              <a:ahLst/>
              <a:cxnLst>
                <a:cxn ang="0">
                  <a:pos x="wd2" y="hd2"/>
                </a:cxn>
                <a:cxn ang="5400000">
                  <a:pos x="wd2" y="hd2"/>
                </a:cxn>
                <a:cxn ang="10800000">
                  <a:pos x="wd2" y="hd2"/>
                </a:cxn>
                <a:cxn ang="16200000">
                  <a:pos x="wd2" y="hd2"/>
                </a:cxn>
              </a:cxnLst>
              <a:rect l="0" t="0" r="r" b="b"/>
              <a:pathLst>
                <a:path w="20746" h="21591" extrusionOk="0">
                  <a:moveTo>
                    <a:pt x="177" y="19199"/>
                  </a:moveTo>
                  <a:cubicBezTo>
                    <a:pt x="572" y="20772"/>
                    <a:pt x="1989" y="21600"/>
                    <a:pt x="3318" y="21591"/>
                  </a:cubicBezTo>
                  <a:cubicBezTo>
                    <a:pt x="872" y="20783"/>
                    <a:pt x="-854" y="19226"/>
                    <a:pt x="443" y="17305"/>
                  </a:cubicBezTo>
                  <a:cubicBezTo>
                    <a:pt x="1614" y="15571"/>
                    <a:pt x="13360" y="5037"/>
                    <a:pt x="19076" y="1125"/>
                  </a:cubicBezTo>
                  <a:cubicBezTo>
                    <a:pt x="19727" y="679"/>
                    <a:pt x="20274" y="296"/>
                    <a:pt x="20746" y="0"/>
                  </a:cubicBezTo>
                  <a:cubicBezTo>
                    <a:pt x="18741" y="1463"/>
                    <a:pt x="16138" y="3555"/>
                    <a:pt x="14907" y="4543"/>
                  </a:cubicBezTo>
                  <a:cubicBezTo>
                    <a:pt x="13868" y="5376"/>
                    <a:pt x="10471" y="8250"/>
                    <a:pt x="9082" y="9352"/>
                  </a:cubicBezTo>
                  <a:cubicBezTo>
                    <a:pt x="6488" y="11409"/>
                    <a:pt x="-614" y="16054"/>
                    <a:pt x="177" y="19199"/>
                  </a:cubicBezTo>
                  <a:close/>
                </a:path>
              </a:pathLst>
            </a:custGeom>
            <a:solidFill>
              <a:srgbClr val="E8E9ED"/>
            </a:solidFill>
            <a:ln w="3175" cap="flat">
              <a:solidFill>
                <a:srgbClr val="CFCFCF"/>
              </a:solidFill>
              <a:prstDash val="solid"/>
              <a:miter lim="400000"/>
            </a:ln>
            <a:effectLst/>
          </p:spPr>
          <p:txBody>
            <a:bodyPr anchor="ctr"/>
            <a:lstStyle/>
            <a:p>
              <a:pPr algn="ctr"/>
              <a:endParaRPr/>
            </a:p>
          </p:txBody>
        </p:sp>
        <p:sp>
          <p:nvSpPr>
            <p:cNvPr id="18" name="任意多边形: 形状 17"/>
            <p:cNvSpPr/>
            <p:nvPr/>
          </p:nvSpPr>
          <p:spPr>
            <a:xfrm rot="850562">
              <a:off x="3184474" y="2879162"/>
              <a:ext cx="581461" cy="355094"/>
            </a:xfrm>
            <a:custGeom>
              <a:avLst/>
              <a:gdLst/>
              <a:ahLst/>
              <a:cxnLst>
                <a:cxn ang="0">
                  <a:pos x="wd2" y="hd2"/>
                </a:cxn>
                <a:cxn ang="5400000">
                  <a:pos x="wd2" y="hd2"/>
                </a:cxn>
                <a:cxn ang="10800000">
                  <a:pos x="wd2" y="hd2"/>
                </a:cxn>
                <a:cxn ang="16200000">
                  <a:pos x="wd2" y="hd2"/>
                </a:cxn>
              </a:cxnLst>
              <a:rect l="0" t="0" r="r" b="b"/>
              <a:pathLst>
                <a:path w="18890" h="17657" extrusionOk="0">
                  <a:moveTo>
                    <a:pt x="18890" y="3337"/>
                  </a:moveTo>
                  <a:cubicBezTo>
                    <a:pt x="18890" y="3337"/>
                    <a:pt x="16436" y="7763"/>
                    <a:pt x="7316" y="16583"/>
                  </a:cubicBezTo>
                  <a:cubicBezTo>
                    <a:pt x="3964" y="19797"/>
                    <a:pt x="3463" y="15101"/>
                    <a:pt x="372" y="11627"/>
                  </a:cubicBezTo>
                  <a:cubicBezTo>
                    <a:pt x="-2710" y="8132"/>
                    <a:pt x="14287" y="-1803"/>
                    <a:pt x="16706" y="286"/>
                  </a:cubicBezTo>
                  <a:cubicBezTo>
                    <a:pt x="18707" y="1952"/>
                    <a:pt x="18890" y="3337"/>
                    <a:pt x="18890" y="3337"/>
                  </a:cubicBezTo>
                  <a:close/>
                </a:path>
              </a:pathLst>
            </a:custGeom>
            <a:solidFill>
              <a:srgbClr val="BABBBC"/>
            </a:solidFill>
            <a:ln w="12700" cap="flat">
              <a:noFill/>
              <a:miter lim="400000"/>
            </a:ln>
            <a:effectLst/>
          </p:spPr>
          <p:txBody>
            <a:bodyPr anchor="ctr"/>
            <a:lstStyle/>
            <a:p>
              <a:pPr algn="ctr"/>
              <a:endParaRPr/>
            </a:p>
          </p:txBody>
        </p:sp>
        <p:sp>
          <p:nvSpPr>
            <p:cNvPr id="19" name="任意多边形: 形状 18"/>
            <p:cNvSpPr/>
            <p:nvPr/>
          </p:nvSpPr>
          <p:spPr>
            <a:xfrm rot="850562">
              <a:off x="2429324" y="2524398"/>
              <a:ext cx="1401641" cy="581924"/>
            </a:xfrm>
            <a:custGeom>
              <a:avLst/>
              <a:gdLst/>
              <a:ahLst/>
              <a:cxnLst>
                <a:cxn ang="0">
                  <a:pos x="wd2" y="hd2"/>
                </a:cxn>
                <a:cxn ang="5400000">
                  <a:pos x="wd2" y="hd2"/>
                </a:cxn>
                <a:cxn ang="10800000">
                  <a:pos x="wd2" y="hd2"/>
                </a:cxn>
                <a:cxn ang="16200000">
                  <a:pos x="wd2" y="hd2"/>
                </a:cxn>
              </a:cxnLst>
              <a:rect l="0" t="0" r="r" b="b"/>
              <a:pathLst>
                <a:path w="21474" h="20879" extrusionOk="0">
                  <a:moveTo>
                    <a:pt x="499" y="14"/>
                  </a:moveTo>
                  <a:cubicBezTo>
                    <a:pt x="500" y="16"/>
                    <a:pt x="503" y="18"/>
                    <a:pt x="507" y="20"/>
                  </a:cubicBezTo>
                  <a:cubicBezTo>
                    <a:pt x="510" y="22"/>
                    <a:pt x="513" y="24"/>
                    <a:pt x="514" y="26"/>
                  </a:cubicBezTo>
                  <a:cubicBezTo>
                    <a:pt x="513" y="27"/>
                    <a:pt x="510" y="26"/>
                    <a:pt x="507" y="26"/>
                  </a:cubicBezTo>
                  <a:cubicBezTo>
                    <a:pt x="504" y="26"/>
                    <a:pt x="501" y="25"/>
                    <a:pt x="499" y="26"/>
                  </a:cubicBezTo>
                  <a:cubicBezTo>
                    <a:pt x="508" y="37"/>
                    <a:pt x="525" y="53"/>
                    <a:pt x="543" y="68"/>
                  </a:cubicBezTo>
                  <a:cubicBezTo>
                    <a:pt x="560" y="84"/>
                    <a:pt x="578" y="100"/>
                    <a:pt x="588" y="112"/>
                  </a:cubicBezTo>
                  <a:cubicBezTo>
                    <a:pt x="286" y="77"/>
                    <a:pt x="90" y="219"/>
                    <a:pt x="3" y="735"/>
                  </a:cubicBezTo>
                  <a:cubicBezTo>
                    <a:pt x="-3" y="766"/>
                    <a:pt x="39" y="837"/>
                    <a:pt x="50" y="882"/>
                  </a:cubicBezTo>
                  <a:cubicBezTo>
                    <a:pt x="43" y="910"/>
                    <a:pt x="34" y="927"/>
                    <a:pt x="26" y="946"/>
                  </a:cubicBezTo>
                  <a:cubicBezTo>
                    <a:pt x="17" y="964"/>
                    <a:pt x="8" y="984"/>
                    <a:pt x="3" y="1016"/>
                  </a:cubicBezTo>
                  <a:cubicBezTo>
                    <a:pt x="-118" y="1707"/>
                    <a:pt x="3756" y="5786"/>
                    <a:pt x="7260" y="9441"/>
                  </a:cubicBezTo>
                  <a:cubicBezTo>
                    <a:pt x="10758" y="13101"/>
                    <a:pt x="13665" y="15690"/>
                    <a:pt x="15588" y="18563"/>
                  </a:cubicBezTo>
                  <a:cubicBezTo>
                    <a:pt x="17110" y="20847"/>
                    <a:pt x="17119" y="21600"/>
                    <a:pt x="18423" y="20104"/>
                  </a:cubicBezTo>
                  <a:cubicBezTo>
                    <a:pt x="19725" y="18579"/>
                    <a:pt x="21006" y="16466"/>
                    <a:pt x="21222" y="15971"/>
                  </a:cubicBezTo>
                  <a:cubicBezTo>
                    <a:pt x="21285" y="15829"/>
                    <a:pt x="21303" y="15713"/>
                    <a:pt x="21305" y="15592"/>
                  </a:cubicBezTo>
                  <a:cubicBezTo>
                    <a:pt x="21312" y="15593"/>
                    <a:pt x="21330" y="15602"/>
                    <a:pt x="21348" y="15611"/>
                  </a:cubicBezTo>
                  <a:cubicBezTo>
                    <a:pt x="21366" y="15619"/>
                    <a:pt x="21383" y="15628"/>
                    <a:pt x="21389" y="15628"/>
                  </a:cubicBezTo>
                  <a:cubicBezTo>
                    <a:pt x="21413" y="15569"/>
                    <a:pt x="21432" y="15514"/>
                    <a:pt x="21446" y="15462"/>
                  </a:cubicBezTo>
                  <a:cubicBezTo>
                    <a:pt x="21460" y="15409"/>
                    <a:pt x="21469" y="15359"/>
                    <a:pt x="21472" y="15310"/>
                  </a:cubicBezTo>
                  <a:lnTo>
                    <a:pt x="21472" y="15298"/>
                  </a:lnTo>
                  <a:cubicBezTo>
                    <a:pt x="21482" y="15147"/>
                    <a:pt x="21446" y="14998"/>
                    <a:pt x="21368" y="14781"/>
                  </a:cubicBezTo>
                  <a:cubicBezTo>
                    <a:pt x="21291" y="14564"/>
                    <a:pt x="21172" y="14279"/>
                    <a:pt x="21018" y="13855"/>
                  </a:cubicBezTo>
                  <a:cubicBezTo>
                    <a:pt x="21018" y="13855"/>
                    <a:pt x="21008" y="13847"/>
                    <a:pt x="20987" y="13832"/>
                  </a:cubicBezTo>
                  <a:cubicBezTo>
                    <a:pt x="20967" y="13817"/>
                    <a:pt x="20935" y="13795"/>
                    <a:pt x="20893" y="13770"/>
                  </a:cubicBezTo>
                  <a:lnTo>
                    <a:pt x="20895" y="13776"/>
                  </a:lnTo>
                  <a:lnTo>
                    <a:pt x="20898" y="13782"/>
                  </a:lnTo>
                  <a:cubicBezTo>
                    <a:pt x="20707" y="13672"/>
                    <a:pt x="13226" y="9361"/>
                    <a:pt x="6221" y="4037"/>
                  </a:cubicBezTo>
                  <a:cubicBezTo>
                    <a:pt x="2914" y="1520"/>
                    <a:pt x="1513" y="292"/>
                    <a:pt x="828" y="99"/>
                  </a:cubicBezTo>
                  <a:cubicBezTo>
                    <a:pt x="817" y="89"/>
                    <a:pt x="799" y="73"/>
                    <a:pt x="780" y="56"/>
                  </a:cubicBezTo>
                  <a:cubicBezTo>
                    <a:pt x="762" y="40"/>
                    <a:pt x="744" y="24"/>
                    <a:pt x="734" y="14"/>
                  </a:cubicBezTo>
                  <a:cubicBezTo>
                    <a:pt x="688" y="5"/>
                    <a:pt x="647" y="0"/>
                    <a:pt x="608" y="0"/>
                  </a:cubicBezTo>
                  <a:cubicBezTo>
                    <a:pt x="569" y="0"/>
                    <a:pt x="533" y="5"/>
                    <a:pt x="499" y="14"/>
                  </a:cubicBezTo>
                  <a:close/>
                </a:path>
              </a:pathLst>
            </a:custGeom>
            <a:solidFill>
              <a:srgbClr val="53585F"/>
            </a:solidFill>
            <a:ln w="12700" cap="flat">
              <a:noFill/>
              <a:miter lim="400000"/>
            </a:ln>
            <a:effectLst/>
          </p:spPr>
          <p:txBody>
            <a:bodyPr anchor="ctr"/>
            <a:lstStyle/>
            <a:p>
              <a:pPr algn="ctr"/>
              <a:endParaRPr/>
            </a:p>
          </p:txBody>
        </p:sp>
        <p:sp>
          <p:nvSpPr>
            <p:cNvPr id="20" name="任意多边形: 形状 19"/>
            <p:cNvSpPr/>
            <p:nvPr/>
          </p:nvSpPr>
          <p:spPr>
            <a:xfrm rot="850562">
              <a:off x="7131232" y="1944619"/>
              <a:ext cx="2053477" cy="727434"/>
            </a:xfrm>
            <a:custGeom>
              <a:avLst/>
              <a:gdLst/>
              <a:ahLst/>
              <a:cxnLst>
                <a:cxn ang="0">
                  <a:pos x="wd2" y="hd2"/>
                </a:cxn>
                <a:cxn ang="5400000">
                  <a:pos x="wd2" y="hd2"/>
                </a:cxn>
                <a:cxn ang="10800000">
                  <a:pos x="wd2" y="hd2"/>
                </a:cxn>
                <a:cxn ang="16200000">
                  <a:pos x="wd2" y="hd2"/>
                </a:cxn>
              </a:cxnLst>
              <a:rect l="0" t="0" r="r" b="b"/>
              <a:pathLst>
                <a:path w="21357" h="19791" extrusionOk="0">
                  <a:moveTo>
                    <a:pt x="0" y="4899"/>
                  </a:moveTo>
                  <a:cubicBezTo>
                    <a:pt x="620" y="4239"/>
                    <a:pt x="2241" y="2500"/>
                    <a:pt x="4214" y="1282"/>
                  </a:cubicBezTo>
                  <a:cubicBezTo>
                    <a:pt x="6187" y="65"/>
                    <a:pt x="8512" y="-631"/>
                    <a:pt x="10542" y="796"/>
                  </a:cubicBezTo>
                  <a:cubicBezTo>
                    <a:pt x="11774" y="1484"/>
                    <a:pt x="12830" y="2675"/>
                    <a:pt x="13885" y="3625"/>
                  </a:cubicBezTo>
                  <a:cubicBezTo>
                    <a:pt x="15247" y="4851"/>
                    <a:pt x="16644" y="6000"/>
                    <a:pt x="18086" y="5851"/>
                  </a:cubicBezTo>
                  <a:cubicBezTo>
                    <a:pt x="19215" y="5734"/>
                    <a:pt x="20490" y="5170"/>
                    <a:pt x="21112" y="7574"/>
                  </a:cubicBezTo>
                  <a:cubicBezTo>
                    <a:pt x="21600" y="9456"/>
                    <a:pt x="21309" y="11927"/>
                    <a:pt x="20682" y="13675"/>
                  </a:cubicBezTo>
                  <a:cubicBezTo>
                    <a:pt x="20310" y="14710"/>
                    <a:pt x="19867" y="15515"/>
                    <a:pt x="19369" y="16079"/>
                  </a:cubicBezTo>
                  <a:cubicBezTo>
                    <a:pt x="18871" y="16643"/>
                    <a:pt x="18317" y="16966"/>
                    <a:pt x="17726" y="17037"/>
                  </a:cubicBezTo>
                  <a:cubicBezTo>
                    <a:pt x="16899" y="17137"/>
                    <a:pt x="16133" y="16552"/>
                    <a:pt x="15750" y="16159"/>
                  </a:cubicBezTo>
                  <a:cubicBezTo>
                    <a:pt x="16393" y="19869"/>
                    <a:pt x="18210" y="20969"/>
                    <a:pt x="19410" y="18372"/>
                  </a:cubicBezTo>
                  <a:cubicBezTo>
                    <a:pt x="20049" y="16989"/>
                    <a:pt x="20300" y="14905"/>
                    <a:pt x="20626" y="13194"/>
                  </a:cubicBezTo>
                  <a:cubicBezTo>
                    <a:pt x="20911" y="11701"/>
                    <a:pt x="21247" y="10178"/>
                    <a:pt x="21044" y="8526"/>
                  </a:cubicBezTo>
                  <a:cubicBezTo>
                    <a:pt x="20640" y="5250"/>
                    <a:pt x="19001" y="6132"/>
                    <a:pt x="17632" y="6233"/>
                  </a:cubicBezTo>
                  <a:cubicBezTo>
                    <a:pt x="16818" y="6293"/>
                    <a:pt x="16033" y="5710"/>
                    <a:pt x="15268" y="5093"/>
                  </a:cubicBezTo>
                  <a:cubicBezTo>
                    <a:pt x="14453" y="4435"/>
                    <a:pt x="13639" y="3720"/>
                    <a:pt x="12827" y="2945"/>
                  </a:cubicBezTo>
                  <a:cubicBezTo>
                    <a:pt x="10110" y="-92"/>
                    <a:pt x="7202" y="248"/>
                    <a:pt x="4824" y="1422"/>
                  </a:cubicBezTo>
                  <a:cubicBezTo>
                    <a:pt x="2446" y="2596"/>
                    <a:pt x="597" y="4603"/>
                    <a:pt x="0" y="4899"/>
                  </a:cubicBezTo>
                  <a:close/>
                </a:path>
              </a:pathLst>
            </a:custGeom>
            <a:solidFill>
              <a:srgbClr val="7D9892"/>
            </a:solidFill>
            <a:ln w="12700" cap="flat">
              <a:noFill/>
              <a:miter lim="400000"/>
            </a:ln>
            <a:effectLst/>
          </p:spPr>
          <p:txBody>
            <a:bodyPr anchor="ctr"/>
            <a:lstStyle/>
            <a:p>
              <a:pPr algn="ctr"/>
              <a:endParaRPr/>
            </a:p>
          </p:txBody>
        </p:sp>
        <p:sp>
          <p:nvSpPr>
            <p:cNvPr id="21" name="任意多边形: 形状 20"/>
            <p:cNvSpPr/>
            <p:nvPr/>
          </p:nvSpPr>
          <p:spPr>
            <a:xfrm rot="850562">
              <a:off x="3610806" y="1882634"/>
              <a:ext cx="5307691" cy="2449652"/>
            </a:xfrm>
            <a:custGeom>
              <a:avLst/>
              <a:gdLst/>
              <a:ahLst/>
              <a:cxnLst>
                <a:cxn ang="0">
                  <a:pos x="wd2" y="hd2"/>
                </a:cxn>
                <a:cxn ang="5400000">
                  <a:pos x="wd2" y="hd2"/>
                </a:cxn>
                <a:cxn ang="10800000">
                  <a:pos x="wd2" y="hd2"/>
                </a:cxn>
                <a:cxn ang="16200000">
                  <a:pos x="wd2" y="hd2"/>
                </a:cxn>
              </a:cxnLst>
              <a:rect l="0" t="0" r="r" b="b"/>
              <a:pathLst>
                <a:path w="21600" h="20953" extrusionOk="0">
                  <a:moveTo>
                    <a:pt x="14391" y="4771"/>
                  </a:moveTo>
                  <a:cubicBezTo>
                    <a:pt x="18153" y="-115"/>
                    <a:pt x="20531" y="-448"/>
                    <a:pt x="21600" y="310"/>
                  </a:cubicBezTo>
                  <a:cubicBezTo>
                    <a:pt x="21358" y="1667"/>
                    <a:pt x="20960" y="3093"/>
                    <a:pt x="20376" y="4504"/>
                  </a:cubicBezTo>
                  <a:cubicBezTo>
                    <a:pt x="18368" y="9362"/>
                    <a:pt x="14445" y="13052"/>
                    <a:pt x="8839" y="17701"/>
                  </a:cubicBezTo>
                  <a:cubicBezTo>
                    <a:pt x="5581" y="20404"/>
                    <a:pt x="2534" y="21152"/>
                    <a:pt x="1289" y="20911"/>
                  </a:cubicBezTo>
                  <a:cubicBezTo>
                    <a:pt x="843" y="20824"/>
                    <a:pt x="403" y="20674"/>
                    <a:pt x="0" y="20484"/>
                  </a:cubicBezTo>
                  <a:cubicBezTo>
                    <a:pt x="3221" y="16352"/>
                    <a:pt x="10934" y="9261"/>
                    <a:pt x="14391" y="4771"/>
                  </a:cubicBezTo>
                  <a:close/>
                </a:path>
              </a:pathLst>
            </a:custGeom>
            <a:solidFill>
              <a:srgbClr val="E8E9ED"/>
            </a:solidFill>
            <a:ln w="3175" cap="flat">
              <a:solidFill>
                <a:srgbClr val="CFCFCF"/>
              </a:solidFill>
              <a:prstDash val="solid"/>
              <a:miter lim="400000"/>
            </a:ln>
            <a:effectLst/>
          </p:spPr>
          <p:txBody>
            <a:bodyPr anchor="ctr"/>
            <a:lstStyle/>
            <a:p>
              <a:pPr algn="ctr"/>
              <a:endParaRPr/>
            </a:p>
          </p:txBody>
        </p:sp>
        <p:sp>
          <p:nvSpPr>
            <p:cNvPr id="22" name="任意多边形: 形状 21"/>
            <p:cNvSpPr/>
            <p:nvPr/>
          </p:nvSpPr>
          <p:spPr>
            <a:xfrm rot="850562">
              <a:off x="3660306" y="2055589"/>
              <a:ext cx="5095115" cy="2248258"/>
            </a:xfrm>
            <a:custGeom>
              <a:avLst/>
              <a:gdLst/>
              <a:ahLst/>
              <a:cxnLst>
                <a:cxn ang="0">
                  <a:pos x="wd2" y="hd2"/>
                </a:cxn>
                <a:cxn ang="5400000">
                  <a:pos x="wd2" y="hd2"/>
                </a:cxn>
                <a:cxn ang="10800000">
                  <a:pos x="wd2" y="hd2"/>
                </a:cxn>
                <a:cxn ang="16200000">
                  <a:pos x="wd2" y="hd2"/>
                </a:cxn>
              </a:cxnLst>
              <a:rect l="0" t="0" r="r" b="b"/>
              <a:pathLst>
                <a:path w="21600" h="20613" extrusionOk="0">
                  <a:moveTo>
                    <a:pt x="0" y="20150"/>
                  </a:moveTo>
                  <a:cubicBezTo>
                    <a:pt x="2898" y="16218"/>
                    <a:pt x="11054" y="9069"/>
                    <a:pt x="14524" y="4621"/>
                  </a:cubicBezTo>
                  <a:cubicBezTo>
                    <a:pt x="18741" y="-784"/>
                    <a:pt x="21206" y="-758"/>
                    <a:pt x="21600" y="1215"/>
                  </a:cubicBezTo>
                  <a:cubicBezTo>
                    <a:pt x="21368" y="2032"/>
                    <a:pt x="21066" y="2876"/>
                    <a:pt x="20690" y="3725"/>
                  </a:cubicBezTo>
                  <a:cubicBezTo>
                    <a:pt x="18805" y="7979"/>
                    <a:pt x="15002" y="11983"/>
                    <a:pt x="9055" y="17129"/>
                  </a:cubicBezTo>
                  <a:cubicBezTo>
                    <a:pt x="5633" y="20089"/>
                    <a:pt x="2433" y="20816"/>
                    <a:pt x="1189" y="20569"/>
                  </a:cubicBezTo>
                  <a:cubicBezTo>
                    <a:pt x="768" y="20485"/>
                    <a:pt x="352" y="20349"/>
                    <a:pt x="0" y="20150"/>
                  </a:cubicBezTo>
                  <a:close/>
                </a:path>
              </a:pathLst>
            </a:custGeom>
            <a:gradFill flip="none" rotWithShape="1">
              <a:gsLst>
                <a:gs pos="0">
                  <a:schemeClr val="accent1"/>
                </a:gs>
                <a:gs pos="100000">
                  <a:srgbClr val="F2F2F2">
                    <a:alpha val="0"/>
                  </a:srgbClr>
                </a:gs>
              </a:gsLst>
              <a:lin ang="16200000" scaled="0"/>
            </a:gradFill>
            <a:ln w="12700" cap="flat">
              <a:noFill/>
              <a:miter lim="400000"/>
            </a:ln>
            <a:effectLst/>
          </p:spPr>
          <p:txBody>
            <a:bodyPr anchor="ctr"/>
            <a:lstStyle/>
            <a:p>
              <a:pPr algn="ctr"/>
              <a:endParaRPr/>
            </a:p>
          </p:txBody>
        </p:sp>
        <p:sp>
          <p:nvSpPr>
            <p:cNvPr id="23" name="任意多边形: 形状 22"/>
            <p:cNvSpPr/>
            <p:nvPr/>
          </p:nvSpPr>
          <p:spPr>
            <a:xfrm rot="850562">
              <a:off x="184956" y="633381"/>
              <a:ext cx="5444532" cy="2187454"/>
            </a:xfrm>
            <a:custGeom>
              <a:avLst/>
              <a:gdLst/>
              <a:ahLst/>
              <a:cxnLst>
                <a:cxn ang="0">
                  <a:pos x="wd2" y="hd2"/>
                </a:cxn>
                <a:cxn ang="5400000">
                  <a:pos x="wd2" y="hd2"/>
                </a:cxn>
                <a:cxn ang="10800000">
                  <a:pos x="wd2" y="hd2"/>
                </a:cxn>
                <a:cxn ang="16200000">
                  <a:pos x="wd2" y="hd2"/>
                </a:cxn>
              </a:cxnLst>
              <a:rect l="0" t="0" r="r" b="b"/>
              <a:pathLst>
                <a:path w="21600" h="21521" extrusionOk="0">
                  <a:moveTo>
                    <a:pt x="0" y="312"/>
                  </a:moveTo>
                  <a:cubicBezTo>
                    <a:pt x="2410" y="3485"/>
                    <a:pt x="4936" y="6087"/>
                    <a:pt x="7335" y="9309"/>
                  </a:cubicBezTo>
                  <a:cubicBezTo>
                    <a:pt x="10313" y="13308"/>
                    <a:pt x="13389" y="15948"/>
                    <a:pt x="15744" y="19046"/>
                  </a:cubicBezTo>
                  <a:cubicBezTo>
                    <a:pt x="16719" y="20329"/>
                    <a:pt x="17075" y="21303"/>
                    <a:pt x="17560" y="21510"/>
                  </a:cubicBezTo>
                  <a:cubicBezTo>
                    <a:pt x="17848" y="21581"/>
                    <a:pt x="18164" y="21336"/>
                    <a:pt x="18683" y="20702"/>
                  </a:cubicBezTo>
                  <a:cubicBezTo>
                    <a:pt x="19999" y="19093"/>
                    <a:pt x="21298" y="17063"/>
                    <a:pt x="21516" y="16537"/>
                  </a:cubicBezTo>
                  <a:cubicBezTo>
                    <a:pt x="21558" y="16435"/>
                    <a:pt x="21584" y="16338"/>
                    <a:pt x="21600" y="16237"/>
                  </a:cubicBezTo>
                  <a:cubicBezTo>
                    <a:pt x="21591" y="16256"/>
                    <a:pt x="21569" y="16290"/>
                    <a:pt x="21546" y="16325"/>
                  </a:cubicBezTo>
                  <a:cubicBezTo>
                    <a:pt x="21523" y="16361"/>
                    <a:pt x="21500" y="16397"/>
                    <a:pt x="21488" y="16418"/>
                  </a:cubicBezTo>
                  <a:cubicBezTo>
                    <a:pt x="21566" y="16179"/>
                    <a:pt x="21565" y="15950"/>
                    <a:pt x="21495" y="15636"/>
                  </a:cubicBezTo>
                  <a:cubicBezTo>
                    <a:pt x="21425" y="15322"/>
                    <a:pt x="21285" y="14923"/>
                    <a:pt x="21087" y="14344"/>
                  </a:cubicBezTo>
                  <a:cubicBezTo>
                    <a:pt x="21087" y="14344"/>
                    <a:pt x="21083" y="14339"/>
                    <a:pt x="21075" y="14332"/>
                  </a:cubicBezTo>
                  <a:cubicBezTo>
                    <a:pt x="21067" y="14325"/>
                    <a:pt x="21055" y="14317"/>
                    <a:pt x="21039" y="14310"/>
                  </a:cubicBezTo>
                  <a:lnTo>
                    <a:pt x="21041" y="14313"/>
                  </a:lnTo>
                  <a:lnTo>
                    <a:pt x="21042" y="14316"/>
                  </a:lnTo>
                  <a:cubicBezTo>
                    <a:pt x="20822" y="14175"/>
                    <a:pt x="13237" y="9270"/>
                    <a:pt x="6139" y="3844"/>
                  </a:cubicBezTo>
                  <a:cubicBezTo>
                    <a:pt x="3712" y="1989"/>
                    <a:pt x="2339" y="777"/>
                    <a:pt x="1461" y="64"/>
                  </a:cubicBezTo>
                  <a:cubicBezTo>
                    <a:pt x="1205" y="-8"/>
                    <a:pt x="947" y="-19"/>
                    <a:pt x="690" y="30"/>
                  </a:cubicBezTo>
                  <a:cubicBezTo>
                    <a:pt x="457" y="75"/>
                    <a:pt x="226" y="169"/>
                    <a:pt x="0" y="312"/>
                  </a:cubicBezTo>
                  <a:close/>
                </a:path>
              </a:pathLst>
            </a:custGeom>
            <a:solidFill>
              <a:srgbClr val="53585F"/>
            </a:solidFill>
            <a:ln w="12700" cap="flat">
              <a:noFill/>
              <a:miter lim="400000"/>
            </a:ln>
            <a:effectLst/>
          </p:spPr>
          <p:txBody>
            <a:bodyPr anchor="ctr"/>
            <a:lstStyle/>
            <a:p>
              <a:pPr algn="ctr"/>
              <a:endParaRPr/>
            </a:p>
          </p:txBody>
        </p:sp>
        <p:sp>
          <p:nvSpPr>
            <p:cNvPr id="24" name="任意多边形: 形状 23"/>
            <p:cNvSpPr/>
            <p:nvPr/>
          </p:nvSpPr>
          <p:spPr>
            <a:xfrm rot="850562">
              <a:off x="3233784" y="1948982"/>
              <a:ext cx="866577" cy="809756"/>
            </a:xfrm>
            <a:custGeom>
              <a:avLst/>
              <a:gdLst/>
              <a:ahLst/>
              <a:cxnLst>
                <a:cxn ang="0">
                  <a:pos x="wd2" y="hd2"/>
                </a:cxn>
                <a:cxn ang="5400000">
                  <a:pos x="wd2" y="hd2"/>
                </a:cxn>
                <a:cxn ang="10800000">
                  <a:pos x="wd2" y="hd2"/>
                </a:cxn>
                <a:cxn ang="16200000">
                  <a:pos x="wd2" y="hd2"/>
                </a:cxn>
              </a:cxnLst>
              <a:rect l="0" t="0" r="r" b="b"/>
              <a:pathLst>
                <a:path w="18592" h="18044" extrusionOk="0">
                  <a:moveTo>
                    <a:pt x="18592" y="12072"/>
                  </a:moveTo>
                  <a:cubicBezTo>
                    <a:pt x="17779" y="13367"/>
                    <a:pt x="8105" y="20515"/>
                    <a:pt x="1914" y="17154"/>
                  </a:cubicBezTo>
                  <a:cubicBezTo>
                    <a:pt x="-3008" y="14487"/>
                    <a:pt x="2731" y="6883"/>
                    <a:pt x="6069" y="4085"/>
                  </a:cubicBezTo>
                  <a:cubicBezTo>
                    <a:pt x="8619" y="1956"/>
                    <a:pt x="12630" y="-1085"/>
                    <a:pt x="15268" y="389"/>
                  </a:cubicBezTo>
                  <a:cubicBezTo>
                    <a:pt x="14268" y="3789"/>
                    <a:pt x="17267" y="10782"/>
                    <a:pt x="18592" y="12072"/>
                  </a:cubicBezTo>
                  <a:close/>
                </a:path>
              </a:pathLst>
            </a:custGeom>
            <a:solidFill>
              <a:srgbClr val="FFFFFF"/>
            </a:solidFill>
            <a:ln w="12700" cap="flat">
              <a:noFill/>
              <a:miter lim="400000"/>
            </a:ln>
            <a:effectLst/>
          </p:spPr>
          <p:txBody>
            <a:bodyPr anchor="ctr"/>
            <a:lstStyle/>
            <a:p>
              <a:pPr algn="ctr"/>
              <a:endParaRPr/>
            </a:p>
          </p:txBody>
        </p:sp>
        <p:sp>
          <p:nvSpPr>
            <p:cNvPr id="25" name="任意多边形: 形状 24"/>
            <p:cNvSpPr/>
            <p:nvPr/>
          </p:nvSpPr>
          <p:spPr>
            <a:xfrm rot="850562">
              <a:off x="3231628" y="1985469"/>
              <a:ext cx="864902" cy="766973"/>
            </a:xfrm>
            <a:custGeom>
              <a:avLst/>
              <a:gdLst/>
              <a:ahLst/>
              <a:cxnLst>
                <a:cxn ang="0">
                  <a:pos x="wd2" y="hd2"/>
                </a:cxn>
                <a:cxn ang="5400000">
                  <a:pos x="wd2" y="hd2"/>
                </a:cxn>
                <a:cxn ang="10800000">
                  <a:pos x="wd2" y="hd2"/>
                </a:cxn>
                <a:cxn ang="16200000">
                  <a:pos x="wd2" y="hd2"/>
                </a:cxn>
              </a:cxnLst>
              <a:rect l="0" t="0" r="r" b="b"/>
              <a:pathLst>
                <a:path w="21578" h="21421" extrusionOk="0">
                  <a:moveTo>
                    <a:pt x="12307" y="0"/>
                  </a:moveTo>
                  <a:cubicBezTo>
                    <a:pt x="10389" y="1064"/>
                    <a:pt x="8491" y="2647"/>
                    <a:pt x="7019" y="3978"/>
                  </a:cubicBezTo>
                  <a:cubicBezTo>
                    <a:pt x="4912" y="5882"/>
                    <a:pt x="2037" y="9558"/>
                    <a:pt x="714" y="13058"/>
                  </a:cubicBezTo>
                  <a:cubicBezTo>
                    <a:pt x="724" y="12981"/>
                    <a:pt x="716" y="12912"/>
                    <a:pt x="728" y="12834"/>
                  </a:cubicBezTo>
                  <a:cubicBezTo>
                    <a:pt x="572" y="13233"/>
                    <a:pt x="497" y="13613"/>
                    <a:pt x="384" y="14005"/>
                  </a:cubicBezTo>
                  <a:cubicBezTo>
                    <a:pt x="306" y="14275"/>
                    <a:pt x="211" y="14542"/>
                    <a:pt x="155" y="14807"/>
                  </a:cubicBezTo>
                  <a:cubicBezTo>
                    <a:pt x="62" y="15263"/>
                    <a:pt x="54" y="15690"/>
                    <a:pt x="41" y="16122"/>
                  </a:cubicBezTo>
                  <a:cubicBezTo>
                    <a:pt x="28" y="16433"/>
                    <a:pt x="-22" y="16759"/>
                    <a:pt x="12" y="17053"/>
                  </a:cubicBezTo>
                  <a:cubicBezTo>
                    <a:pt x="18" y="17102"/>
                    <a:pt x="33" y="17148"/>
                    <a:pt x="41" y="17197"/>
                  </a:cubicBezTo>
                  <a:cubicBezTo>
                    <a:pt x="226" y="18480"/>
                    <a:pt x="867" y="19585"/>
                    <a:pt x="2190" y="20357"/>
                  </a:cubicBezTo>
                  <a:cubicBezTo>
                    <a:pt x="2635" y="20617"/>
                    <a:pt x="3107" y="20787"/>
                    <a:pt x="3580" y="20951"/>
                  </a:cubicBezTo>
                  <a:cubicBezTo>
                    <a:pt x="4015" y="21102"/>
                    <a:pt x="4459" y="21210"/>
                    <a:pt x="4913" y="21288"/>
                  </a:cubicBezTo>
                  <a:cubicBezTo>
                    <a:pt x="4975" y="21299"/>
                    <a:pt x="5036" y="21311"/>
                    <a:pt x="5099" y="21320"/>
                  </a:cubicBezTo>
                  <a:cubicBezTo>
                    <a:pt x="6962" y="21600"/>
                    <a:pt x="8907" y="21272"/>
                    <a:pt x="10831" y="20662"/>
                  </a:cubicBezTo>
                  <a:cubicBezTo>
                    <a:pt x="11290" y="20517"/>
                    <a:pt x="11727" y="20342"/>
                    <a:pt x="12178" y="20165"/>
                  </a:cubicBezTo>
                  <a:cubicBezTo>
                    <a:pt x="12865" y="19893"/>
                    <a:pt x="13533" y="19658"/>
                    <a:pt x="14184" y="19331"/>
                  </a:cubicBezTo>
                  <a:cubicBezTo>
                    <a:pt x="14198" y="19324"/>
                    <a:pt x="14213" y="19322"/>
                    <a:pt x="14227" y="19315"/>
                  </a:cubicBezTo>
                  <a:cubicBezTo>
                    <a:pt x="14395" y="19230"/>
                    <a:pt x="14535" y="19129"/>
                    <a:pt x="14700" y="19042"/>
                  </a:cubicBezTo>
                  <a:cubicBezTo>
                    <a:pt x="15523" y="18606"/>
                    <a:pt x="16372" y="18179"/>
                    <a:pt x="17093" y="17711"/>
                  </a:cubicBezTo>
                  <a:cubicBezTo>
                    <a:pt x="16942" y="17799"/>
                    <a:pt x="16760" y="17864"/>
                    <a:pt x="16606" y="17951"/>
                  </a:cubicBezTo>
                  <a:cubicBezTo>
                    <a:pt x="19253" y="16305"/>
                    <a:pt x="21210" y="14573"/>
                    <a:pt x="21578" y="13941"/>
                  </a:cubicBezTo>
                  <a:cubicBezTo>
                    <a:pt x="21383" y="13752"/>
                    <a:pt x="21151" y="13406"/>
                    <a:pt x="20890" y="12962"/>
                  </a:cubicBezTo>
                  <a:cubicBezTo>
                    <a:pt x="17497" y="15904"/>
                    <a:pt x="8808" y="21382"/>
                    <a:pt x="2863" y="17935"/>
                  </a:cubicBezTo>
                  <a:cubicBezTo>
                    <a:pt x="2049" y="17453"/>
                    <a:pt x="1528" y="16830"/>
                    <a:pt x="1173" y="16138"/>
                  </a:cubicBezTo>
                  <a:cubicBezTo>
                    <a:pt x="1172" y="16133"/>
                    <a:pt x="1173" y="16127"/>
                    <a:pt x="1173" y="16122"/>
                  </a:cubicBezTo>
                  <a:cubicBezTo>
                    <a:pt x="829" y="11878"/>
                    <a:pt x="5306" y="5884"/>
                    <a:pt x="8223" y="3257"/>
                  </a:cubicBezTo>
                  <a:cubicBezTo>
                    <a:pt x="9379" y="2211"/>
                    <a:pt x="10807" y="985"/>
                    <a:pt x="12307" y="0"/>
                  </a:cubicBezTo>
                  <a:close/>
                </a:path>
              </a:pathLst>
            </a:custGeom>
            <a:solidFill>
              <a:srgbClr val="D6D6D5"/>
            </a:solidFill>
            <a:ln w="12700" cap="flat">
              <a:noFill/>
              <a:miter lim="400000"/>
            </a:ln>
            <a:effectLst/>
          </p:spPr>
          <p:txBody>
            <a:bodyPr anchor="ctr"/>
            <a:lstStyle/>
            <a:p>
              <a:pPr algn="ctr"/>
              <a:endParaRPr/>
            </a:p>
          </p:txBody>
        </p:sp>
        <p:sp>
          <p:nvSpPr>
            <p:cNvPr id="26" name="任意多边形: 形状 25"/>
            <p:cNvSpPr/>
            <p:nvPr/>
          </p:nvSpPr>
          <p:spPr>
            <a:xfrm rot="850562">
              <a:off x="3597767" y="2007423"/>
              <a:ext cx="623360" cy="632611"/>
            </a:xfrm>
            <a:custGeom>
              <a:avLst/>
              <a:gdLst/>
              <a:ahLst/>
              <a:cxnLst>
                <a:cxn ang="0">
                  <a:pos x="wd2" y="hd2"/>
                </a:cxn>
                <a:cxn ang="5400000">
                  <a:pos x="wd2" y="hd2"/>
                </a:cxn>
                <a:cxn ang="10800000">
                  <a:pos x="wd2" y="hd2"/>
                </a:cxn>
                <a:cxn ang="16200000">
                  <a:pos x="wd2" y="hd2"/>
                </a:cxn>
              </a:cxnLst>
              <a:rect l="0" t="0" r="r" b="b"/>
              <a:pathLst>
                <a:path w="20887" h="20922" extrusionOk="0">
                  <a:moveTo>
                    <a:pt x="24" y="9779"/>
                  </a:moveTo>
                  <a:cubicBezTo>
                    <a:pt x="-363" y="15545"/>
                    <a:pt x="3984" y="20496"/>
                    <a:pt x="9730" y="20900"/>
                  </a:cubicBezTo>
                  <a:cubicBezTo>
                    <a:pt x="15484" y="21267"/>
                    <a:pt x="20465" y="16926"/>
                    <a:pt x="20865" y="11168"/>
                  </a:cubicBezTo>
                  <a:cubicBezTo>
                    <a:pt x="21237" y="5382"/>
                    <a:pt x="16905" y="423"/>
                    <a:pt x="11159" y="20"/>
                  </a:cubicBezTo>
                  <a:cubicBezTo>
                    <a:pt x="5399" y="-333"/>
                    <a:pt x="425" y="4021"/>
                    <a:pt x="24" y="9779"/>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27" name="任意多边形: 形状 26"/>
            <p:cNvSpPr/>
            <p:nvPr/>
          </p:nvSpPr>
          <p:spPr>
            <a:xfrm rot="850562">
              <a:off x="3663581" y="2079971"/>
              <a:ext cx="507172" cy="513392"/>
            </a:xfrm>
            <a:custGeom>
              <a:avLst/>
              <a:gdLst/>
              <a:ahLst/>
              <a:cxnLst>
                <a:cxn ang="0">
                  <a:pos x="wd2" y="hd2"/>
                </a:cxn>
                <a:cxn ang="5400000">
                  <a:pos x="wd2" y="hd2"/>
                </a:cxn>
                <a:cxn ang="10800000">
                  <a:pos x="wd2" y="hd2"/>
                </a:cxn>
                <a:cxn ang="16200000">
                  <a:pos x="wd2" y="hd2"/>
                </a:cxn>
              </a:cxnLst>
              <a:rect l="0" t="0" r="r" b="b"/>
              <a:pathLst>
                <a:path w="20870" h="20840" extrusionOk="0">
                  <a:moveTo>
                    <a:pt x="22" y="9733"/>
                  </a:moveTo>
                  <a:cubicBezTo>
                    <a:pt x="-353" y="15502"/>
                    <a:pt x="3981" y="20450"/>
                    <a:pt x="9731" y="20812"/>
                  </a:cubicBezTo>
                  <a:cubicBezTo>
                    <a:pt x="15489" y="21227"/>
                    <a:pt x="20460" y="16863"/>
                    <a:pt x="20844" y="11112"/>
                  </a:cubicBezTo>
                  <a:cubicBezTo>
                    <a:pt x="21247" y="5387"/>
                    <a:pt x="16895" y="387"/>
                    <a:pt x="11155" y="25"/>
                  </a:cubicBezTo>
                  <a:cubicBezTo>
                    <a:pt x="5396" y="-373"/>
                    <a:pt x="417" y="3974"/>
                    <a:pt x="22" y="9733"/>
                  </a:cubicBezTo>
                  <a:close/>
                </a:path>
              </a:pathLst>
            </a:custGeom>
            <a:solidFill>
              <a:schemeClr val="tx1">
                <a:lumMod val="60000"/>
                <a:lumOff val="40000"/>
              </a:schemeClr>
            </a:solidFill>
            <a:ln w="12700" cap="flat">
              <a:noFill/>
              <a:miter lim="400000"/>
            </a:ln>
            <a:effectLst/>
          </p:spPr>
          <p:txBody>
            <a:bodyPr anchor="ctr"/>
            <a:lstStyle/>
            <a:p>
              <a:pPr algn="ctr"/>
              <a:endParaRPr/>
            </a:p>
          </p:txBody>
        </p:sp>
        <p:sp>
          <p:nvSpPr>
            <p:cNvPr id="28" name="任意多边形: 形状 27"/>
            <p:cNvSpPr/>
            <p:nvPr/>
          </p:nvSpPr>
          <p:spPr>
            <a:xfrm rot="850562">
              <a:off x="6377884" y="4022394"/>
              <a:ext cx="798383" cy="729608"/>
            </a:xfrm>
            <a:custGeom>
              <a:avLst/>
              <a:gdLst/>
              <a:ahLst/>
              <a:cxnLst>
                <a:cxn ang="0">
                  <a:pos x="wd2" y="hd2"/>
                </a:cxn>
                <a:cxn ang="5400000">
                  <a:pos x="wd2" y="hd2"/>
                </a:cxn>
                <a:cxn ang="10800000">
                  <a:pos x="wd2" y="hd2"/>
                </a:cxn>
                <a:cxn ang="16200000">
                  <a:pos x="wd2" y="hd2"/>
                </a:cxn>
              </a:cxnLst>
              <a:rect l="0" t="0" r="r" b="b"/>
              <a:pathLst>
                <a:path w="18591" h="17884" extrusionOk="0">
                  <a:moveTo>
                    <a:pt x="18591" y="12396"/>
                  </a:moveTo>
                  <a:cubicBezTo>
                    <a:pt x="17729" y="13665"/>
                    <a:pt x="7816" y="20451"/>
                    <a:pt x="1786" y="16834"/>
                  </a:cubicBezTo>
                  <a:cubicBezTo>
                    <a:pt x="-3009" y="13938"/>
                    <a:pt x="2991" y="6485"/>
                    <a:pt x="6428" y="3817"/>
                  </a:cubicBezTo>
                  <a:cubicBezTo>
                    <a:pt x="9033" y="1758"/>
                    <a:pt x="13158" y="-1149"/>
                    <a:pt x="15722" y="473"/>
                  </a:cubicBezTo>
                  <a:cubicBezTo>
                    <a:pt x="14598" y="3850"/>
                    <a:pt x="17334" y="11051"/>
                    <a:pt x="18591" y="12396"/>
                  </a:cubicBezTo>
                  <a:close/>
                </a:path>
              </a:pathLst>
            </a:custGeom>
            <a:solidFill>
              <a:srgbClr val="FFFFFF"/>
            </a:solidFill>
            <a:ln w="12700" cap="flat">
              <a:noFill/>
              <a:miter lim="400000"/>
            </a:ln>
            <a:effectLst/>
          </p:spPr>
          <p:txBody>
            <a:bodyPr anchor="ctr"/>
            <a:lstStyle/>
            <a:p>
              <a:pPr algn="ctr"/>
              <a:endParaRPr/>
            </a:p>
          </p:txBody>
        </p:sp>
        <p:sp>
          <p:nvSpPr>
            <p:cNvPr id="29" name="任意多边形: 形状 28"/>
            <p:cNvSpPr/>
            <p:nvPr/>
          </p:nvSpPr>
          <p:spPr>
            <a:xfrm rot="850562">
              <a:off x="6379160" y="4022338"/>
              <a:ext cx="796663" cy="719399"/>
            </a:xfrm>
            <a:custGeom>
              <a:avLst/>
              <a:gdLst/>
              <a:ahLst/>
              <a:cxnLst>
                <a:cxn ang="0">
                  <a:pos x="wd2" y="hd2"/>
                </a:cxn>
                <a:cxn ang="5400000">
                  <a:pos x="wd2" y="hd2"/>
                </a:cxn>
                <a:cxn ang="10800000">
                  <a:pos x="wd2" y="hd2"/>
                </a:cxn>
                <a:cxn ang="16200000">
                  <a:pos x="wd2" y="hd2"/>
                </a:cxn>
              </a:cxnLst>
              <a:rect l="0" t="0" r="r" b="b"/>
              <a:pathLst>
                <a:path w="20241" h="21555" extrusionOk="0">
                  <a:moveTo>
                    <a:pt x="13572" y="0"/>
                  </a:moveTo>
                  <a:cubicBezTo>
                    <a:pt x="11294" y="770"/>
                    <a:pt x="8822" y="2750"/>
                    <a:pt x="7020" y="4354"/>
                  </a:cubicBezTo>
                  <a:cubicBezTo>
                    <a:pt x="4063" y="6925"/>
                    <a:pt x="-549" y="13101"/>
                    <a:pt x="161" y="17347"/>
                  </a:cubicBezTo>
                  <a:cubicBezTo>
                    <a:pt x="118" y="17292"/>
                    <a:pt x="41" y="17249"/>
                    <a:pt x="0" y="17193"/>
                  </a:cubicBezTo>
                  <a:cubicBezTo>
                    <a:pt x="65" y="17731"/>
                    <a:pt x="255" y="18230"/>
                    <a:pt x="511" y="18707"/>
                  </a:cubicBezTo>
                  <a:cubicBezTo>
                    <a:pt x="603" y="18878"/>
                    <a:pt x="743" y="19028"/>
                    <a:pt x="861" y="19189"/>
                  </a:cubicBezTo>
                  <a:cubicBezTo>
                    <a:pt x="1049" y="19444"/>
                    <a:pt x="1273" y="19689"/>
                    <a:pt x="1533" y="19912"/>
                  </a:cubicBezTo>
                  <a:cubicBezTo>
                    <a:pt x="1671" y="20031"/>
                    <a:pt x="1738" y="20180"/>
                    <a:pt x="1898" y="20290"/>
                  </a:cubicBezTo>
                  <a:cubicBezTo>
                    <a:pt x="2766" y="20874"/>
                    <a:pt x="3716" y="21206"/>
                    <a:pt x="4699" y="21392"/>
                  </a:cubicBezTo>
                  <a:cubicBezTo>
                    <a:pt x="5635" y="21568"/>
                    <a:pt x="6607" y="21600"/>
                    <a:pt x="7589" y="21495"/>
                  </a:cubicBezTo>
                  <a:cubicBezTo>
                    <a:pt x="7940" y="21459"/>
                    <a:pt x="8287" y="21337"/>
                    <a:pt x="8640" y="21271"/>
                  </a:cubicBezTo>
                  <a:cubicBezTo>
                    <a:pt x="9281" y="21150"/>
                    <a:pt x="9917" y="21043"/>
                    <a:pt x="10551" y="20841"/>
                  </a:cubicBezTo>
                  <a:cubicBezTo>
                    <a:pt x="10996" y="20699"/>
                    <a:pt x="11415" y="20515"/>
                    <a:pt x="11850" y="20342"/>
                  </a:cubicBezTo>
                  <a:cubicBezTo>
                    <a:pt x="12404" y="20122"/>
                    <a:pt x="12957" y="19911"/>
                    <a:pt x="13484" y="19654"/>
                  </a:cubicBezTo>
                  <a:cubicBezTo>
                    <a:pt x="13509" y="19641"/>
                    <a:pt x="13532" y="19631"/>
                    <a:pt x="13557" y="19619"/>
                  </a:cubicBezTo>
                  <a:cubicBezTo>
                    <a:pt x="17022" y="17917"/>
                    <a:pt x="19787" y="15601"/>
                    <a:pt x="20241" y="14852"/>
                  </a:cubicBezTo>
                  <a:cubicBezTo>
                    <a:pt x="19965" y="14533"/>
                    <a:pt x="19650" y="13954"/>
                    <a:pt x="19307" y="13217"/>
                  </a:cubicBezTo>
                  <a:cubicBezTo>
                    <a:pt x="17715" y="15066"/>
                    <a:pt x="9600" y="20953"/>
                    <a:pt x="3415" y="19309"/>
                  </a:cubicBezTo>
                  <a:cubicBezTo>
                    <a:pt x="-1359" y="15664"/>
                    <a:pt x="5013" y="6824"/>
                    <a:pt x="8712" y="3597"/>
                  </a:cubicBezTo>
                  <a:cubicBezTo>
                    <a:pt x="10061" y="2384"/>
                    <a:pt x="11803" y="965"/>
                    <a:pt x="13572" y="0"/>
                  </a:cubicBezTo>
                  <a:close/>
                </a:path>
              </a:pathLst>
            </a:custGeom>
            <a:solidFill>
              <a:srgbClr val="D6D6D5"/>
            </a:solidFill>
            <a:ln w="12700" cap="flat">
              <a:noFill/>
              <a:miter lim="400000"/>
            </a:ln>
            <a:effectLst/>
          </p:spPr>
          <p:txBody>
            <a:bodyPr anchor="ctr"/>
            <a:lstStyle/>
            <a:p>
              <a:pPr algn="ctr"/>
              <a:endParaRPr/>
            </a:p>
          </p:txBody>
        </p:sp>
        <p:sp>
          <p:nvSpPr>
            <p:cNvPr id="30" name="任意多边形: 形状 29"/>
            <p:cNvSpPr/>
            <p:nvPr/>
          </p:nvSpPr>
          <p:spPr>
            <a:xfrm rot="850562">
              <a:off x="6720498" y="4078842"/>
              <a:ext cx="578901" cy="578480"/>
            </a:xfrm>
            <a:custGeom>
              <a:avLst/>
              <a:gdLst/>
              <a:ahLst/>
              <a:cxnLst>
                <a:cxn ang="0">
                  <a:pos x="wd2" y="hd2"/>
                </a:cxn>
                <a:cxn ang="5400000">
                  <a:pos x="wd2" y="hd2"/>
                </a:cxn>
                <a:cxn ang="10800000">
                  <a:pos x="wd2" y="hd2"/>
                </a:cxn>
                <a:cxn ang="16200000">
                  <a:pos x="wd2" y="hd2"/>
                </a:cxn>
              </a:cxnLst>
              <a:rect l="0" t="0" r="r" b="b"/>
              <a:pathLst>
                <a:path w="20623" h="20660" extrusionOk="0">
                  <a:moveTo>
                    <a:pt x="45" y="9355"/>
                  </a:moveTo>
                  <a:cubicBezTo>
                    <a:pt x="-482" y="15029"/>
                    <a:pt x="3705" y="20065"/>
                    <a:pt x="9365" y="20617"/>
                  </a:cubicBezTo>
                  <a:cubicBezTo>
                    <a:pt x="15040" y="21130"/>
                    <a:pt x="20080" y="16956"/>
                    <a:pt x="20576" y="11252"/>
                  </a:cubicBezTo>
                  <a:cubicBezTo>
                    <a:pt x="21118" y="5585"/>
                    <a:pt x="16932" y="548"/>
                    <a:pt x="11257" y="43"/>
                  </a:cubicBezTo>
                  <a:cubicBezTo>
                    <a:pt x="5581" y="-470"/>
                    <a:pt x="573" y="3673"/>
                    <a:pt x="45" y="9355"/>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1" name="任意多边形: 形状 30"/>
            <p:cNvSpPr/>
            <p:nvPr/>
          </p:nvSpPr>
          <p:spPr>
            <a:xfrm rot="850562">
              <a:off x="6775346" y="4134238"/>
              <a:ext cx="470969" cy="470285"/>
            </a:xfrm>
            <a:custGeom>
              <a:avLst/>
              <a:gdLst/>
              <a:ahLst/>
              <a:cxnLst>
                <a:cxn ang="0">
                  <a:pos x="wd2" y="hd2"/>
                </a:cxn>
                <a:cxn ang="5400000">
                  <a:pos x="wd2" y="hd2"/>
                </a:cxn>
                <a:cxn ang="10800000">
                  <a:pos x="wd2" y="hd2"/>
                </a:cxn>
                <a:cxn ang="16200000">
                  <a:pos x="wd2" y="hd2"/>
                </a:cxn>
              </a:cxnLst>
              <a:rect l="0" t="0" r="r" b="b"/>
              <a:pathLst>
                <a:path w="20609" h="20661" extrusionOk="0">
                  <a:moveTo>
                    <a:pt x="46" y="9355"/>
                  </a:moveTo>
                  <a:cubicBezTo>
                    <a:pt x="-488" y="15063"/>
                    <a:pt x="3684" y="20074"/>
                    <a:pt x="9341" y="20618"/>
                  </a:cubicBezTo>
                  <a:cubicBezTo>
                    <a:pt x="15017" y="21135"/>
                    <a:pt x="20045" y="16937"/>
                    <a:pt x="20561" y="11277"/>
                  </a:cubicBezTo>
                  <a:cubicBezTo>
                    <a:pt x="21112" y="5626"/>
                    <a:pt x="16922" y="540"/>
                    <a:pt x="11245" y="42"/>
                  </a:cubicBezTo>
                  <a:cubicBezTo>
                    <a:pt x="5569" y="-465"/>
                    <a:pt x="541" y="3685"/>
                    <a:pt x="46" y="9355"/>
                  </a:cubicBezTo>
                  <a:close/>
                </a:path>
              </a:pathLst>
            </a:custGeom>
            <a:solidFill>
              <a:schemeClr val="tx1">
                <a:lumMod val="60000"/>
                <a:lumOff val="40000"/>
              </a:schemeClr>
            </a:solidFill>
            <a:ln w="12700" cap="flat">
              <a:noFill/>
              <a:miter lim="400000"/>
            </a:ln>
            <a:effectLst/>
          </p:spPr>
          <p:txBody>
            <a:bodyPr anchor="ctr"/>
            <a:lstStyle/>
            <a:p>
              <a:pPr algn="ctr"/>
              <a:endParaRPr/>
            </a:p>
          </p:txBody>
        </p:sp>
        <p:sp>
          <p:nvSpPr>
            <p:cNvPr id="32" name="任意多边形: 形状 31"/>
            <p:cNvSpPr/>
            <p:nvPr/>
          </p:nvSpPr>
          <p:spPr>
            <a:xfrm rot="850562">
              <a:off x="7697006" y="1916652"/>
              <a:ext cx="750620" cy="270161"/>
            </a:xfrm>
            <a:custGeom>
              <a:avLst/>
              <a:gdLst/>
              <a:ahLst/>
              <a:cxnLst>
                <a:cxn ang="0">
                  <a:pos x="wd2" y="hd2"/>
                </a:cxn>
                <a:cxn ang="5400000">
                  <a:pos x="wd2" y="hd2"/>
                </a:cxn>
                <a:cxn ang="10800000">
                  <a:pos x="wd2" y="hd2"/>
                </a:cxn>
                <a:cxn ang="16200000">
                  <a:pos x="wd2" y="hd2"/>
                </a:cxn>
              </a:cxnLst>
              <a:rect l="0" t="0" r="r" b="b"/>
              <a:pathLst>
                <a:path w="19985" h="18500" extrusionOk="0">
                  <a:moveTo>
                    <a:pt x="19985" y="7897"/>
                  </a:moveTo>
                  <a:cubicBezTo>
                    <a:pt x="17858" y="7678"/>
                    <a:pt x="15093" y="7934"/>
                    <a:pt x="11928" y="9401"/>
                  </a:cubicBezTo>
                  <a:cubicBezTo>
                    <a:pt x="8687" y="10904"/>
                    <a:pt x="5026" y="13679"/>
                    <a:pt x="1154" y="18500"/>
                  </a:cubicBezTo>
                  <a:cubicBezTo>
                    <a:pt x="1099" y="18392"/>
                    <a:pt x="796" y="18676"/>
                    <a:pt x="343" y="15951"/>
                  </a:cubicBezTo>
                  <a:cubicBezTo>
                    <a:pt x="-1615" y="4170"/>
                    <a:pt x="5112" y="-2924"/>
                    <a:pt x="12859" y="1163"/>
                  </a:cubicBezTo>
                  <a:cubicBezTo>
                    <a:pt x="12959" y="1216"/>
                    <a:pt x="13060" y="1267"/>
                    <a:pt x="13160" y="1316"/>
                  </a:cubicBezTo>
                  <a:cubicBezTo>
                    <a:pt x="14500" y="2206"/>
                    <a:pt x="15705" y="3327"/>
                    <a:pt x="16844" y="4509"/>
                  </a:cubicBezTo>
                  <a:cubicBezTo>
                    <a:pt x="17933" y="5637"/>
                    <a:pt x="18967" y="6823"/>
                    <a:pt x="19985" y="7897"/>
                  </a:cubicBezTo>
                  <a:close/>
                </a:path>
              </a:pathLst>
            </a:custGeom>
            <a:solidFill>
              <a:srgbClr val="53585F"/>
            </a:solidFill>
            <a:ln w="12700" cap="flat">
              <a:noFill/>
              <a:miter lim="400000"/>
            </a:ln>
            <a:effectLst/>
          </p:spPr>
          <p:txBody>
            <a:bodyPr anchor="ctr"/>
            <a:lstStyle/>
            <a:p>
              <a:pPr algn="ctr"/>
              <a:endParaRPr/>
            </a:p>
          </p:txBody>
        </p:sp>
        <p:sp>
          <p:nvSpPr>
            <p:cNvPr id="33" name="任意多边形: 形状 32"/>
            <p:cNvSpPr/>
            <p:nvPr/>
          </p:nvSpPr>
          <p:spPr>
            <a:xfrm rot="20790529">
              <a:off x="7196422" y="2089268"/>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4" name="任意多边形: 形状 33"/>
            <p:cNvSpPr/>
            <p:nvPr/>
          </p:nvSpPr>
          <p:spPr>
            <a:xfrm rot="20790529">
              <a:off x="6839536" y="2176615"/>
              <a:ext cx="236158" cy="11807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5" name="任意多边形: 形状 34"/>
            <p:cNvSpPr/>
            <p:nvPr/>
          </p:nvSpPr>
          <p:spPr>
            <a:xfrm rot="20790529">
              <a:off x="6483589" y="2265331"/>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6" name="任意多边形: 形状 35"/>
            <p:cNvSpPr/>
            <p:nvPr/>
          </p:nvSpPr>
          <p:spPr>
            <a:xfrm rot="20790529">
              <a:off x="6126703" y="2355884"/>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grpSp>
      <p:grpSp>
        <p:nvGrpSpPr>
          <p:cNvPr id="2" name="千图PPT彼岸天：ID 8661124库_组合 1"/>
          <p:cNvGrpSpPr/>
          <p:nvPr>
            <p:custDataLst>
              <p:tags r:id="rId2"/>
            </p:custDataLst>
          </p:nvPr>
        </p:nvGrpSpPr>
        <p:grpSpPr>
          <a:xfrm>
            <a:off x="719138" y="4356470"/>
            <a:ext cx="2344159" cy="1278717"/>
            <a:chOff x="719138" y="4356470"/>
            <a:chExt cx="2344159" cy="1278717"/>
          </a:xfrm>
        </p:grpSpPr>
        <p:sp>
          <p:nvSpPr>
            <p:cNvPr id="5" name="矩形 4"/>
            <p:cNvSpPr/>
            <p:nvPr/>
          </p:nvSpPr>
          <p:spPr>
            <a:xfrm>
              <a:off x="719138"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9" name="矩形 8"/>
            <p:cNvSpPr/>
            <p:nvPr/>
          </p:nvSpPr>
          <p:spPr>
            <a:xfrm>
              <a:off x="719138"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1">
                      <a:lumMod val="100000"/>
                    </a:schemeClr>
                  </a:solidFill>
                </a:rPr>
                <a:t>输入标题文本</a:t>
              </a:r>
            </a:p>
          </p:txBody>
        </p:sp>
      </p:grpSp>
      <p:grpSp>
        <p:nvGrpSpPr>
          <p:cNvPr id="37" name="千图PPT彼岸天：ID 8661124库_组合 36"/>
          <p:cNvGrpSpPr/>
          <p:nvPr>
            <p:custDataLst>
              <p:tags r:id="rId3"/>
            </p:custDataLst>
          </p:nvPr>
        </p:nvGrpSpPr>
        <p:grpSpPr>
          <a:xfrm>
            <a:off x="3521899" y="4356470"/>
            <a:ext cx="2344159" cy="1278717"/>
            <a:chOff x="3521899" y="4356470"/>
            <a:chExt cx="2344159" cy="1278717"/>
          </a:xfrm>
        </p:grpSpPr>
        <p:sp>
          <p:nvSpPr>
            <p:cNvPr id="6" name="矩形 5"/>
            <p:cNvSpPr/>
            <p:nvPr/>
          </p:nvSpPr>
          <p:spPr>
            <a:xfrm>
              <a:off x="3521899"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0" name="矩形 9"/>
            <p:cNvSpPr/>
            <p:nvPr/>
          </p:nvSpPr>
          <p:spPr>
            <a:xfrm>
              <a:off x="3521899"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2">
                      <a:lumMod val="100000"/>
                    </a:schemeClr>
                  </a:solidFill>
                </a:rPr>
                <a:t>输入标题文本</a:t>
              </a:r>
            </a:p>
          </p:txBody>
        </p:sp>
      </p:grpSp>
      <p:grpSp>
        <p:nvGrpSpPr>
          <p:cNvPr id="38" name="千图PPT彼岸天：ID 8661124库_组合 37"/>
          <p:cNvGrpSpPr/>
          <p:nvPr>
            <p:custDataLst>
              <p:tags r:id="rId4"/>
            </p:custDataLst>
          </p:nvPr>
        </p:nvGrpSpPr>
        <p:grpSpPr>
          <a:xfrm>
            <a:off x="6324661" y="4356470"/>
            <a:ext cx="2344159" cy="1278717"/>
            <a:chOff x="6324661" y="4356470"/>
            <a:chExt cx="2344159" cy="1278717"/>
          </a:xfrm>
        </p:grpSpPr>
        <p:sp>
          <p:nvSpPr>
            <p:cNvPr id="7" name="矩形 6"/>
            <p:cNvSpPr/>
            <p:nvPr/>
          </p:nvSpPr>
          <p:spPr>
            <a:xfrm>
              <a:off x="6324661"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1" name="矩形 10"/>
            <p:cNvSpPr/>
            <p:nvPr/>
          </p:nvSpPr>
          <p:spPr>
            <a:xfrm>
              <a:off x="6324661"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3">
                      <a:lumMod val="100000"/>
                    </a:schemeClr>
                  </a:solidFill>
                </a:rPr>
                <a:t>输入标题文本</a:t>
              </a:r>
            </a:p>
          </p:txBody>
        </p:sp>
      </p:grpSp>
      <p:grpSp>
        <p:nvGrpSpPr>
          <p:cNvPr id="39" name="千图PPT彼岸天：ID 8661124库_组合 38"/>
          <p:cNvGrpSpPr/>
          <p:nvPr>
            <p:custDataLst>
              <p:tags r:id="rId5"/>
            </p:custDataLst>
          </p:nvPr>
        </p:nvGrpSpPr>
        <p:grpSpPr>
          <a:xfrm>
            <a:off x="9128704" y="4356470"/>
            <a:ext cx="2344159" cy="1278717"/>
            <a:chOff x="9128704" y="4356470"/>
            <a:chExt cx="2344159" cy="1278717"/>
          </a:xfrm>
        </p:grpSpPr>
        <p:sp>
          <p:nvSpPr>
            <p:cNvPr id="8" name="矩形 7"/>
            <p:cNvSpPr/>
            <p:nvPr/>
          </p:nvSpPr>
          <p:spPr>
            <a:xfrm>
              <a:off x="9128704"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2" name="矩形 11"/>
            <p:cNvSpPr/>
            <p:nvPr/>
          </p:nvSpPr>
          <p:spPr>
            <a:xfrm>
              <a:off x="9128704"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4">
                      <a:lumMod val="100000"/>
                    </a:schemeClr>
                  </a:solidFill>
                </a:rPr>
                <a:t>输入标题文本</a:t>
              </a:r>
            </a:p>
          </p:txBody>
        </p:sp>
      </p:gr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37"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900" decel="100000" fill="hold"/>
                                        <p:tgtEl>
                                          <p:spTgt spid="37"/>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26" fill="hold">
                            <p:stCondLst>
                              <p:cond delay="3000"/>
                            </p:stCondLst>
                            <p:childTnLst>
                              <p:par>
                                <p:cTn id="27" presetID="37" presetClass="entr" presetSubtype="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1000"/>
                                        <p:tgtEl>
                                          <p:spTgt spid="38"/>
                                        </p:tgtEl>
                                      </p:cBhvr>
                                    </p:animEffect>
                                    <p:anim calcmode="lin" valueType="num">
                                      <p:cBhvr>
                                        <p:cTn id="30" dur="1000" fill="hold"/>
                                        <p:tgtEl>
                                          <p:spTgt spid="38"/>
                                        </p:tgtEl>
                                        <p:attrNameLst>
                                          <p:attrName>ppt_x</p:attrName>
                                        </p:attrNameLst>
                                      </p:cBhvr>
                                      <p:tavLst>
                                        <p:tav tm="0">
                                          <p:val>
                                            <p:strVal val="#ppt_x"/>
                                          </p:val>
                                        </p:tav>
                                        <p:tav tm="100000">
                                          <p:val>
                                            <p:strVal val="#ppt_x"/>
                                          </p:val>
                                        </p:tav>
                                      </p:tavLst>
                                    </p:anim>
                                    <p:anim calcmode="lin" valueType="num">
                                      <p:cBhvr>
                                        <p:cTn id="31" dur="900" decel="100000" fill="hold"/>
                                        <p:tgtEl>
                                          <p:spTgt spid="38"/>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33" fill="hold">
                            <p:stCondLst>
                              <p:cond delay="4000"/>
                            </p:stCondLst>
                            <p:childTnLst>
                              <p:par>
                                <p:cTn id="34" presetID="37" presetClass="entr" presetSubtype="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900" decel="100000" fill="hold"/>
                                        <p:tgtEl>
                                          <p:spTgt spid="39"/>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478114" y="2096852"/>
            <a:ext cx="2348636" cy="2355363"/>
            <a:chOff x="1183288" y="1844824"/>
            <a:chExt cx="2348636" cy="2355363"/>
          </a:xfrm>
        </p:grpSpPr>
        <p:grpSp>
          <p:nvGrpSpPr>
            <p:cNvPr id="32" name="组合 31"/>
            <p:cNvGrpSpPr/>
            <p:nvPr/>
          </p:nvGrpSpPr>
          <p:grpSpPr>
            <a:xfrm>
              <a:off x="1183288" y="3412793"/>
              <a:ext cx="1715248" cy="787394"/>
              <a:chOff x="5122025" y="525814"/>
              <a:chExt cx="2020976" cy="927740"/>
            </a:xfrm>
          </p:grpSpPr>
          <p:sp>
            <p:nvSpPr>
              <p:cNvPr id="38" name="文本框 22"/>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9" name="矩形 38"/>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p>
            </p:txBody>
          </p:sp>
        </p:grpSp>
        <p:grpSp>
          <p:nvGrpSpPr>
            <p:cNvPr id="33" name="组合 32"/>
            <p:cNvGrpSpPr/>
            <p:nvPr/>
          </p:nvGrpSpPr>
          <p:grpSpPr>
            <a:xfrm>
              <a:off x="1199456" y="1844824"/>
              <a:ext cx="2332468" cy="1330409"/>
              <a:chOff x="2056588" y="2818963"/>
              <a:chExt cx="2332468" cy="1330409"/>
            </a:xfrm>
          </p:grpSpPr>
          <p:sp>
            <p:nvSpPr>
              <p:cNvPr id="34" name="等腰三角形 33"/>
              <p:cNvSpPr/>
              <p:nvPr/>
            </p:nvSpPr>
            <p:spPr>
              <a:xfrm>
                <a:off x="3088656" y="2818963"/>
                <a:ext cx="1300400" cy="1330409"/>
              </a:xfrm>
              <a:prstGeom prst="triangle">
                <a:avLst/>
              </a:prstGeom>
              <a:solidFill>
                <a:schemeClr val="accent1">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等腰三角形 34"/>
              <p:cNvSpPr/>
              <p:nvPr/>
            </p:nvSpPr>
            <p:spPr>
              <a:xfrm>
                <a:off x="2468910" y="2818963"/>
                <a:ext cx="1300401" cy="1330409"/>
              </a:xfrm>
              <a:prstGeom prst="triangl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等腰三角形 35"/>
              <p:cNvSpPr/>
              <p:nvPr/>
            </p:nvSpPr>
            <p:spPr>
              <a:xfrm>
                <a:off x="2056588" y="3305697"/>
                <a:ext cx="824645" cy="843674"/>
              </a:xfrm>
              <a:prstGeom prst="triangle">
                <a:avLst/>
              </a:prstGeom>
              <a:solidFill>
                <a:schemeClr val="accent1">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1</a:t>
                </a:r>
                <a:endParaRPr lang="en-US" altLang="zh-CN" sz="2000" b="1" dirty="0">
                  <a:solidFill>
                    <a:schemeClr val="bg1">
                      <a:lumMod val="100000"/>
                    </a:schemeClr>
                  </a:solidFill>
                </a:endParaRPr>
              </a:p>
            </p:txBody>
          </p:sp>
          <p:sp>
            <p:nvSpPr>
              <p:cNvPr id="37" name="任意多边形 15" title="wr6E73WmjL"/>
              <p:cNvSpPr/>
              <p:nvPr/>
            </p:nvSpPr>
            <p:spPr bwMode="auto">
              <a:xfrm>
                <a:off x="2938917" y="3443154"/>
                <a:ext cx="360388" cy="459883"/>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p:spPr>
            <p:txBody>
              <a:bodyPr anchor="ctr"/>
              <a:lstStyle/>
              <a:p>
                <a:pPr algn="ctr"/>
                <a:endParaRPr/>
              </a:p>
            </p:txBody>
          </p:sp>
        </p:grpSp>
      </p:grpSp>
      <p:grpSp>
        <p:nvGrpSpPr>
          <p:cNvPr id="5" name="千图PPT彼岸天：ID 8661124库_组合 4"/>
          <p:cNvGrpSpPr/>
          <p:nvPr>
            <p:custDataLst>
              <p:tags r:id="rId2"/>
            </p:custDataLst>
          </p:nvPr>
        </p:nvGrpSpPr>
        <p:grpSpPr>
          <a:xfrm>
            <a:off x="3779000" y="2228282"/>
            <a:ext cx="2332469" cy="2933458"/>
            <a:chOff x="5208390" y="2240868"/>
            <a:chExt cx="2332469" cy="2933458"/>
          </a:xfrm>
        </p:grpSpPr>
        <p:grpSp>
          <p:nvGrpSpPr>
            <p:cNvPr id="24" name="组合 23"/>
            <p:cNvGrpSpPr/>
            <p:nvPr/>
          </p:nvGrpSpPr>
          <p:grpSpPr>
            <a:xfrm>
              <a:off x="5232426" y="4386932"/>
              <a:ext cx="1715248" cy="787394"/>
              <a:chOff x="5122025" y="525814"/>
              <a:chExt cx="2020976" cy="927740"/>
            </a:xfrm>
          </p:grpSpPr>
          <p:sp>
            <p:nvSpPr>
              <p:cNvPr id="30" name="文本框 20"/>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1" name="矩形 30"/>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p>
            </p:txBody>
          </p:sp>
        </p:grpSp>
        <p:grpSp>
          <p:nvGrpSpPr>
            <p:cNvPr id="25" name="组合 24"/>
            <p:cNvGrpSpPr/>
            <p:nvPr/>
          </p:nvGrpSpPr>
          <p:grpSpPr>
            <a:xfrm>
              <a:off x="5208390" y="2240868"/>
              <a:ext cx="2332469" cy="1908503"/>
              <a:chOff x="5208390" y="2240868"/>
              <a:chExt cx="2332469" cy="1908503"/>
            </a:xfrm>
          </p:grpSpPr>
          <p:sp>
            <p:nvSpPr>
              <p:cNvPr id="26" name="等腰三角形 25"/>
              <p:cNvSpPr/>
              <p:nvPr/>
            </p:nvSpPr>
            <p:spPr>
              <a:xfrm>
                <a:off x="6240459" y="2240868"/>
                <a:ext cx="1300400" cy="1908503"/>
              </a:xfrm>
              <a:prstGeom prst="triangle">
                <a:avLst/>
              </a:prstGeom>
              <a:solidFill>
                <a:schemeClr val="accent2">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等腰三角形 26"/>
              <p:cNvSpPr/>
              <p:nvPr/>
            </p:nvSpPr>
            <p:spPr>
              <a:xfrm>
                <a:off x="5620712" y="2240868"/>
                <a:ext cx="1300401" cy="1908503"/>
              </a:xfrm>
              <a:prstGeom prst="triangl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等腰三角形 27"/>
              <p:cNvSpPr/>
              <p:nvPr/>
            </p:nvSpPr>
            <p:spPr>
              <a:xfrm>
                <a:off x="5208390" y="3305697"/>
                <a:ext cx="824645" cy="843674"/>
              </a:xfrm>
              <a:prstGeom prst="triangle">
                <a:avLst/>
              </a:prstGeom>
              <a:solidFill>
                <a:schemeClr val="accent2">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2</a:t>
                </a:r>
                <a:endParaRPr lang="en-US" altLang="zh-CN" sz="2000" b="1" dirty="0">
                  <a:solidFill>
                    <a:schemeClr val="bg1">
                      <a:lumMod val="100000"/>
                    </a:schemeClr>
                  </a:solidFill>
                </a:endParaRPr>
              </a:p>
            </p:txBody>
          </p:sp>
          <p:sp>
            <p:nvSpPr>
              <p:cNvPr id="29" name="任意多边形 1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grpSp>
        <p:nvGrpSpPr>
          <p:cNvPr id="6" name="千图PPT彼岸天：ID 8661124库_组合 5"/>
          <p:cNvGrpSpPr/>
          <p:nvPr>
            <p:custDataLst>
              <p:tags r:id="rId3"/>
            </p:custDataLst>
          </p:nvPr>
        </p:nvGrpSpPr>
        <p:grpSpPr>
          <a:xfrm>
            <a:off x="6063719" y="2096852"/>
            <a:ext cx="2365447" cy="2181144"/>
            <a:chOff x="8327214" y="2993182"/>
            <a:chExt cx="2365447" cy="2181144"/>
          </a:xfrm>
        </p:grpSpPr>
        <p:grpSp>
          <p:nvGrpSpPr>
            <p:cNvPr id="16" name="组合 15"/>
            <p:cNvGrpSpPr/>
            <p:nvPr/>
          </p:nvGrpSpPr>
          <p:grpSpPr>
            <a:xfrm>
              <a:off x="8327214" y="4386932"/>
              <a:ext cx="1715248" cy="787394"/>
              <a:chOff x="5122025" y="525814"/>
              <a:chExt cx="2020976" cy="927740"/>
            </a:xfrm>
          </p:grpSpPr>
          <p:sp>
            <p:nvSpPr>
              <p:cNvPr id="22" name="文本框 18"/>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3" name="矩形 22"/>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3">
                        <a:lumMod val="100000"/>
                      </a:schemeClr>
                    </a:solidFill>
                  </a:rPr>
                  <a:t>输入标题文本</a:t>
                </a:r>
              </a:p>
            </p:txBody>
          </p:sp>
        </p:grpSp>
        <p:grpSp>
          <p:nvGrpSpPr>
            <p:cNvPr id="17" name="组合 16"/>
            <p:cNvGrpSpPr/>
            <p:nvPr/>
          </p:nvGrpSpPr>
          <p:grpSpPr>
            <a:xfrm>
              <a:off x="8360193" y="2993182"/>
              <a:ext cx="2332468" cy="1156189"/>
              <a:chOff x="8360193" y="2993182"/>
              <a:chExt cx="2332468" cy="1156189"/>
            </a:xfrm>
          </p:grpSpPr>
          <p:sp>
            <p:nvSpPr>
              <p:cNvPr id="18" name="等腰三角形 17"/>
              <p:cNvSpPr/>
              <p:nvPr/>
            </p:nvSpPr>
            <p:spPr>
              <a:xfrm>
                <a:off x="9392261" y="2993182"/>
                <a:ext cx="1300400" cy="1156189"/>
              </a:xfrm>
              <a:prstGeom prst="triangle">
                <a:avLst/>
              </a:prstGeom>
              <a:solidFill>
                <a:schemeClr val="accent3">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等腰三角形 18"/>
              <p:cNvSpPr/>
              <p:nvPr/>
            </p:nvSpPr>
            <p:spPr>
              <a:xfrm>
                <a:off x="8772515" y="2993182"/>
                <a:ext cx="1300401" cy="1156189"/>
              </a:xfrm>
              <a:prstGeom prst="triangl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等腰三角形 19"/>
              <p:cNvSpPr/>
              <p:nvPr/>
            </p:nvSpPr>
            <p:spPr>
              <a:xfrm>
                <a:off x="8360193" y="3305697"/>
                <a:ext cx="824645" cy="843674"/>
              </a:xfrm>
              <a:prstGeom prst="triangle">
                <a:avLst/>
              </a:prstGeom>
              <a:solidFill>
                <a:schemeClr val="accent3">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3</a:t>
                </a:r>
                <a:endParaRPr lang="en-US" altLang="zh-CN" sz="2000" b="1" dirty="0">
                  <a:solidFill>
                    <a:schemeClr val="bg1">
                      <a:lumMod val="100000"/>
                    </a:schemeClr>
                  </a:solidFill>
                </a:endParaRPr>
              </a:p>
            </p:txBody>
          </p:sp>
          <p:sp>
            <p:nvSpPr>
              <p:cNvPr id="21" name="任意多边形 17" title="zumY2Jory7koa69K2WYW"/>
              <p:cNvSpPr/>
              <p:nvPr/>
            </p:nvSpPr>
            <p:spPr bwMode="auto">
              <a:xfrm>
                <a:off x="9251057" y="3532538"/>
                <a:ext cx="343317" cy="343502"/>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p:spPr>
            <p:txBody>
              <a:bodyPr anchor="ctr"/>
              <a:lstStyle/>
              <a:p>
                <a:pPr algn="ctr"/>
                <a:endParaRPr/>
              </a:p>
            </p:txBody>
          </p:sp>
        </p:grpSp>
      </p:grpSp>
      <p:grpSp>
        <p:nvGrpSpPr>
          <p:cNvPr id="7" name="千图PPT彼岸天：ID 8661124库_组合 6"/>
          <p:cNvGrpSpPr/>
          <p:nvPr>
            <p:custDataLst>
              <p:tags r:id="rId4"/>
            </p:custDataLst>
          </p:nvPr>
        </p:nvGrpSpPr>
        <p:grpSpPr>
          <a:xfrm>
            <a:off x="8381417" y="2228282"/>
            <a:ext cx="2332469" cy="2933458"/>
            <a:chOff x="5208390" y="2240868"/>
            <a:chExt cx="2332469" cy="2933458"/>
          </a:xfrm>
        </p:grpSpPr>
        <p:grpSp>
          <p:nvGrpSpPr>
            <p:cNvPr id="8" name="组合 7"/>
            <p:cNvGrpSpPr/>
            <p:nvPr/>
          </p:nvGrpSpPr>
          <p:grpSpPr>
            <a:xfrm>
              <a:off x="5232426" y="4386932"/>
              <a:ext cx="1715248" cy="787394"/>
              <a:chOff x="5122025" y="525814"/>
              <a:chExt cx="2020976" cy="927740"/>
            </a:xfrm>
          </p:grpSpPr>
          <p:sp>
            <p:nvSpPr>
              <p:cNvPr id="14" name="文本框 37"/>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15" name="矩形 14"/>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p>
            </p:txBody>
          </p:sp>
        </p:grpSp>
        <p:grpSp>
          <p:nvGrpSpPr>
            <p:cNvPr id="9" name="组合 8"/>
            <p:cNvGrpSpPr/>
            <p:nvPr/>
          </p:nvGrpSpPr>
          <p:grpSpPr>
            <a:xfrm>
              <a:off x="5208390" y="2240868"/>
              <a:ext cx="2332469" cy="1908503"/>
              <a:chOff x="5208390" y="2240868"/>
              <a:chExt cx="2332469" cy="1908503"/>
            </a:xfrm>
          </p:grpSpPr>
          <p:sp>
            <p:nvSpPr>
              <p:cNvPr id="10" name="等腰三角形 9"/>
              <p:cNvSpPr/>
              <p:nvPr/>
            </p:nvSpPr>
            <p:spPr>
              <a:xfrm>
                <a:off x="6240459" y="2240868"/>
                <a:ext cx="1300400" cy="1908503"/>
              </a:xfrm>
              <a:prstGeom prst="triangle">
                <a:avLst/>
              </a:prstGeom>
              <a:solidFill>
                <a:schemeClr val="accent4">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等腰三角形 10"/>
              <p:cNvSpPr/>
              <p:nvPr/>
            </p:nvSpPr>
            <p:spPr>
              <a:xfrm>
                <a:off x="5620712" y="2240868"/>
                <a:ext cx="1300401" cy="1908503"/>
              </a:xfrm>
              <a:prstGeom prst="triangl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等腰三角形 11"/>
              <p:cNvSpPr/>
              <p:nvPr/>
            </p:nvSpPr>
            <p:spPr>
              <a:xfrm>
                <a:off x="5208390" y="3305697"/>
                <a:ext cx="824645" cy="843674"/>
              </a:xfrm>
              <a:prstGeom prst="triangle">
                <a:avLst/>
              </a:prstGeom>
              <a:solidFill>
                <a:schemeClr val="accent4">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4</a:t>
                </a:r>
                <a:endParaRPr lang="en-US" altLang="zh-CN" sz="2000" b="1" dirty="0">
                  <a:solidFill>
                    <a:schemeClr val="bg1">
                      <a:lumMod val="100000"/>
                    </a:schemeClr>
                  </a:solidFill>
                </a:endParaRPr>
              </a:p>
            </p:txBody>
          </p:sp>
          <p:sp>
            <p:nvSpPr>
              <p:cNvPr id="13" name="任意多边形 3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ppt_h/2"/>
                                          </p:val>
                                        </p:tav>
                                        <p:tav tm="100000">
                                          <p:val>
                                            <p:strVal val="#ppt_y"/>
                                          </p:val>
                                        </p:tav>
                                      </p:tavLst>
                                    </p:anim>
                                    <p:anim calcmode="lin" valueType="num">
                                      <p:cBhvr>
                                        <p:cTn id="30" dur="500" fill="hold"/>
                                        <p:tgtEl>
                                          <p:spTgt spid="7"/>
                                        </p:tgtEl>
                                        <p:attrNameLst>
                                          <p:attrName>ppt_w</p:attrName>
                                        </p:attrNameLst>
                                      </p:cBhvr>
                                      <p:tavLst>
                                        <p:tav tm="0">
                                          <p:val>
                                            <p:strVal val="#ppt_w"/>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矩形 3"/>
          <p:cNvSpPr/>
          <p:nvPr>
            <p:custDataLst>
              <p:tags r:id="rId1"/>
            </p:custDataLst>
          </p:nvPr>
        </p:nvSpPr>
        <p:spPr>
          <a:xfrm>
            <a:off x="6045174" y="1255469"/>
            <a:ext cx="60959" cy="4801823"/>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千图PPT彼岸天：ID 8661124库_组合 4"/>
          <p:cNvGrpSpPr/>
          <p:nvPr>
            <p:custDataLst>
              <p:tags r:id="rId2"/>
            </p:custDataLst>
          </p:nvPr>
        </p:nvGrpSpPr>
        <p:grpSpPr>
          <a:xfrm>
            <a:off x="4603247" y="3535572"/>
            <a:ext cx="1168717" cy="1189683"/>
            <a:chOff x="4852515" y="3535572"/>
            <a:chExt cx="1168717" cy="1189683"/>
          </a:xfrm>
        </p:grpSpPr>
        <p:sp>
          <p:nvSpPr>
            <p:cNvPr id="30" name="对角圆角矩形 29"/>
            <p:cNvSpPr/>
            <p:nvPr/>
          </p:nvSpPr>
          <p:spPr>
            <a:xfrm rot="16200000">
              <a:off x="4842032" y="3546055"/>
              <a:ext cx="1189683" cy="1168717"/>
            </a:xfrm>
            <a:prstGeom prst="round2DiagRect">
              <a:avLst>
                <a:gd name="adj1" fmla="val 50000"/>
                <a:gd name="adj2" fmla="val 0"/>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对角圆角矩形 30"/>
            <p:cNvSpPr/>
            <p:nvPr/>
          </p:nvSpPr>
          <p:spPr>
            <a:xfrm rot="16200000">
              <a:off x="4949228" y="3639545"/>
              <a:ext cx="997360" cy="979782"/>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任意多边形 31"/>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anchor="ctr"/>
            <a:lstStyle/>
            <a:p>
              <a:pPr algn="ctr"/>
              <a:endParaRPr/>
            </a:p>
          </p:txBody>
        </p:sp>
      </p:grpSp>
      <p:grpSp>
        <p:nvGrpSpPr>
          <p:cNvPr id="6" name="千图PPT彼岸天：ID 8661124库_组合 5"/>
          <p:cNvGrpSpPr/>
          <p:nvPr>
            <p:custDataLst>
              <p:tags r:id="rId3"/>
            </p:custDataLst>
          </p:nvPr>
        </p:nvGrpSpPr>
        <p:grpSpPr>
          <a:xfrm>
            <a:off x="4559236" y="1456171"/>
            <a:ext cx="1212728" cy="1234483"/>
            <a:chOff x="4816253" y="1456171"/>
            <a:chExt cx="1212728" cy="1234483"/>
          </a:xfrm>
        </p:grpSpPr>
        <p:sp>
          <p:nvSpPr>
            <p:cNvPr id="27" name="对角圆角矩形 26"/>
            <p:cNvSpPr/>
            <p:nvPr/>
          </p:nvSpPr>
          <p:spPr>
            <a:xfrm rot="16200000">
              <a:off x="4805375" y="1467049"/>
              <a:ext cx="1234483" cy="1212728"/>
            </a:xfrm>
            <a:prstGeom prst="round2DiagRect">
              <a:avLst>
                <a:gd name="adj1" fmla="val 50000"/>
                <a:gd name="adj2" fmla="val 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对角圆角矩形 27"/>
            <p:cNvSpPr/>
            <p:nvPr/>
          </p:nvSpPr>
          <p:spPr>
            <a:xfrm rot="16200000">
              <a:off x="4916607" y="1564059"/>
              <a:ext cx="1034918" cy="1016679"/>
            </a:xfrm>
            <a:prstGeom prst="round2DiagRect">
              <a:avLst>
                <a:gd name="adj1" fmla="val 50000"/>
                <a:gd name="adj2" fmla="val 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28"/>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anchor="ctr"/>
            <a:lstStyle/>
            <a:p>
              <a:pPr algn="ctr"/>
              <a:endParaRPr/>
            </a:p>
          </p:txBody>
        </p:sp>
      </p:grpSp>
      <p:grpSp>
        <p:nvGrpSpPr>
          <p:cNvPr id="7" name="千图PPT彼岸天：ID 8661124库_组合 6"/>
          <p:cNvGrpSpPr/>
          <p:nvPr>
            <p:custDataLst>
              <p:tags r:id="rId4"/>
            </p:custDataLst>
          </p:nvPr>
        </p:nvGrpSpPr>
        <p:grpSpPr>
          <a:xfrm>
            <a:off x="6359436" y="2728516"/>
            <a:ext cx="1212728" cy="1234483"/>
            <a:chOff x="6129344" y="2728516"/>
            <a:chExt cx="1212728" cy="1234483"/>
          </a:xfrm>
        </p:grpSpPr>
        <p:sp>
          <p:nvSpPr>
            <p:cNvPr id="24" name="对角圆角矩形 23"/>
            <p:cNvSpPr/>
            <p:nvPr/>
          </p:nvSpPr>
          <p:spPr>
            <a:xfrm rot="16200000">
              <a:off x="6118466" y="2739394"/>
              <a:ext cx="1234483" cy="1212728"/>
            </a:xfrm>
            <a:prstGeom prst="round2DiagRect">
              <a:avLst>
                <a:gd name="adj1" fmla="val 50000"/>
                <a:gd name="adj2" fmla="val 0"/>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对角圆角矩形 24"/>
            <p:cNvSpPr/>
            <p:nvPr/>
          </p:nvSpPr>
          <p:spPr>
            <a:xfrm rot="16200000">
              <a:off x="6229698" y="2836404"/>
              <a:ext cx="1034918" cy="1016679"/>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25"/>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a:p>
          </p:txBody>
        </p:sp>
      </p:grpSp>
      <p:grpSp>
        <p:nvGrpSpPr>
          <p:cNvPr id="8" name="千图PPT彼岸天：ID 8661124库_组合 7"/>
          <p:cNvGrpSpPr/>
          <p:nvPr>
            <p:custDataLst>
              <p:tags r:id="rId5"/>
            </p:custDataLst>
          </p:nvPr>
        </p:nvGrpSpPr>
        <p:grpSpPr>
          <a:xfrm>
            <a:off x="6359436" y="4776007"/>
            <a:ext cx="1212728" cy="1234483"/>
            <a:chOff x="6130074" y="4776007"/>
            <a:chExt cx="1212728" cy="1234483"/>
          </a:xfrm>
        </p:grpSpPr>
        <p:sp>
          <p:nvSpPr>
            <p:cNvPr id="21" name="对角圆角矩形 20"/>
            <p:cNvSpPr/>
            <p:nvPr/>
          </p:nvSpPr>
          <p:spPr>
            <a:xfrm rot="16200000">
              <a:off x="6119196" y="4786885"/>
              <a:ext cx="1234483" cy="1212728"/>
            </a:xfrm>
            <a:prstGeom prst="round2DiagRect">
              <a:avLst>
                <a:gd name="adj1" fmla="val 50000"/>
                <a:gd name="adj2" fmla="val 0"/>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对角圆角矩形 21"/>
            <p:cNvSpPr/>
            <p:nvPr/>
          </p:nvSpPr>
          <p:spPr>
            <a:xfrm rot="16200000">
              <a:off x="6230428" y="4883895"/>
              <a:ext cx="1034918" cy="1016679"/>
            </a:xfrm>
            <a:prstGeom prst="round2Diag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任意多边形 22"/>
            <p:cNvSpPr/>
            <p:nvPr/>
          </p:nvSpPr>
          <p:spPr bwMode="auto">
            <a:xfrm>
              <a:off x="6453196" y="5193592"/>
              <a:ext cx="587920" cy="389587"/>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endParaRPr/>
            </a:p>
          </p:txBody>
        </p:sp>
      </p:grpSp>
      <p:grpSp>
        <p:nvGrpSpPr>
          <p:cNvPr id="9" name="千图PPT彼岸天：ID 8661124库_组合 8"/>
          <p:cNvGrpSpPr/>
          <p:nvPr>
            <p:custDataLst>
              <p:tags r:id="rId6"/>
            </p:custDataLst>
          </p:nvPr>
        </p:nvGrpSpPr>
        <p:grpSpPr>
          <a:xfrm>
            <a:off x="1919536" y="1627593"/>
            <a:ext cx="2639700" cy="891638"/>
            <a:chOff x="1918379" y="1734048"/>
            <a:chExt cx="2348822" cy="891638"/>
          </a:xfrm>
        </p:grpSpPr>
        <p:sp>
          <p:nvSpPr>
            <p:cNvPr id="19" name="文本框 18"/>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20" name="矩形 19"/>
            <p:cNvSpPr/>
            <p:nvPr/>
          </p:nvSpPr>
          <p:spPr>
            <a:xfrm>
              <a:off x="2985227" y="1734048"/>
              <a:ext cx="1281974" cy="323165"/>
            </a:xfrm>
            <a:prstGeom prst="rect">
              <a:avLst/>
            </a:prstGeom>
          </p:spPr>
          <p:txBody>
            <a:bodyPr wrap="none" lIns="0" tIns="0" rIns="360000" bIns="0" anchor="b" anchorCtr="0">
              <a:normAutofit/>
            </a:bodyPr>
            <a:lstStyle/>
            <a:p>
              <a:pPr algn="r"/>
              <a:r>
                <a:rPr lang="zh-CN" altLang="en-US" sz="1400" b="1" dirty="0">
                  <a:solidFill>
                    <a:schemeClr val="accent1">
                      <a:lumMod val="100000"/>
                    </a:schemeClr>
                  </a:solidFill>
                </a:rPr>
                <a:t>输入标题文本</a:t>
              </a:r>
            </a:p>
          </p:txBody>
        </p:sp>
      </p:grpSp>
      <p:grpSp>
        <p:nvGrpSpPr>
          <p:cNvPr id="10" name="千图PPT彼岸天：ID 8661124库_组合 9"/>
          <p:cNvGrpSpPr/>
          <p:nvPr>
            <p:custDataLst>
              <p:tags r:id="rId7"/>
            </p:custDataLst>
          </p:nvPr>
        </p:nvGrpSpPr>
        <p:grpSpPr>
          <a:xfrm>
            <a:off x="7572164" y="2897654"/>
            <a:ext cx="2628292" cy="877163"/>
            <a:chOff x="7996808" y="1734930"/>
            <a:chExt cx="2348822" cy="877163"/>
          </a:xfrm>
        </p:grpSpPr>
        <p:sp>
          <p:nvSpPr>
            <p:cNvPr id="17" name="文本框 16"/>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18" name="矩形 17"/>
            <p:cNvSpPr/>
            <p:nvPr/>
          </p:nvSpPr>
          <p:spPr>
            <a:xfrm>
              <a:off x="7996808" y="1734930"/>
              <a:ext cx="1482456" cy="323165"/>
            </a:xfrm>
            <a:prstGeom prst="rect">
              <a:avLst/>
            </a:prstGeom>
          </p:spPr>
          <p:txBody>
            <a:bodyPr wrap="none" lIns="360000" tIns="0" rIns="216000" bIns="0" anchor="ctr" anchorCtr="0">
              <a:normAutofit/>
            </a:bodyPr>
            <a:lstStyle/>
            <a:p>
              <a:r>
                <a:rPr lang="zh-CN" altLang="en-US" sz="1400" b="1" dirty="0">
                  <a:solidFill>
                    <a:schemeClr val="accent2">
                      <a:lumMod val="100000"/>
                    </a:schemeClr>
                  </a:solidFill>
                </a:rPr>
                <a:t>输入标题文本</a:t>
              </a:r>
            </a:p>
          </p:txBody>
        </p:sp>
      </p:grpSp>
      <p:grpSp>
        <p:nvGrpSpPr>
          <p:cNvPr id="11" name="千图PPT彼岸天：ID 8661124库_组合 10"/>
          <p:cNvGrpSpPr/>
          <p:nvPr>
            <p:custDataLst>
              <p:tags r:id="rId8"/>
            </p:custDataLst>
          </p:nvPr>
        </p:nvGrpSpPr>
        <p:grpSpPr>
          <a:xfrm>
            <a:off x="1919536" y="3684594"/>
            <a:ext cx="2639700" cy="891638"/>
            <a:chOff x="1918379" y="1734048"/>
            <a:chExt cx="2348822" cy="891638"/>
          </a:xfrm>
        </p:grpSpPr>
        <p:sp>
          <p:nvSpPr>
            <p:cNvPr id="15" name="文本框 14"/>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16" name="矩形 15"/>
            <p:cNvSpPr/>
            <p:nvPr/>
          </p:nvSpPr>
          <p:spPr>
            <a:xfrm>
              <a:off x="2985227" y="1734048"/>
              <a:ext cx="1281974" cy="323165"/>
            </a:xfrm>
            <a:prstGeom prst="rect">
              <a:avLst/>
            </a:prstGeom>
          </p:spPr>
          <p:txBody>
            <a:bodyPr wrap="none" lIns="0" tIns="0" rIns="360000" bIns="0" anchor="b" anchorCtr="0">
              <a:normAutofit/>
            </a:bodyPr>
            <a:lstStyle/>
            <a:p>
              <a:pPr algn="r"/>
              <a:r>
                <a:rPr lang="zh-CN" altLang="en-US" sz="1400" b="1" dirty="0">
                  <a:solidFill>
                    <a:schemeClr val="accent3">
                      <a:lumMod val="100000"/>
                    </a:schemeClr>
                  </a:solidFill>
                </a:rPr>
                <a:t>输入标题文本</a:t>
              </a:r>
            </a:p>
          </p:txBody>
        </p:sp>
      </p:grpSp>
      <p:grpSp>
        <p:nvGrpSpPr>
          <p:cNvPr id="12" name="千图PPT彼岸天：ID 8661124库_组合 11"/>
          <p:cNvGrpSpPr/>
          <p:nvPr>
            <p:custDataLst>
              <p:tags r:id="rId9"/>
            </p:custDataLst>
          </p:nvPr>
        </p:nvGrpSpPr>
        <p:grpSpPr>
          <a:xfrm>
            <a:off x="7572164" y="4945145"/>
            <a:ext cx="2628292" cy="877163"/>
            <a:chOff x="7996808" y="1734930"/>
            <a:chExt cx="2348822" cy="877163"/>
          </a:xfrm>
        </p:grpSpPr>
        <p:sp>
          <p:nvSpPr>
            <p:cNvPr id="13" name="文本框 12"/>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14" name="矩形 13"/>
            <p:cNvSpPr/>
            <p:nvPr/>
          </p:nvSpPr>
          <p:spPr>
            <a:xfrm>
              <a:off x="7996808" y="1734930"/>
              <a:ext cx="1482456" cy="323165"/>
            </a:xfrm>
            <a:prstGeom prst="rect">
              <a:avLst/>
            </a:prstGeom>
          </p:spPr>
          <p:txBody>
            <a:bodyPr wrap="none" lIns="360000" tIns="0" rIns="216000" bIns="0" anchor="ctr" anchorCtr="0">
              <a:normAutofit/>
            </a:bodyPr>
            <a:lstStyle/>
            <a:p>
              <a:r>
                <a:rPr lang="zh-CN" altLang="en-US" sz="1400" b="1" dirty="0">
                  <a:solidFill>
                    <a:schemeClr val="accent4">
                      <a:lumMod val="100000"/>
                    </a:schemeClr>
                  </a:solidFill>
                </a:rPr>
                <a:t>输入标题文本</a:t>
              </a:r>
            </a:p>
          </p:txBody>
        </p:sp>
      </p:gr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anim calcmode="lin" valueType="num">
                                      <p:cBhvr>
                                        <p:cTn id="26" dur="500" fill="hold"/>
                                        <p:tgtEl>
                                          <p:spTgt spid="9"/>
                                        </p:tgtEl>
                                        <p:attrNameLst>
                                          <p:attrName>ppt_x</p:attrName>
                                        </p:attrNameLst>
                                      </p:cBhvr>
                                      <p:tavLst>
                                        <p:tav tm="0">
                                          <p:val>
                                            <p:fltVal val="0.5"/>
                                          </p:val>
                                        </p:tav>
                                        <p:tav tm="100000">
                                          <p:val>
                                            <p:strVal val="#ppt_x"/>
                                          </p:val>
                                        </p:tav>
                                      </p:tavLst>
                                    </p:anim>
                                    <p:anim calcmode="lin" valueType="num">
                                      <p:cBhvr>
                                        <p:cTn id="27" dur="500" fill="hold"/>
                                        <p:tgtEl>
                                          <p:spTgt spid="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anim calcmode="lin" valueType="num">
                                      <p:cBhvr>
                                        <p:cTn id="42" dur="500" fill="hold"/>
                                        <p:tgtEl>
                                          <p:spTgt spid="10"/>
                                        </p:tgtEl>
                                        <p:attrNameLst>
                                          <p:attrName>ppt_x</p:attrName>
                                        </p:attrNameLst>
                                      </p:cBhvr>
                                      <p:tavLst>
                                        <p:tav tm="0">
                                          <p:val>
                                            <p:fltVal val="0.5"/>
                                          </p:val>
                                        </p:tav>
                                        <p:tav tm="100000">
                                          <p:val>
                                            <p:strVal val="#ppt_x"/>
                                          </p:val>
                                        </p:tav>
                                      </p:tavLst>
                                    </p:anim>
                                    <p:anim calcmode="lin" valueType="num">
                                      <p:cBhvr>
                                        <p:cTn id="43" dur="500" fill="hold"/>
                                        <p:tgtEl>
                                          <p:spTgt spid="10"/>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anim calcmode="lin" valueType="num">
                                      <p:cBhvr>
                                        <p:cTn id="50" dur="500" fill="hold"/>
                                        <p:tgtEl>
                                          <p:spTgt spid="5"/>
                                        </p:tgtEl>
                                        <p:attrNameLst>
                                          <p:attrName>ppt_x</p:attrName>
                                        </p:attrNameLst>
                                      </p:cBhvr>
                                      <p:tavLst>
                                        <p:tav tm="0">
                                          <p:val>
                                            <p:fltVal val="0.5"/>
                                          </p:val>
                                        </p:tav>
                                        <p:tav tm="100000">
                                          <p:val>
                                            <p:strVal val="#ppt_x"/>
                                          </p:val>
                                        </p:tav>
                                      </p:tavLst>
                                    </p:anim>
                                    <p:anim calcmode="lin" valueType="num">
                                      <p:cBhvr>
                                        <p:cTn id="51" dur="500" fill="hold"/>
                                        <p:tgtEl>
                                          <p:spTgt spid="5"/>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fltVal val="0.5"/>
                                          </p:val>
                                        </p:tav>
                                        <p:tav tm="100000">
                                          <p:val>
                                            <p:strVal val="#ppt_x"/>
                                          </p:val>
                                        </p:tav>
                                      </p:tavLst>
                                    </p:anim>
                                    <p:anim calcmode="lin" valueType="num">
                                      <p:cBhvr>
                                        <p:cTn id="59" dur="500" fill="hold"/>
                                        <p:tgtEl>
                                          <p:spTgt spid="11"/>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Effect transition="in" filter="fade">
                                      <p:cBhvr>
                                        <p:cTn id="65" dur="500"/>
                                        <p:tgtEl>
                                          <p:spTgt spid="8"/>
                                        </p:tgtEl>
                                      </p:cBhvr>
                                    </p:animEffect>
                                    <p:anim calcmode="lin" valueType="num">
                                      <p:cBhvr>
                                        <p:cTn id="66" dur="500" fill="hold"/>
                                        <p:tgtEl>
                                          <p:spTgt spid="8"/>
                                        </p:tgtEl>
                                        <p:attrNameLst>
                                          <p:attrName>ppt_x</p:attrName>
                                        </p:attrNameLst>
                                      </p:cBhvr>
                                      <p:tavLst>
                                        <p:tav tm="0">
                                          <p:val>
                                            <p:fltVal val="0.5"/>
                                          </p:val>
                                        </p:tav>
                                        <p:tav tm="100000">
                                          <p:val>
                                            <p:strVal val="#ppt_x"/>
                                          </p:val>
                                        </p:tav>
                                      </p:tavLst>
                                    </p:anim>
                                    <p:anim calcmode="lin" valueType="num">
                                      <p:cBhvr>
                                        <p:cTn id="67" dur="500" fill="hold"/>
                                        <p:tgtEl>
                                          <p:spTgt spid="8"/>
                                        </p:tgtEl>
                                        <p:attrNameLst>
                                          <p:attrName>ppt_y</p:attrName>
                                        </p:attrNameLst>
                                      </p:cBhvr>
                                      <p:tavLst>
                                        <p:tav tm="0">
                                          <p:val>
                                            <p:fltVal val="0.5"/>
                                          </p:val>
                                        </p:tav>
                                        <p:tav tm="100000">
                                          <p:val>
                                            <p:strVal val="#ppt_y"/>
                                          </p:val>
                                        </p:tav>
                                      </p:tavLst>
                                    </p:anim>
                                  </p:childTnLst>
                                </p:cTn>
                              </p:par>
                            </p:childTnLst>
                          </p:cTn>
                        </p:par>
                        <p:par>
                          <p:cTn id="68" fill="hold">
                            <p:stCondLst>
                              <p:cond delay="4000"/>
                            </p:stCondLst>
                            <p:childTnLst>
                              <p:par>
                                <p:cTn id="69" presetID="53" presetClass="entr" presetSubtype="528"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anim calcmode="lin" valueType="num">
                                      <p:cBhvr>
                                        <p:cTn id="74" dur="500" fill="hold"/>
                                        <p:tgtEl>
                                          <p:spTgt spid="12"/>
                                        </p:tgtEl>
                                        <p:attrNameLst>
                                          <p:attrName>ppt_x</p:attrName>
                                        </p:attrNameLst>
                                      </p:cBhvr>
                                      <p:tavLst>
                                        <p:tav tm="0">
                                          <p:val>
                                            <p:fltVal val="0.5"/>
                                          </p:val>
                                        </p:tav>
                                        <p:tav tm="100000">
                                          <p:val>
                                            <p:strVal val="#ppt_x"/>
                                          </p:val>
                                        </p:tav>
                                      </p:tavLst>
                                    </p:anim>
                                    <p:anim calcmode="lin" valueType="num">
                                      <p:cBhvr>
                                        <p:cTn id="75"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62485" y="2585259"/>
            <a:ext cx="1762771" cy="1641349"/>
          </a:xfrm>
          <a:prstGeom prst="rect">
            <a:avLst/>
          </a:prstGeom>
          <a:noFill/>
        </p:spPr>
        <p:txBody>
          <a:bodyPr wrap="square" lIns="0" tIns="0" rIns="0" bIns="0" rtlCol="0">
            <a:spAutoFit/>
          </a:bodyPr>
          <a:lstStyle/>
          <a:p>
            <a:pPr algn="ctr"/>
            <a:r>
              <a:rPr lang="en-US" altLang="zh-CN"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rPr>
              <a:t>04</a:t>
            </a:r>
            <a:endParaRPr lang="zh-CN" altLang="en-US" sz="10665" dirty="0">
              <a:solidFill>
                <a:srgbClr val="226A60"/>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4439781" y="2766454"/>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4" name="TextBox 11"/>
          <p:cNvSpPr txBox="1"/>
          <p:nvPr/>
        </p:nvSpPr>
        <p:spPr>
          <a:xfrm>
            <a:off x="4339148"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6215811" y="358105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4339148"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6215811" y="393005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845117" y="2600920"/>
            <a:ext cx="2256851" cy="3451644"/>
            <a:chOff x="845117" y="2600920"/>
            <a:chExt cx="2256851" cy="3451644"/>
          </a:xfrm>
        </p:grpSpPr>
        <p:sp>
          <p:nvSpPr>
            <p:cNvPr id="7" name="任意多边形: 形状 6"/>
            <p:cNvSpPr/>
            <p:nvPr/>
          </p:nvSpPr>
          <p:spPr bwMode="auto">
            <a:xfrm>
              <a:off x="1533527" y="4504396"/>
              <a:ext cx="880032" cy="1548168"/>
            </a:xfrm>
            <a:custGeom>
              <a:avLst/>
              <a:gdLst>
                <a:gd name="connsiteX0" fmla="*/ 108012 w 1224024"/>
                <a:gd name="connsiteY0" fmla="*/ 1116120 h 1548168"/>
                <a:gd name="connsiteX1" fmla="*/ 108012 w 1224024"/>
                <a:gd name="connsiteY1" fmla="*/ 1296144 h 1548168"/>
                <a:gd name="connsiteX2" fmla="*/ 1116012 w 1224024"/>
                <a:gd name="connsiteY2" fmla="*/ 1296144 h 1548168"/>
                <a:gd name="connsiteX3" fmla="*/ 1116012 w 1224024"/>
                <a:gd name="connsiteY3" fmla="*/ 1116120 h 1548168"/>
                <a:gd name="connsiteX4" fmla="*/ 108012 w 1224024"/>
                <a:gd name="connsiteY4" fmla="*/ 900096 h 1548168"/>
                <a:gd name="connsiteX5" fmla="*/ 108012 w 1224024"/>
                <a:gd name="connsiteY5" fmla="*/ 1080120 h 1548168"/>
                <a:gd name="connsiteX6" fmla="*/ 1116012 w 1224024"/>
                <a:gd name="connsiteY6" fmla="*/ 1080120 h 1548168"/>
                <a:gd name="connsiteX7" fmla="*/ 1116012 w 1224024"/>
                <a:gd name="connsiteY7" fmla="*/ 900096 h 1548168"/>
                <a:gd name="connsiteX8" fmla="*/ 108012 w 1224024"/>
                <a:gd name="connsiteY8" fmla="*/ 684072 h 1548168"/>
                <a:gd name="connsiteX9" fmla="*/ 108012 w 1224024"/>
                <a:gd name="connsiteY9" fmla="*/ 864096 h 1548168"/>
                <a:gd name="connsiteX10" fmla="*/ 1116012 w 1224024"/>
                <a:gd name="connsiteY10" fmla="*/ 864096 h 1548168"/>
                <a:gd name="connsiteX11" fmla="*/ 1116012 w 1224024"/>
                <a:gd name="connsiteY11" fmla="*/ 684072 h 1548168"/>
                <a:gd name="connsiteX12" fmla="*/ 108012 w 1224024"/>
                <a:gd name="connsiteY12" fmla="*/ 468048 h 1548168"/>
                <a:gd name="connsiteX13" fmla="*/ 108012 w 1224024"/>
                <a:gd name="connsiteY13" fmla="*/ 648072 h 1548168"/>
                <a:gd name="connsiteX14" fmla="*/ 1116012 w 1224024"/>
                <a:gd name="connsiteY14" fmla="*/ 648072 h 1548168"/>
                <a:gd name="connsiteX15" fmla="*/ 1116012 w 1224024"/>
                <a:gd name="connsiteY15" fmla="*/ 468048 h 1548168"/>
                <a:gd name="connsiteX16" fmla="*/ 108012 w 1224024"/>
                <a:gd name="connsiteY16" fmla="*/ 252024 h 1548168"/>
                <a:gd name="connsiteX17" fmla="*/ 108012 w 1224024"/>
                <a:gd name="connsiteY17" fmla="*/ 432048 h 1548168"/>
                <a:gd name="connsiteX18" fmla="*/ 1116012 w 1224024"/>
                <a:gd name="connsiteY18" fmla="*/ 432048 h 1548168"/>
                <a:gd name="connsiteX19" fmla="*/ 1116012 w 1224024"/>
                <a:gd name="connsiteY19" fmla="*/ 252024 h 1548168"/>
                <a:gd name="connsiteX20" fmla="*/ 0 w 1224024"/>
                <a:gd name="connsiteY20" fmla="*/ 0 h 1548168"/>
                <a:gd name="connsiteX21" fmla="*/ 108012 w 1224024"/>
                <a:gd name="connsiteY21" fmla="*/ 0 h 1548168"/>
                <a:gd name="connsiteX22" fmla="*/ 108012 w 1224024"/>
                <a:gd name="connsiteY22" fmla="*/ 216024 h 1548168"/>
                <a:gd name="connsiteX23" fmla="*/ 1116012 w 1224024"/>
                <a:gd name="connsiteY23" fmla="*/ 216024 h 1548168"/>
                <a:gd name="connsiteX24" fmla="*/ 1116012 w 1224024"/>
                <a:gd name="connsiteY24" fmla="*/ 0 h 1548168"/>
                <a:gd name="connsiteX25" fmla="*/ 1224024 w 1224024"/>
                <a:gd name="connsiteY25" fmla="*/ 0 h 1548168"/>
                <a:gd name="connsiteX26" fmla="*/ 1224024 w 1224024"/>
                <a:gd name="connsiteY26" fmla="*/ 1548168 h 1548168"/>
                <a:gd name="connsiteX27" fmla="*/ 1116012 w 1224024"/>
                <a:gd name="connsiteY27" fmla="*/ 1548168 h 1548168"/>
                <a:gd name="connsiteX28" fmla="*/ 1116012 w 1224024"/>
                <a:gd name="connsiteY28" fmla="*/ 1332144 h 1548168"/>
                <a:gd name="connsiteX29" fmla="*/ 108012 w 1224024"/>
                <a:gd name="connsiteY29" fmla="*/ 1332144 h 1548168"/>
                <a:gd name="connsiteX30" fmla="*/ 108012 w 1224024"/>
                <a:gd name="connsiteY30" fmla="*/ 1548168 h 1548168"/>
                <a:gd name="connsiteX31" fmla="*/ 0 w 1224024"/>
                <a:gd name="connsiteY31" fmla="*/ 1548168 h 154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4024" h="1548168">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548168"/>
                  </a:lnTo>
                  <a:lnTo>
                    <a:pt x="1116012" y="1548168"/>
                  </a:lnTo>
                  <a:lnTo>
                    <a:pt x="1116012" y="1332144"/>
                  </a:lnTo>
                  <a:lnTo>
                    <a:pt x="108012" y="1332144"/>
                  </a:lnTo>
                  <a:lnTo>
                    <a:pt x="108012" y="1548168"/>
                  </a:lnTo>
                  <a:lnTo>
                    <a:pt x="0" y="1548168"/>
                  </a:lnTo>
                  <a:close/>
                </a:path>
              </a:pathLst>
            </a:custGeom>
            <a:solidFill>
              <a:schemeClr val="accent1"/>
            </a:solidFill>
            <a:ln w="19050">
              <a:noFill/>
              <a:round/>
            </a:ln>
          </p:spPr>
          <p:txBody>
            <a:bodyPr anchor="ctr"/>
            <a:lstStyle/>
            <a:p>
              <a:pPr algn="ctr"/>
              <a:endParaRPr/>
            </a:p>
          </p:txBody>
        </p:sp>
        <p:sp>
          <p:nvSpPr>
            <p:cNvPr id="8" name="任意多边形: 形状 7"/>
            <p:cNvSpPr>
              <a:spLocks noChangeAspect="1"/>
            </p:cNvSpPr>
            <p:nvPr/>
          </p:nvSpPr>
          <p:spPr bwMode="auto">
            <a:xfrm>
              <a:off x="1203886" y="3491209"/>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1"/>
            </a:solidFill>
            <a:ln>
              <a:noFill/>
            </a:ln>
          </p:spPr>
          <p:txBody>
            <a:bodyPr anchor="ctr"/>
            <a:lstStyle/>
            <a:p>
              <a:pPr algn="ctr"/>
              <a:endParaRPr/>
            </a:p>
          </p:txBody>
        </p:sp>
        <p:sp>
          <p:nvSpPr>
            <p:cNvPr id="12" name="任意多边形: 形状 11"/>
            <p:cNvSpPr/>
            <p:nvPr/>
          </p:nvSpPr>
          <p:spPr bwMode="auto">
            <a:xfrm>
              <a:off x="1789571" y="3881771"/>
              <a:ext cx="367944" cy="36794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nvGrpSpPr>
            <p:cNvPr id="16" name="组合 15"/>
            <p:cNvGrpSpPr/>
            <p:nvPr/>
          </p:nvGrpSpPr>
          <p:grpSpPr>
            <a:xfrm>
              <a:off x="845117" y="2600920"/>
              <a:ext cx="2256851" cy="1007968"/>
              <a:chOff x="474650" y="1907073"/>
              <a:chExt cx="2256851" cy="1007968"/>
            </a:xfrm>
          </p:grpSpPr>
          <p:sp>
            <p:nvSpPr>
              <p:cNvPr id="26" name="矩形 25"/>
              <p:cNvSpPr/>
              <p:nvPr/>
            </p:nvSpPr>
            <p:spPr>
              <a:xfrm>
                <a:off x="474650" y="1907073"/>
                <a:ext cx="2256851" cy="246221"/>
              </a:xfrm>
              <a:prstGeom prst="rect">
                <a:avLst/>
              </a:prstGeom>
            </p:spPr>
            <p:txBody>
              <a:bodyPr wrap="none" lIns="144000" tIns="0" rIns="144000" bIns="0">
                <a:normAutofit/>
              </a:bodyPr>
              <a:lstStyle/>
              <a:p>
                <a:pPr algn="ctr"/>
                <a:r>
                  <a:rPr lang="zh-CN" altLang="en-US" sz="1600" b="1" dirty="0">
                    <a:solidFill>
                      <a:schemeClr val="accent1"/>
                    </a:solidFill>
                  </a:rPr>
                  <a:t>输入标题文本</a:t>
                </a:r>
              </a:p>
            </p:txBody>
          </p:sp>
          <p:sp>
            <p:nvSpPr>
              <p:cNvPr id="27" name="矩形 26"/>
              <p:cNvSpPr/>
              <p:nvPr/>
            </p:nvSpPr>
            <p:spPr>
              <a:xfrm>
                <a:off x="474650"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8" name="千图PPT彼岸天：ID 8661124库_组合 27"/>
          <p:cNvGrpSpPr/>
          <p:nvPr>
            <p:custDataLst>
              <p:tags r:id="rId2"/>
            </p:custDataLst>
          </p:nvPr>
        </p:nvGrpSpPr>
        <p:grpSpPr>
          <a:xfrm>
            <a:off x="3593422" y="2204872"/>
            <a:ext cx="2256851" cy="3847692"/>
            <a:chOff x="3593422" y="2204872"/>
            <a:chExt cx="2256851" cy="3847692"/>
          </a:xfrm>
        </p:grpSpPr>
        <p:sp>
          <p:nvSpPr>
            <p:cNvPr id="6" name="任意多边形: 形状 5"/>
            <p:cNvSpPr/>
            <p:nvPr/>
          </p:nvSpPr>
          <p:spPr bwMode="auto">
            <a:xfrm>
              <a:off x="4281832" y="4072348"/>
              <a:ext cx="880032" cy="1980216"/>
            </a:xfrm>
            <a:custGeom>
              <a:avLst/>
              <a:gdLst>
                <a:gd name="connsiteX0" fmla="*/ 108012 w 1224024"/>
                <a:gd name="connsiteY0" fmla="*/ 1548168 h 1980216"/>
                <a:gd name="connsiteX1" fmla="*/ 108012 w 1224024"/>
                <a:gd name="connsiteY1" fmla="*/ 1728192 h 1980216"/>
                <a:gd name="connsiteX2" fmla="*/ 1116012 w 1224024"/>
                <a:gd name="connsiteY2" fmla="*/ 1728192 h 1980216"/>
                <a:gd name="connsiteX3" fmla="*/ 1116012 w 1224024"/>
                <a:gd name="connsiteY3" fmla="*/ 1548168 h 1980216"/>
                <a:gd name="connsiteX4" fmla="*/ 108012 w 1224024"/>
                <a:gd name="connsiteY4" fmla="*/ 1332144 h 1980216"/>
                <a:gd name="connsiteX5" fmla="*/ 108012 w 1224024"/>
                <a:gd name="connsiteY5" fmla="*/ 1512168 h 1980216"/>
                <a:gd name="connsiteX6" fmla="*/ 1116012 w 1224024"/>
                <a:gd name="connsiteY6" fmla="*/ 1512168 h 1980216"/>
                <a:gd name="connsiteX7" fmla="*/ 1116012 w 1224024"/>
                <a:gd name="connsiteY7" fmla="*/ 1332144 h 1980216"/>
                <a:gd name="connsiteX8" fmla="*/ 108012 w 1224024"/>
                <a:gd name="connsiteY8" fmla="*/ 1116120 h 1980216"/>
                <a:gd name="connsiteX9" fmla="*/ 108012 w 1224024"/>
                <a:gd name="connsiteY9" fmla="*/ 1296144 h 1980216"/>
                <a:gd name="connsiteX10" fmla="*/ 1116012 w 1224024"/>
                <a:gd name="connsiteY10" fmla="*/ 1296144 h 1980216"/>
                <a:gd name="connsiteX11" fmla="*/ 1116012 w 1224024"/>
                <a:gd name="connsiteY11" fmla="*/ 1116120 h 1980216"/>
                <a:gd name="connsiteX12" fmla="*/ 108012 w 1224024"/>
                <a:gd name="connsiteY12" fmla="*/ 900096 h 1980216"/>
                <a:gd name="connsiteX13" fmla="*/ 108012 w 1224024"/>
                <a:gd name="connsiteY13" fmla="*/ 1080120 h 1980216"/>
                <a:gd name="connsiteX14" fmla="*/ 1116012 w 1224024"/>
                <a:gd name="connsiteY14" fmla="*/ 1080120 h 1980216"/>
                <a:gd name="connsiteX15" fmla="*/ 1116012 w 1224024"/>
                <a:gd name="connsiteY15" fmla="*/ 900096 h 1980216"/>
                <a:gd name="connsiteX16" fmla="*/ 108012 w 1224024"/>
                <a:gd name="connsiteY16" fmla="*/ 684072 h 1980216"/>
                <a:gd name="connsiteX17" fmla="*/ 108012 w 1224024"/>
                <a:gd name="connsiteY17" fmla="*/ 864096 h 1980216"/>
                <a:gd name="connsiteX18" fmla="*/ 1116012 w 1224024"/>
                <a:gd name="connsiteY18" fmla="*/ 864096 h 1980216"/>
                <a:gd name="connsiteX19" fmla="*/ 1116012 w 1224024"/>
                <a:gd name="connsiteY19" fmla="*/ 684072 h 1980216"/>
                <a:gd name="connsiteX20" fmla="*/ 108012 w 1224024"/>
                <a:gd name="connsiteY20" fmla="*/ 468048 h 1980216"/>
                <a:gd name="connsiteX21" fmla="*/ 108012 w 1224024"/>
                <a:gd name="connsiteY21" fmla="*/ 648072 h 1980216"/>
                <a:gd name="connsiteX22" fmla="*/ 1116012 w 1224024"/>
                <a:gd name="connsiteY22" fmla="*/ 648072 h 1980216"/>
                <a:gd name="connsiteX23" fmla="*/ 1116012 w 1224024"/>
                <a:gd name="connsiteY23" fmla="*/ 468048 h 1980216"/>
                <a:gd name="connsiteX24" fmla="*/ 108012 w 1224024"/>
                <a:gd name="connsiteY24" fmla="*/ 252024 h 1980216"/>
                <a:gd name="connsiteX25" fmla="*/ 108012 w 1224024"/>
                <a:gd name="connsiteY25" fmla="*/ 432048 h 1980216"/>
                <a:gd name="connsiteX26" fmla="*/ 1116012 w 1224024"/>
                <a:gd name="connsiteY26" fmla="*/ 432048 h 1980216"/>
                <a:gd name="connsiteX27" fmla="*/ 1116012 w 1224024"/>
                <a:gd name="connsiteY27" fmla="*/ 252024 h 1980216"/>
                <a:gd name="connsiteX28" fmla="*/ 0 w 1224024"/>
                <a:gd name="connsiteY28" fmla="*/ 0 h 1980216"/>
                <a:gd name="connsiteX29" fmla="*/ 108012 w 1224024"/>
                <a:gd name="connsiteY29" fmla="*/ 0 h 1980216"/>
                <a:gd name="connsiteX30" fmla="*/ 108012 w 1224024"/>
                <a:gd name="connsiteY30" fmla="*/ 216024 h 1980216"/>
                <a:gd name="connsiteX31" fmla="*/ 1116012 w 1224024"/>
                <a:gd name="connsiteY31" fmla="*/ 216024 h 1980216"/>
                <a:gd name="connsiteX32" fmla="*/ 1116012 w 1224024"/>
                <a:gd name="connsiteY32" fmla="*/ 0 h 1980216"/>
                <a:gd name="connsiteX33" fmla="*/ 1224024 w 1224024"/>
                <a:gd name="connsiteY33" fmla="*/ 0 h 1980216"/>
                <a:gd name="connsiteX34" fmla="*/ 1224024 w 1224024"/>
                <a:gd name="connsiteY34" fmla="*/ 1980216 h 1980216"/>
                <a:gd name="connsiteX35" fmla="*/ 1116012 w 1224024"/>
                <a:gd name="connsiteY35" fmla="*/ 1980216 h 1980216"/>
                <a:gd name="connsiteX36" fmla="*/ 1116012 w 1224024"/>
                <a:gd name="connsiteY36" fmla="*/ 1764192 h 1980216"/>
                <a:gd name="connsiteX37" fmla="*/ 108012 w 1224024"/>
                <a:gd name="connsiteY37" fmla="*/ 1764192 h 1980216"/>
                <a:gd name="connsiteX38" fmla="*/ 108012 w 1224024"/>
                <a:gd name="connsiteY38" fmla="*/ 1980216 h 1980216"/>
                <a:gd name="connsiteX39" fmla="*/ 0 w 1224024"/>
                <a:gd name="connsiteY39" fmla="*/ 1980216 h 198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024" h="1980216">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980216"/>
                  </a:lnTo>
                  <a:lnTo>
                    <a:pt x="1116012" y="1980216"/>
                  </a:lnTo>
                  <a:lnTo>
                    <a:pt x="1116012" y="1764192"/>
                  </a:lnTo>
                  <a:lnTo>
                    <a:pt x="108012" y="1764192"/>
                  </a:lnTo>
                  <a:lnTo>
                    <a:pt x="108012" y="1980216"/>
                  </a:lnTo>
                  <a:lnTo>
                    <a:pt x="0" y="1980216"/>
                  </a:lnTo>
                  <a:close/>
                </a:path>
              </a:pathLst>
            </a:custGeom>
            <a:solidFill>
              <a:schemeClr val="accent2"/>
            </a:solidFill>
            <a:ln w="19050">
              <a:noFill/>
              <a:round/>
            </a:ln>
          </p:spPr>
          <p:txBody>
            <a:bodyPr anchor="ctr"/>
            <a:lstStyle/>
            <a:p>
              <a:pPr algn="ctr"/>
              <a:endParaRPr/>
            </a:p>
          </p:txBody>
        </p:sp>
        <p:sp>
          <p:nvSpPr>
            <p:cNvPr id="9" name="任意多边形: 形状 8"/>
            <p:cNvSpPr>
              <a:spLocks noChangeAspect="1"/>
            </p:cNvSpPr>
            <p:nvPr/>
          </p:nvSpPr>
          <p:spPr bwMode="auto">
            <a:xfrm>
              <a:off x="3952191" y="3095161"/>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2">
                <a:lumMod val="100000"/>
              </a:schemeClr>
            </a:solidFill>
            <a:ln>
              <a:noFill/>
            </a:ln>
          </p:spPr>
          <p:txBody>
            <a:bodyPr anchor="ctr"/>
            <a:lstStyle/>
            <a:p>
              <a:pPr algn="ctr"/>
              <a:endParaRPr/>
            </a:p>
          </p:txBody>
        </p:sp>
        <p:sp>
          <p:nvSpPr>
            <p:cNvPr id="14" name="任意多边形: 形状 13"/>
            <p:cNvSpPr/>
            <p:nvPr/>
          </p:nvSpPr>
          <p:spPr bwMode="auto">
            <a:xfrm>
              <a:off x="4537876" y="3485723"/>
              <a:ext cx="367944" cy="367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a:p>
          </p:txBody>
        </p:sp>
        <p:grpSp>
          <p:nvGrpSpPr>
            <p:cNvPr id="17" name="组合 16"/>
            <p:cNvGrpSpPr/>
            <p:nvPr/>
          </p:nvGrpSpPr>
          <p:grpSpPr>
            <a:xfrm>
              <a:off x="3593422" y="2204872"/>
              <a:ext cx="2256851" cy="1007968"/>
              <a:chOff x="3463769" y="1907073"/>
              <a:chExt cx="2256851" cy="1007968"/>
            </a:xfrm>
          </p:grpSpPr>
          <p:sp>
            <p:nvSpPr>
              <p:cNvPr id="24" name="矩形 23"/>
              <p:cNvSpPr/>
              <p:nvPr/>
            </p:nvSpPr>
            <p:spPr>
              <a:xfrm>
                <a:off x="3463769" y="1907073"/>
                <a:ext cx="2256851" cy="246221"/>
              </a:xfrm>
              <a:prstGeom prst="rect">
                <a:avLst/>
              </a:prstGeom>
            </p:spPr>
            <p:txBody>
              <a:bodyPr wrap="none" lIns="144000" tIns="0" rIns="144000" bIns="0">
                <a:normAutofit/>
              </a:bodyPr>
              <a:lstStyle/>
              <a:p>
                <a:pPr algn="ctr"/>
                <a:r>
                  <a:rPr lang="zh-CN" altLang="en-US" sz="1600" b="1" dirty="0">
                    <a:solidFill>
                      <a:schemeClr val="accent2">
                        <a:lumMod val="100000"/>
                      </a:schemeClr>
                    </a:solidFill>
                  </a:rPr>
                  <a:t>输入标题文本</a:t>
                </a:r>
              </a:p>
            </p:txBody>
          </p:sp>
          <p:sp>
            <p:nvSpPr>
              <p:cNvPr id="25" name="矩形 24"/>
              <p:cNvSpPr/>
              <p:nvPr/>
            </p:nvSpPr>
            <p:spPr>
              <a:xfrm>
                <a:off x="3463769"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9" name="千图PPT彼岸天：ID 8661124库_组合 28"/>
          <p:cNvGrpSpPr/>
          <p:nvPr>
            <p:custDataLst>
              <p:tags r:id="rId3"/>
            </p:custDataLst>
          </p:nvPr>
        </p:nvGrpSpPr>
        <p:grpSpPr>
          <a:xfrm>
            <a:off x="6341819" y="1808824"/>
            <a:ext cx="2256851" cy="4243740"/>
            <a:chOff x="6341819" y="1808824"/>
            <a:chExt cx="2256851" cy="4243740"/>
          </a:xfrm>
        </p:grpSpPr>
        <p:sp>
          <p:nvSpPr>
            <p:cNvPr id="5" name="任意多边形: 形状 4"/>
            <p:cNvSpPr/>
            <p:nvPr/>
          </p:nvSpPr>
          <p:spPr bwMode="auto">
            <a:xfrm>
              <a:off x="7030137" y="3640300"/>
              <a:ext cx="880032" cy="2412264"/>
            </a:xfrm>
            <a:custGeom>
              <a:avLst/>
              <a:gdLst>
                <a:gd name="connsiteX0" fmla="*/ 108012 w 1224024"/>
                <a:gd name="connsiteY0" fmla="*/ 1980216 h 2412264"/>
                <a:gd name="connsiteX1" fmla="*/ 108012 w 1224024"/>
                <a:gd name="connsiteY1" fmla="*/ 2160240 h 2412264"/>
                <a:gd name="connsiteX2" fmla="*/ 1116012 w 1224024"/>
                <a:gd name="connsiteY2" fmla="*/ 2160240 h 2412264"/>
                <a:gd name="connsiteX3" fmla="*/ 1116012 w 1224024"/>
                <a:gd name="connsiteY3" fmla="*/ 1980216 h 2412264"/>
                <a:gd name="connsiteX4" fmla="*/ 108012 w 1224024"/>
                <a:gd name="connsiteY4" fmla="*/ 1764192 h 2412264"/>
                <a:gd name="connsiteX5" fmla="*/ 108012 w 1224024"/>
                <a:gd name="connsiteY5" fmla="*/ 1944216 h 2412264"/>
                <a:gd name="connsiteX6" fmla="*/ 1116012 w 1224024"/>
                <a:gd name="connsiteY6" fmla="*/ 1944216 h 2412264"/>
                <a:gd name="connsiteX7" fmla="*/ 1116012 w 1224024"/>
                <a:gd name="connsiteY7" fmla="*/ 1764192 h 2412264"/>
                <a:gd name="connsiteX8" fmla="*/ 108012 w 1224024"/>
                <a:gd name="connsiteY8" fmla="*/ 1548168 h 2412264"/>
                <a:gd name="connsiteX9" fmla="*/ 108012 w 1224024"/>
                <a:gd name="connsiteY9" fmla="*/ 1728192 h 2412264"/>
                <a:gd name="connsiteX10" fmla="*/ 1116012 w 1224024"/>
                <a:gd name="connsiteY10" fmla="*/ 1728192 h 2412264"/>
                <a:gd name="connsiteX11" fmla="*/ 1116012 w 1224024"/>
                <a:gd name="connsiteY11" fmla="*/ 1548168 h 2412264"/>
                <a:gd name="connsiteX12" fmla="*/ 108012 w 1224024"/>
                <a:gd name="connsiteY12" fmla="*/ 1332144 h 2412264"/>
                <a:gd name="connsiteX13" fmla="*/ 108012 w 1224024"/>
                <a:gd name="connsiteY13" fmla="*/ 1512168 h 2412264"/>
                <a:gd name="connsiteX14" fmla="*/ 1116012 w 1224024"/>
                <a:gd name="connsiteY14" fmla="*/ 1512168 h 2412264"/>
                <a:gd name="connsiteX15" fmla="*/ 1116012 w 1224024"/>
                <a:gd name="connsiteY15" fmla="*/ 1332144 h 2412264"/>
                <a:gd name="connsiteX16" fmla="*/ 108012 w 1224024"/>
                <a:gd name="connsiteY16" fmla="*/ 1116120 h 2412264"/>
                <a:gd name="connsiteX17" fmla="*/ 108012 w 1224024"/>
                <a:gd name="connsiteY17" fmla="*/ 1296144 h 2412264"/>
                <a:gd name="connsiteX18" fmla="*/ 1116012 w 1224024"/>
                <a:gd name="connsiteY18" fmla="*/ 1296144 h 2412264"/>
                <a:gd name="connsiteX19" fmla="*/ 1116012 w 1224024"/>
                <a:gd name="connsiteY19" fmla="*/ 1116120 h 2412264"/>
                <a:gd name="connsiteX20" fmla="*/ 108012 w 1224024"/>
                <a:gd name="connsiteY20" fmla="*/ 900096 h 2412264"/>
                <a:gd name="connsiteX21" fmla="*/ 108012 w 1224024"/>
                <a:gd name="connsiteY21" fmla="*/ 1080120 h 2412264"/>
                <a:gd name="connsiteX22" fmla="*/ 1116012 w 1224024"/>
                <a:gd name="connsiteY22" fmla="*/ 1080120 h 2412264"/>
                <a:gd name="connsiteX23" fmla="*/ 1116012 w 1224024"/>
                <a:gd name="connsiteY23" fmla="*/ 900096 h 2412264"/>
                <a:gd name="connsiteX24" fmla="*/ 108012 w 1224024"/>
                <a:gd name="connsiteY24" fmla="*/ 684072 h 2412264"/>
                <a:gd name="connsiteX25" fmla="*/ 108012 w 1224024"/>
                <a:gd name="connsiteY25" fmla="*/ 864096 h 2412264"/>
                <a:gd name="connsiteX26" fmla="*/ 1116012 w 1224024"/>
                <a:gd name="connsiteY26" fmla="*/ 864096 h 2412264"/>
                <a:gd name="connsiteX27" fmla="*/ 1116012 w 1224024"/>
                <a:gd name="connsiteY27" fmla="*/ 684072 h 2412264"/>
                <a:gd name="connsiteX28" fmla="*/ 108012 w 1224024"/>
                <a:gd name="connsiteY28" fmla="*/ 468048 h 2412264"/>
                <a:gd name="connsiteX29" fmla="*/ 108012 w 1224024"/>
                <a:gd name="connsiteY29" fmla="*/ 648072 h 2412264"/>
                <a:gd name="connsiteX30" fmla="*/ 1116012 w 1224024"/>
                <a:gd name="connsiteY30" fmla="*/ 648072 h 2412264"/>
                <a:gd name="connsiteX31" fmla="*/ 1116012 w 1224024"/>
                <a:gd name="connsiteY31" fmla="*/ 468048 h 2412264"/>
                <a:gd name="connsiteX32" fmla="*/ 108012 w 1224024"/>
                <a:gd name="connsiteY32" fmla="*/ 252024 h 2412264"/>
                <a:gd name="connsiteX33" fmla="*/ 108012 w 1224024"/>
                <a:gd name="connsiteY33" fmla="*/ 432048 h 2412264"/>
                <a:gd name="connsiteX34" fmla="*/ 1116012 w 1224024"/>
                <a:gd name="connsiteY34" fmla="*/ 432048 h 2412264"/>
                <a:gd name="connsiteX35" fmla="*/ 1116012 w 1224024"/>
                <a:gd name="connsiteY35" fmla="*/ 252024 h 2412264"/>
                <a:gd name="connsiteX36" fmla="*/ 0 w 1224024"/>
                <a:gd name="connsiteY36" fmla="*/ 0 h 2412264"/>
                <a:gd name="connsiteX37" fmla="*/ 108012 w 1224024"/>
                <a:gd name="connsiteY37" fmla="*/ 0 h 2412264"/>
                <a:gd name="connsiteX38" fmla="*/ 108012 w 1224024"/>
                <a:gd name="connsiteY38" fmla="*/ 216024 h 2412264"/>
                <a:gd name="connsiteX39" fmla="*/ 1116012 w 1224024"/>
                <a:gd name="connsiteY39" fmla="*/ 216024 h 2412264"/>
                <a:gd name="connsiteX40" fmla="*/ 1116012 w 1224024"/>
                <a:gd name="connsiteY40" fmla="*/ 0 h 2412264"/>
                <a:gd name="connsiteX41" fmla="*/ 1224024 w 1224024"/>
                <a:gd name="connsiteY41" fmla="*/ 0 h 2412264"/>
                <a:gd name="connsiteX42" fmla="*/ 1224024 w 1224024"/>
                <a:gd name="connsiteY42" fmla="*/ 2412264 h 2412264"/>
                <a:gd name="connsiteX43" fmla="*/ 1116012 w 1224024"/>
                <a:gd name="connsiteY43" fmla="*/ 2412264 h 2412264"/>
                <a:gd name="connsiteX44" fmla="*/ 1116012 w 1224024"/>
                <a:gd name="connsiteY44" fmla="*/ 2196240 h 2412264"/>
                <a:gd name="connsiteX45" fmla="*/ 108012 w 1224024"/>
                <a:gd name="connsiteY45" fmla="*/ 2196240 h 2412264"/>
                <a:gd name="connsiteX46" fmla="*/ 108012 w 1224024"/>
                <a:gd name="connsiteY46" fmla="*/ 2412264 h 2412264"/>
                <a:gd name="connsiteX47" fmla="*/ 0 w 1224024"/>
                <a:gd name="connsiteY47" fmla="*/ 2412264 h 241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024" h="2412264">
                  <a:moveTo>
                    <a:pt x="108012" y="1980216"/>
                  </a:moveTo>
                  <a:lnTo>
                    <a:pt x="108012" y="2160240"/>
                  </a:lnTo>
                  <a:lnTo>
                    <a:pt x="1116012" y="2160240"/>
                  </a:lnTo>
                  <a:lnTo>
                    <a:pt x="1116012" y="1980216"/>
                  </a:lnTo>
                  <a:close/>
                  <a:moveTo>
                    <a:pt x="108012" y="1764192"/>
                  </a:moveTo>
                  <a:lnTo>
                    <a:pt x="108012" y="1944216"/>
                  </a:lnTo>
                  <a:lnTo>
                    <a:pt x="1116012" y="1944216"/>
                  </a:lnTo>
                  <a:lnTo>
                    <a:pt x="1116012" y="1764192"/>
                  </a:lnTo>
                  <a:close/>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2412264"/>
                  </a:lnTo>
                  <a:lnTo>
                    <a:pt x="1116012" y="2412264"/>
                  </a:lnTo>
                  <a:lnTo>
                    <a:pt x="1116012" y="2196240"/>
                  </a:lnTo>
                  <a:lnTo>
                    <a:pt x="108012" y="2196240"/>
                  </a:lnTo>
                  <a:lnTo>
                    <a:pt x="108012" y="2412264"/>
                  </a:lnTo>
                  <a:lnTo>
                    <a:pt x="0" y="2412264"/>
                  </a:lnTo>
                  <a:close/>
                </a:path>
              </a:pathLst>
            </a:custGeom>
            <a:solidFill>
              <a:schemeClr val="accent3"/>
            </a:solidFill>
            <a:ln w="19050">
              <a:noFill/>
              <a:round/>
            </a:ln>
          </p:spPr>
          <p:txBody>
            <a:bodyPr anchor="ctr"/>
            <a:lstStyle/>
            <a:p>
              <a:pPr algn="ctr"/>
              <a:endParaRPr/>
            </a:p>
          </p:txBody>
        </p:sp>
        <p:sp>
          <p:nvSpPr>
            <p:cNvPr id="10" name="任意多边形: 形状 9"/>
            <p:cNvSpPr>
              <a:spLocks noChangeAspect="1"/>
            </p:cNvSpPr>
            <p:nvPr/>
          </p:nvSpPr>
          <p:spPr bwMode="auto">
            <a:xfrm>
              <a:off x="6700496" y="2699113"/>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3">
                <a:lumMod val="100000"/>
              </a:schemeClr>
            </a:solidFill>
            <a:ln>
              <a:noFill/>
            </a:ln>
          </p:spPr>
          <p:txBody>
            <a:bodyPr anchor="ctr"/>
            <a:lstStyle/>
            <a:p>
              <a:pPr algn="ctr"/>
              <a:endParaRPr/>
            </a:p>
          </p:txBody>
        </p:sp>
        <p:sp>
          <p:nvSpPr>
            <p:cNvPr id="15" name="任意多边形: 形状 14"/>
            <p:cNvSpPr/>
            <p:nvPr/>
          </p:nvSpPr>
          <p:spPr>
            <a:xfrm>
              <a:off x="7286181" y="3089675"/>
              <a:ext cx="367944" cy="367942"/>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p>
          </p:txBody>
        </p:sp>
        <p:grpSp>
          <p:nvGrpSpPr>
            <p:cNvPr id="18" name="组合 17"/>
            <p:cNvGrpSpPr/>
            <p:nvPr/>
          </p:nvGrpSpPr>
          <p:grpSpPr>
            <a:xfrm>
              <a:off x="6341819" y="1808824"/>
              <a:ext cx="2256851" cy="1007968"/>
              <a:chOff x="6452888" y="1907073"/>
              <a:chExt cx="2256851" cy="1007968"/>
            </a:xfrm>
          </p:grpSpPr>
          <p:sp>
            <p:nvSpPr>
              <p:cNvPr id="22" name="矩形 21"/>
              <p:cNvSpPr/>
              <p:nvPr/>
            </p:nvSpPr>
            <p:spPr>
              <a:xfrm>
                <a:off x="6452888" y="1907073"/>
                <a:ext cx="2256851" cy="246221"/>
              </a:xfrm>
              <a:prstGeom prst="rect">
                <a:avLst/>
              </a:prstGeom>
            </p:spPr>
            <p:txBody>
              <a:bodyPr wrap="none" lIns="144000" tIns="0" rIns="144000" bIns="0">
                <a:normAutofit/>
              </a:bodyPr>
              <a:lstStyle/>
              <a:p>
                <a:pPr algn="ctr"/>
                <a:r>
                  <a:rPr lang="zh-CN" altLang="en-US" sz="1600" b="1" dirty="0">
                    <a:solidFill>
                      <a:schemeClr val="accent3">
                        <a:lumMod val="100000"/>
                      </a:schemeClr>
                    </a:solidFill>
                  </a:rPr>
                  <a:t>输入标题文本</a:t>
                </a:r>
              </a:p>
            </p:txBody>
          </p:sp>
          <p:sp>
            <p:nvSpPr>
              <p:cNvPr id="23" name="矩形 22"/>
              <p:cNvSpPr/>
              <p:nvPr/>
            </p:nvSpPr>
            <p:spPr>
              <a:xfrm>
                <a:off x="6452888"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30" name="千图PPT彼岸天：ID 8661124库_组合 29"/>
          <p:cNvGrpSpPr/>
          <p:nvPr>
            <p:custDataLst>
              <p:tags r:id="rId4"/>
            </p:custDataLst>
          </p:nvPr>
        </p:nvGrpSpPr>
        <p:grpSpPr>
          <a:xfrm>
            <a:off x="9090033" y="1412776"/>
            <a:ext cx="2256851" cy="4639788"/>
            <a:chOff x="9090033" y="1412776"/>
            <a:chExt cx="2256851" cy="4639788"/>
          </a:xfrm>
        </p:grpSpPr>
        <p:sp>
          <p:nvSpPr>
            <p:cNvPr id="4" name="任意多边形: 形状 3"/>
            <p:cNvSpPr/>
            <p:nvPr/>
          </p:nvSpPr>
          <p:spPr bwMode="auto">
            <a:xfrm>
              <a:off x="9778443" y="3208251"/>
              <a:ext cx="880032" cy="2844313"/>
            </a:xfrm>
            <a:custGeom>
              <a:avLst/>
              <a:gdLst>
                <a:gd name="connsiteX0" fmla="*/ 108012 w 1224024"/>
                <a:gd name="connsiteY0" fmla="*/ 2412265 h 2844313"/>
                <a:gd name="connsiteX1" fmla="*/ 108012 w 1224024"/>
                <a:gd name="connsiteY1" fmla="*/ 2592289 h 2844313"/>
                <a:gd name="connsiteX2" fmla="*/ 1116012 w 1224024"/>
                <a:gd name="connsiteY2" fmla="*/ 2592289 h 2844313"/>
                <a:gd name="connsiteX3" fmla="*/ 1116012 w 1224024"/>
                <a:gd name="connsiteY3" fmla="*/ 2412265 h 2844313"/>
                <a:gd name="connsiteX4" fmla="*/ 108012 w 1224024"/>
                <a:gd name="connsiteY4" fmla="*/ 2196241 h 2844313"/>
                <a:gd name="connsiteX5" fmla="*/ 108012 w 1224024"/>
                <a:gd name="connsiteY5" fmla="*/ 2376265 h 2844313"/>
                <a:gd name="connsiteX6" fmla="*/ 1116012 w 1224024"/>
                <a:gd name="connsiteY6" fmla="*/ 2376265 h 2844313"/>
                <a:gd name="connsiteX7" fmla="*/ 1116012 w 1224024"/>
                <a:gd name="connsiteY7" fmla="*/ 2196241 h 2844313"/>
                <a:gd name="connsiteX8" fmla="*/ 108012 w 1224024"/>
                <a:gd name="connsiteY8" fmla="*/ 1980217 h 2844313"/>
                <a:gd name="connsiteX9" fmla="*/ 108012 w 1224024"/>
                <a:gd name="connsiteY9" fmla="*/ 2160241 h 2844313"/>
                <a:gd name="connsiteX10" fmla="*/ 1116012 w 1224024"/>
                <a:gd name="connsiteY10" fmla="*/ 2160241 h 2844313"/>
                <a:gd name="connsiteX11" fmla="*/ 1116012 w 1224024"/>
                <a:gd name="connsiteY11" fmla="*/ 1980217 h 2844313"/>
                <a:gd name="connsiteX12" fmla="*/ 108012 w 1224024"/>
                <a:gd name="connsiteY12" fmla="*/ 1764193 h 2844313"/>
                <a:gd name="connsiteX13" fmla="*/ 108012 w 1224024"/>
                <a:gd name="connsiteY13" fmla="*/ 1944217 h 2844313"/>
                <a:gd name="connsiteX14" fmla="*/ 1116012 w 1224024"/>
                <a:gd name="connsiteY14" fmla="*/ 1944217 h 2844313"/>
                <a:gd name="connsiteX15" fmla="*/ 1116012 w 1224024"/>
                <a:gd name="connsiteY15" fmla="*/ 1764193 h 2844313"/>
                <a:gd name="connsiteX16" fmla="*/ 108012 w 1224024"/>
                <a:gd name="connsiteY16" fmla="*/ 1548169 h 2844313"/>
                <a:gd name="connsiteX17" fmla="*/ 108012 w 1224024"/>
                <a:gd name="connsiteY17" fmla="*/ 1728193 h 2844313"/>
                <a:gd name="connsiteX18" fmla="*/ 1116012 w 1224024"/>
                <a:gd name="connsiteY18" fmla="*/ 1728193 h 2844313"/>
                <a:gd name="connsiteX19" fmla="*/ 1116012 w 1224024"/>
                <a:gd name="connsiteY19" fmla="*/ 1548169 h 2844313"/>
                <a:gd name="connsiteX20" fmla="*/ 108012 w 1224024"/>
                <a:gd name="connsiteY20" fmla="*/ 1332145 h 2844313"/>
                <a:gd name="connsiteX21" fmla="*/ 108012 w 1224024"/>
                <a:gd name="connsiteY21" fmla="*/ 1512169 h 2844313"/>
                <a:gd name="connsiteX22" fmla="*/ 1116012 w 1224024"/>
                <a:gd name="connsiteY22" fmla="*/ 1512169 h 2844313"/>
                <a:gd name="connsiteX23" fmla="*/ 1116012 w 1224024"/>
                <a:gd name="connsiteY23" fmla="*/ 1332145 h 2844313"/>
                <a:gd name="connsiteX24" fmla="*/ 108012 w 1224024"/>
                <a:gd name="connsiteY24" fmla="*/ 1116121 h 2844313"/>
                <a:gd name="connsiteX25" fmla="*/ 108012 w 1224024"/>
                <a:gd name="connsiteY25" fmla="*/ 1296145 h 2844313"/>
                <a:gd name="connsiteX26" fmla="*/ 1116012 w 1224024"/>
                <a:gd name="connsiteY26" fmla="*/ 1296145 h 2844313"/>
                <a:gd name="connsiteX27" fmla="*/ 1116012 w 1224024"/>
                <a:gd name="connsiteY27" fmla="*/ 1116121 h 2844313"/>
                <a:gd name="connsiteX28" fmla="*/ 108012 w 1224024"/>
                <a:gd name="connsiteY28" fmla="*/ 900097 h 2844313"/>
                <a:gd name="connsiteX29" fmla="*/ 108012 w 1224024"/>
                <a:gd name="connsiteY29" fmla="*/ 1080121 h 2844313"/>
                <a:gd name="connsiteX30" fmla="*/ 1116012 w 1224024"/>
                <a:gd name="connsiteY30" fmla="*/ 1080121 h 2844313"/>
                <a:gd name="connsiteX31" fmla="*/ 1116012 w 1224024"/>
                <a:gd name="connsiteY31" fmla="*/ 900097 h 2844313"/>
                <a:gd name="connsiteX32" fmla="*/ 108012 w 1224024"/>
                <a:gd name="connsiteY32" fmla="*/ 684073 h 2844313"/>
                <a:gd name="connsiteX33" fmla="*/ 108012 w 1224024"/>
                <a:gd name="connsiteY33" fmla="*/ 864097 h 2844313"/>
                <a:gd name="connsiteX34" fmla="*/ 1116012 w 1224024"/>
                <a:gd name="connsiteY34" fmla="*/ 864097 h 2844313"/>
                <a:gd name="connsiteX35" fmla="*/ 1116012 w 1224024"/>
                <a:gd name="connsiteY35" fmla="*/ 684073 h 2844313"/>
                <a:gd name="connsiteX36" fmla="*/ 108012 w 1224024"/>
                <a:gd name="connsiteY36" fmla="*/ 468049 h 2844313"/>
                <a:gd name="connsiteX37" fmla="*/ 108012 w 1224024"/>
                <a:gd name="connsiteY37" fmla="*/ 648073 h 2844313"/>
                <a:gd name="connsiteX38" fmla="*/ 1116012 w 1224024"/>
                <a:gd name="connsiteY38" fmla="*/ 648073 h 2844313"/>
                <a:gd name="connsiteX39" fmla="*/ 1116012 w 1224024"/>
                <a:gd name="connsiteY39" fmla="*/ 468049 h 2844313"/>
                <a:gd name="connsiteX40" fmla="*/ 108012 w 1224024"/>
                <a:gd name="connsiteY40" fmla="*/ 252025 h 2844313"/>
                <a:gd name="connsiteX41" fmla="*/ 108012 w 1224024"/>
                <a:gd name="connsiteY41" fmla="*/ 432049 h 2844313"/>
                <a:gd name="connsiteX42" fmla="*/ 1116012 w 1224024"/>
                <a:gd name="connsiteY42" fmla="*/ 432049 h 2844313"/>
                <a:gd name="connsiteX43" fmla="*/ 1116012 w 1224024"/>
                <a:gd name="connsiteY43" fmla="*/ 252025 h 2844313"/>
                <a:gd name="connsiteX44" fmla="*/ 0 w 1224024"/>
                <a:gd name="connsiteY44" fmla="*/ 0 h 2844313"/>
                <a:gd name="connsiteX45" fmla="*/ 108012 w 1224024"/>
                <a:gd name="connsiteY45" fmla="*/ 0 h 2844313"/>
                <a:gd name="connsiteX46" fmla="*/ 108012 w 1224024"/>
                <a:gd name="connsiteY46" fmla="*/ 216025 h 2844313"/>
                <a:gd name="connsiteX47" fmla="*/ 1116012 w 1224024"/>
                <a:gd name="connsiteY47" fmla="*/ 216025 h 2844313"/>
                <a:gd name="connsiteX48" fmla="*/ 1116012 w 1224024"/>
                <a:gd name="connsiteY48" fmla="*/ 0 h 2844313"/>
                <a:gd name="connsiteX49" fmla="*/ 1224024 w 1224024"/>
                <a:gd name="connsiteY49" fmla="*/ 0 h 2844313"/>
                <a:gd name="connsiteX50" fmla="*/ 1224024 w 1224024"/>
                <a:gd name="connsiteY50" fmla="*/ 2844313 h 2844313"/>
                <a:gd name="connsiteX51" fmla="*/ 1116012 w 1224024"/>
                <a:gd name="connsiteY51" fmla="*/ 2844313 h 2844313"/>
                <a:gd name="connsiteX52" fmla="*/ 1116012 w 1224024"/>
                <a:gd name="connsiteY52" fmla="*/ 2628289 h 2844313"/>
                <a:gd name="connsiteX53" fmla="*/ 108012 w 1224024"/>
                <a:gd name="connsiteY53" fmla="*/ 2628289 h 2844313"/>
                <a:gd name="connsiteX54" fmla="*/ 108012 w 1224024"/>
                <a:gd name="connsiteY54" fmla="*/ 2844313 h 2844313"/>
                <a:gd name="connsiteX55" fmla="*/ 0 w 1224024"/>
                <a:gd name="connsiteY55" fmla="*/ 2844313 h 284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24024" h="2844313">
                  <a:moveTo>
                    <a:pt x="108012" y="2412265"/>
                  </a:moveTo>
                  <a:lnTo>
                    <a:pt x="108012" y="2592289"/>
                  </a:lnTo>
                  <a:lnTo>
                    <a:pt x="1116012" y="2592289"/>
                  </a:lnTo>
                  <a:lnTo>
                    <a:pt x="1116012" y="2412265"/>
                  </a:lnTo>
                  <a:close/>
                  <a:moveTo>
                    <a:pt x="108012" y="2196241"/>
                  </a:moveTo>
                  <a:lnTo>
                    <a:pt x="108012" y="2376265"/>
                  </a:lnTo>
                  <a:lnTo>
                    <a:pt x="1116012" y="2376265"/>
                  </a:lnTo>
                  <a:lnTo>
                    <a:pt x="1116012" y="2196241"/>
                  </a:lnTo>
                  <a:close/>
                  <a:moveTo>
                    <a:pt x="108012" y="1980217"/>
                  </a:moveTo>
                  <a:lnTo>
                    <a:pt x="108012" y="2160241"/>
                  </a:lnTo>
                  <a:lnTo>
                    <a:pt x="1116012" y="2160241"/>
                  </a:lnTo>
                  <a:lnTo>
                    <a:pt x="1116012" y="1980217"/>
                  </a:lnTo>
                  <a:close/>
                  <a:moveTo>
                    <a:pt x="108012" y="1764193"/>
                  </a:moveTo>
                  <a:lnTo>
                    <a:pt x="108012" y="1944217"/>
                  </a:lnTo>
                  <a:lnTo>
                    <a:pt x="1116012" y="1944217"/>
                  </a:lnTo>
                  <a:lnTo>
                    <a:pt x="1116012" y="1764193"/>
                  </a:lnTo>
                  <a:close/>
                  <a:moveTo>
                    <a:pt x="108012" y="1548169"/>
                  </a:moveTo>
                  <a:lnTo>
                    <a:pt x="108012" y="1728193"/>
                  </a:lnTo>
                  <a:lnTo>
                    <a:pt x="1116012" y="1728193"/>
                  </a:lnTo>
                  <a:lnTo>
                    <a:pt x="1116012" y="1548169"/>
                  </a:lnTo>
                  <a:close/>
                  <a:moveTo>
                    <a:pt x="108012" y="1332145"/>
                  </a:moveTo>
                  <a:lnTo>
                    <a:pt x="108012" y="1512169"/>
                  </a:lnTo>
                  <a:lnTo>
                    <a:pt x="1116012" y="1512169"/>
                  </a:lnTo>
                  <a:lnTo>
                    <a:pt x="1116012" y="1332145"/>
                  </a:lnTo>
                  <a:close/>
                  <a:moveTo>
                    <a:pt x="108012" y="1116121"/>
                  </a:moveTo>
                  <a:lnTo>
                    <a:pt x="108012" y="1296145"/>
                  </a:lnTo>
                  <a:lnTo>
                    <a:pt x="1116012" y="1296145"/>
                  </a:lnTo>
                  <a:lnTo>
                    <a:pt x="1116012" y="1116121"/>
                  </a:lnTo>
                  <a:close/>
                  <a:moveTo>
                    <a:pt x="108012" y="900097"/>
                  </a:moveTo>
                  <a:lnTo>
                    <a:pt x="108012" y="1080121"/>
                  </a:lnTo>
                  <a:lnTo>
                    <a:pt x="1116012" y="1080121"/>
                  </a:lnTo>
                  <a:lnTo>
                    <a:pt x="1116012" y="900097"/>
                  </a:lnTo>
                  <a:close/>
                  <a:moveTo>
                    <a:pt x="108012" y="684073"/>
                  </a:moveTo>
                  <a:lnTo>
                    <a:pt x="108012" y="864097"/>
                  </a:lnTo>
                  <a:lnTo>
                    <a:pt x="1116012" y="864097"/>
                  </a:lnTo>
                  <a:lnTo>
                    <a:pt x="1116012" y="684073"/>
                  </a:lnTo>
                  <a:close/>
                  <a:moveTo>
                    <a:pt x="108012" y="468049"/>
                  </a:moveTo>
                  <a:lnTo>
                    <a:pt x="108012" y="648073"/>
                  </a:lnTo>
                  <a:lnTo>
                    <a:pt x="1116012" y="648073"/>
                  </a:lnTo>
                  <a:lnTo>
                    <a:pt x="1116012" y="468049"/>
                  </a:lnTo>
                  <a:close/>
                  <a:moveTo>
                    <a:pt x="108012" y="252025"/>
                  </a:moveTo>
                  <a:lnTo>
                    <a:pt x="108012" y="432049"/>
                  </a:lnTo>
                  <a:lnTo>
                    <a:pt x="1116012" y="432049"/>
                  </a:lnTo>
                  <a:lnTo>
                    <a:pt x="1116012" y="252025"/>
                  </a:lnTo>
                  <a:close/>
                  <a:moveTo>
                    <a:pt x="0" y="0"/>
                  </a:moveTo>
                  <a:lnTo>
                    <a:pt x="108012" y="0"/>
                  </a:lnTo>
                  <a:lnTo>
                    <a:pt x="108012" y="216025"/>
                  </a:lnTo>
                  <a:lnTo>
                    <a:pt x="1116012" y="216025"/>
                  </a:lnTo>
                  <a:lnTo>
                    <a:pt x="1116012" y="0"/>
                  </a:lnTo>
                  <a:lnTo>
                    <a:pt x="1224024" y="0"/>
                  </a:lnTo>
                  <a:lnTo>
                    <a:pt x="1224024" y="2844313"/>
                  </a:lnTo>
                  <a:lnTo>
                    <a:pt x="1116012" y="2844313"/>
                  </a:lnTo>
                  <a:lnTo>
                    <a:pt x="1116012" y="2628289"/>
                  </a:lnTo>
                  <a:lnTo>
                    <a:pt x="108012" y="2628289"/>
                  </a:lnTo>
                  <a:lnTo>
                    <a:pt x="108012" y="2844313"/>
                  </a:lnTo>
                  <a:lnTo>
                    <a:pt x="0" y="2844313"/>
                  </a:lnTo>
                  <a:close/>
                </a:path>
              </a:pathLst>
            </a:custGeom>
            <a:solidFill>
              <a:schemeClr val="accent4"/>
            </a:solidFill>
            <a:ln w="19050">
              <a:noFill/>
              <a:round/>
            </a:ln>
          </p:spPr>
          <p:txBody>
            <a:bodyPr anchor="ctr"/>
            <a:lstStyle/>
            <a:p>
              <a:pPr algn="ctr"/>
              <a:endParaRPr/>
            </a:p>
          </p:txBody>
        </p:sp>
        <p:sp>
          <p:nvSpPr>
            <p:cNvPr id="11" name="任意多边形: 形状 10"/>
            <p:cNvSpPr>
              <a:spLocks noChangeAspect="1"/>
            </p:cNvSpPr>
            <p:nvPr/>
          </p:nvSpPr>
          <p:spPr bwMode="auto">
            <a:xfrm>
              <a:off x="9448802" y="2303065"/>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4">
                <a:lumMod val="100000"/>
              </a:schemeClr>
            </a:solidFill>
            <a:ln>
              <a:noFill/>
            </a:ln>
          </p:spPr>
          <p:txBody>
            <a:bodyPr anchor="ctr"/>
            <a:lstStyle/>
            <a:p>
              <a:pPr algn="ctr"/>
              <a:endParaRPr/>
            </a:p>
          </p:txBody>
        </p:sp>
        <p:sp>
          <p:nvSpPr>
            <p:cNvPr id="13" name="任意多边形: 形状 12"/>
            <p:cNvSpPr/>
            <p:nvPr/>
          </p:nvSpPr>
          <p:spPr bwMode="auto">
            <a:xfrm>
              <a:off x="10034487" y="2693627"/>
              <a:ext cx="367944" cy="36794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p>
          </p:txBody>
        </p:sp>
        <p:grpSp>
          <p:nvGrpSpPr>
            <p:cNvPr id="19" name="组合 18"/>
            <p:cNvGrpSpPr/>
            <p:nvPr/>
          </p:nvGrpSpPr>
          <p:grpSpPr>
            <a:xfrm>
              <a:off x="9090033" y="1412776"/>
              <a:ext cx="2256851" cy="1007968"/>
              <a:chOff x="9442007" y="1907073"/>
              <a:chExt cx="2256851" cy="1007968"/>
            </a:xfrm>
          </p:grpSpPr>
          <p:sp>
            <p:nvSpPr>
              <p:cNvPr id="20" name="矩形 19"/>
              <p:cNvSpPr/>
              <p:nvPr/>
            </p:nvSpPr>
            <p:spPr>
              <a:xfrm>
                <a:off x="9442007" y="1907073"/>
                <a:ext cx="2256851" cy="246221"/>
              </a:xfrm>
              <a:prstGeom prst="rect">
                <a:avLst/>
              </a:prstGeom>
            </p:spPr>
            <p:txBody>
              <a:bodyPr wrap="none" lIns="144000" tIns="0" rIns="144000" bIns="0">
                <a:normAutofit/>
              </a:bodyPr>
              <a:lstStyle/>
              <a:p>
                <a:pPr algn="ctr"/>
                <a:r>
                  <a:rPr lang="zh-CN" altLang="en-US" sz="1600" b="1" dirty="0">
                    <a:solidFill>
                      <a:schemeClr val="accent4">
                        <a:lumMod val="100000"/>
                      </a:schemeClr>
                    </a:solidFill>
                  </a:rPr>
                  <a:t>输入标题文本</a:t>
                </a:r>
              </a:p>
            </p:txBody>
          </p:sp>
          <p:sp>
            <p:nvSpPr>
              <p:cNvPr id="21" name="矩形 20"/>
              <p:cNvSpPr/>
              <p:nvPr/>
            </p:nvSpPr>
            <p:spPr>
              <a:xfrm>
                <a:off x="9442007"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sp>
        <p:nvSpPr>
          <p:cNvPr id="3" name="矩形 2"/>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ppt_h/2"/>
                                          </p:val>
                                        </p:tav>
                                        <p:tav tm="100000">
                                          <p:val>
                                            <p:strVal val="#ppt_y"/>
                                          </p:val>
                                        </p:tav>
                                      </p:tavLst>
                                    </p:anim>
                                    <p:anim calcmode="lin" valueType="num">
                                      <p:cBhvr>
                                        <p:cTn id="16" dur="500" fill="hold"/>
                                        <p:tgtEl>
                                          <p:spTgt spid="28"/>
                                        </p:tgtEl>
                                        <p:attrNameLst>
                                          <p:attrName>ppt_w</p:attrName>
                                        </p:attrNameLst>
                                      </p:cBhvr>
                                      <p:tavLst>
                                        <p:tav tm="0">
                                          <p:val>
                                            <p:strVal val="#ppt_w"/>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ppt_x</p:attrName>
                                        </p:attrNameLst>
                                      </p:cBhvr>
                                      <p:tavLst>
                                        <p:tav tm="0">
                                          <p:val>
                                            <p:strVal val="#ppt_x"/>
                                          </p:val>
                                        </p:tav>
                                        <p:tav tm="100000">
                                          <p:val>
                                            <p:strVal val="#ppt_x"/>
                                          </p:val>
                                        </p:tav>
                                      </p:tavLst>
                                    </p:anim>
                                    <p:anim calcmode="lin" valueType="num">
                                      <p:cBhvr>
                                        <p:cTn id="22" dur="500" fill="hold"/>
                                        <p:tgtEl>
                                          <p:spTgt spid="29"/>
                                        </p:tgtEl>
                                        <p:attrNameLst>
                                          <p:attrName>ppt_y</p:attrName>
                                        </p:attrNameLst>
                                      </p:cBhvr>
                                      <p:tavLst>
                                        <p:tav tm="0">
                                          <p:val>
                                            <p:strVal val="#ppt_y+#ppt_h/2"/>
                                          </p:val>
                                        </p:tav>
                                        <p:tav tm="100000">
                                          <p:val>
                                            <p:strVal val="#ppt_y"/>
                                          </p:val>
                                        </p:tav>
                                      </p:tavLst>
                                    </p:anim>
                                    <p:anim calcmode="lin" valueType="num">
                                      <p:cBhvr>
                                        <p:cTn id="23" dur="500" fill="hold"/>
                                        <p:tgtEl>
                                          <p:spTgt spid="29"/>
                                        </p:tgtEl>
                                        <p:attrNameLst>
                                          <p:attrName>ppt_w</p:attrName>
                                        </p:attrNameLst>
                                      </p:cBhvr>
                                      <p:tavLst>
                                        <p:tav tm="0">
                                          <p:val>
                                            <p:strVal val="#ppt_w"/>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ppt_h/2"/>
                                          </p:val>
                                        </p:tav>
                                        <p:tav tm="100000">
                                          <p:val>
                                            <p:strVal val="#ppt_y"/>
                                          </p:val>
                                        </p:tav>
                                      </p:tavLst>
                                    </p:anim>
                                    <p:anim calcmode="lin" valueType="num">
                                      <p:cBhvr>
                                        <p:cTn id="30" dur="500" fill="hold"/>
                                        <p:tgtEl>
                                          <p:spTgt spid="30"/>
                                        </p:tgtEl>
                                        <p:attrNameLst>
                                          <p:attrName>ppt_w</p:attrName>
                                        </p:attrNameLst>
                                      </p:cBhvr>
                                      <p:tavLst>
                                        <p:tav tm="0">
                                          <p:val>
                                            <p:strVal val="#ppt_w"/>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千图PPT彼岸天：ID 8661124库_组合 8"/>
          <p:cNvGrpSpPr/>
          <p:nvPr>
            <p:custDataLst>
              <p:tags r:id="rId1"/>
            </p:custDataLst>
          </p:nvPr>
        </p:nvGrpSpPr>
        <p:grpSpPr>
          <a:xfrm>
            <a:off x="4299666" y="2097447"/>
            <a:ext cx="3556327" cy="3557848"/>
            <a:chOff x="6186882" y="2316962"/>
            <a:chExt cx="2522272" cy="2523351"/>
          </a:xfrm>
        </p:grpSpPr>
        <p:sp>
          <p:nvSpPr>
            <p:cNvPr id="30" name="椭圆 29"/>
            <p:cNvSpPr/>
            <p:nvPr/>
          </p:nvSpPr>
          <p:spPr>
            <a:xfrm>
              <a:off x="6186882" y="2320313"/>
              <a:ext cx="2520000" cy="25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组合 30"/>
            <p:cNvGrpSpPr/>
            <p:nvPr/>
          </p:nvGrpSpPr>
          <p:grpSpPr>
            <a:xfrm>
              <a:off x="6333473" y="2316962"/>
              <a:ext cx="2375681" cy="2484159"/>
              <a:chOff x="5749925" y="3063875"/>
              <a:chExt cx="695325" cy="727075"/>
            </a:xfrm>
            <a:solidFill>
              <a:schemeClr val="tx2"/>
            </a:solidFill>
          </p:grpSpPr>
          <p:sp>
            <p:nvSpPr>
              <p:cNvPr id="32" name="任意多边形: 形状 31"/>
              <p:cNvSpPr/>
              <p:nvPr/>
            </p:nvSpPr>
            <p:spPr bwMode="auto">
              <a:xfrm>
                <a:off x="5749925" y="3143250"/>
                <a:ext cx="442913" cy="647700"/>
              </a:xfrm>
              <a:custGeom>
                <a:avLst/>
                <a:gdLst>
                  <a:gd name="T0" fmla="*/ 96 w 116"/>
                  <a:gd name="T1" fmla="*/ 161 h 170"/>
                  <a:gd name="T2" fmla="*/ 103 w 116"/>
                  <a:gd name="T3" fmla="*/ 152 h 170"/>
                  <a:gd name="T4" fmla="*/ 111 w 116"/>
                  <a:gd name="T5" fmla="*/ 141 h 170"/>
                  <a:gd name="T6" fmla="*/ 114 w 116"/>
                  <a:gd name="T7" fmla="*/ 128 h 170"/>
                  <a:gd name="T8" fmla="*/ 114 w 116"/>
                  <a:gd name="T9" fmla="*/ 118 h 170"/>
                  <a:gd name="T10" fmla="*/ 103 w 116"/>
                  <a:gd name="T11" fmla="*/ 113 h 170"/>
                  <a:gd name="T12" fmla="*/ 96 w 116"/>
                  <a:gd name="T13" fmla="*/ 109 h 170"/>
                  <a:gd name="T14" fmla="*/ 85 w 116"/>
                  <a:gd name="T15" fmla="*/ 101 h 170"/>
                  <a:gd name="T16" fmla="*/ 72 w 116"/>
                  <a:gd name="T17" fmla="*/ 97 h 170"/>
                  <a:gd name="T18" fmla="*/ 67 w 116"/>
                  <a:gd name="T19" fmla="*/ 97 h 170"/>
                  <a:gd name="T20" fmla="*/ 59 w 116"/>
                  <a:gd name="T21" fmla="*/ 99 h 170"/>
                  <a:gd name="T22" fmla="*/ 51 w 116"/>
                  <a:gd name="T23" fmla="*/ 90 h 170"/>
                  <a:gd name="T24" fmla="*/ 49 w 116"/>
                  <a:gd name="T25" fmla="*/ 84 h 170"/>
                  <a:gd name="T26" fmla="*/ 41 w 116"/>
                  <a:gd name="T27" fmla="*/ 82 h 170"/>
                  <a:gd name="T28" fmla="*/ 45 w 116"/>
                  <a:gd name="T29" fmla="*/ 73 h 170"/>
                  <a:gd name="T30" fmla="*/ 53 w 116"/>
                  <a:gd name="T31" fmla="*/ 72 h 170"/>
                  <a:gd name="T32" fmla="*/ 59 w 116"/>
                  <a:gd name="T33" fmla="*/ 77 h 170"/>
                  <a:gd name="T34" fmla="*/ 62 w 116"/>
                  <a:gd name="T35" fmla="*/ 65 h 170"/>
                  <a:gd name="T36" fmla="*/ 64 w 116"/>
                  <a:gd name="T37" fmla="*/ 57 h 170"/>
                  <a:gd name="T38" fmla="*/ 69 w 116"/>
                  <a:gd name="T39" fmla="*/ 50 h 170"/>
                  <a:gd name="T40" fmla="*/ 66 w 116"/>
                  <a:gd name="T41" fmla="*/ 47 h 170"/>
                  <a:gd name="T42" fmla="*/ 76 w 116"/>
                  <a:gd name="T43" fmla="*/ 41 h 170"/>
                  <a:gd name="T44" fmla="*/ 77 w 116"/>
                  <a:gd name="T45" fmla="*/ 35 h 170"/>
                  <a:gd name="T46" fmla="*/ 68 w 116"/>
                  <a:gd name="T47" fmla="*/ 26 h 170"/>
                  <a:gd name="T48" fmla="*/ 61 w 116"/>
                  <a:gd name="T49" fmla="*/ 22 h 170"/>
                  <a:gd name="T50" fmla="*/ 55 w 116"/>
                  <a:gd name="T51" fmla="*/ 27 h 170"/>
                  <a:gd name="T52" fmla="*/ 56 w 116"/>
                  <a:gd name="T53" fmla="*/ 40 h 170"/>
                  <a:gd name="T54" fmla="*/ 49 w 116"/>
                  <a:gd name="T55" fmla="*/ 34 h 170"/>
                  <a:gd name="T56" fmla="*/ 39 w 116"/>
                  <a:gd name="T57" fmla="*/ 27 h 170"/>
                  <a:gd name="T58" fmla="*/ 44 w 116"/>
                  <a:gd name="T59" fmla="*/ 18 h 170"/>
                  <a:gd name="T60" fmla="*/ 46 w 116"/>
                  <a:gd name="T61" fmla="*/ 13 h 170"/>
                  <a:gd name="T62" fmla="*/ 49 w 116"/>
                  <a:gd name="T63" fmla="*/ 9 h 170"/>
                  <a:gd name="T64" fmla="*/ 46 w 116"/>
                  <a:gd name="T65" fmla="*/ 7 h 170"/>
                  <a:gd name="T66" fmla="*/ 42 w 116"/>
                  <a:gd name="T67" fmla="*/ 9 h 170"/>
                  <a:gd name="T68" fmla="*/ 35 w 116"/>
                  <a:gd name="T69" fmla="*/ 3 h 170"/>
                  <a:gd name="T70" fmla="*/ 32 w 116"/>
                  <a:gd name="T71" fmla="*/ 10 h 170"/>
                  <a:gd name="T72" fmla="*/ 21 w 116"/>
                  <a:gd name="T73" fmla="*/ 10 h 170"/>
                  <a:gd name="T74" fmla="*/ 2 w 116"/>
                  <a:gd name="T75" fmla="*/ 33 h 170"/>
                  <a:gd name="T76" fmla="*/ 10 w 116"/>
                  <a:gd name="T77" fmla="*/ 45 h 170"/>
                  <a:gd name="T78" fmla="*/ 10 w 116"/>
                  <a:gd name="T79" fmla="*/ 48 h 170"/>
                  <a:gd name="T80" fmla="*/ 16 w 116"/>
                  <a:gd name="T81" fmla="*/ 66 h 170"/>
                  <a:gd name="T82" fmla="*/ 23 w 116"/>
                  <a:gd name="T83" fmla="*/ 76 h 170"/>
                  <a:gd name="T84" fmla="*/ 26 w 116"/>
                  <a:gd name="T85" fmla="*/ 78 h 170"/>
                  <a:gd name="T86" fmla="*/ 23 w 116"/>
                  <a:gd name="T87" fmla="*/ 72 h 170"/>
                  <a:gd name="T88" fmla="*/ 31 w 116"/>
                  <a:gd name="T89" fmla="*/ 81 h 170"/>
                  <a:gd name="T90" fmla="*/ 42 w 116"/>
                  <a:gd name="T91" fmla="*/ 91 h 170"/>
                  <a:gd name="T92" fmla="*/ 55 w 116"/>
                  <a:gd name="T93" fmla="*/ 96 h 170"/>
                  <a:gd name="T94" fmla="*/ 64 w 116"/>
                  <a:gd name="T95" fmla="*/ 102 h 170"/>
                  <a:gd name="T96" fmla="*/ 63 w 116"/>
                  <a:gd name="T97" fmla="*/ 117 h 170"/>
                  <a:gd name="T98" fmla="*/ 73 w 116"/>
                  <a:gd name="T99" fmla="*/ 131 h 170"/>
                  <a:gd name="T100" fmla="*/ 79 w 116"/>
                  <a:gd name="T101" fmla="*/ 157 h 170"/>
                  <a:gd name="T102" fmla="*/ 79 w 116"/>
                  <a:gd name="T103"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170">
                    <a:moveTo>
                      <a:pt x="89" y="166"/>
                    </a:moveTo>
                    <a:cubicBezTo>
                      <a:pt x="88" y="165"/>
                      <a:pt x="90" y="166"/>
                      <a:pt x="91" y="166"/>
                    </a:cubicBezTo>
                    <a:cubicBezTo>
                      <a:pt x="92" y="166"/>
                      <a:pt x="91" y="165"/>
                      <a:pt x="91" y="164"/>
                    </a:cubicBezTo>
                    <a:cubicBezTo>
                      <a:pt x="91" y="163"/>
                      <a:pt x="93" y="163"/>
                      <a:pt x="93" y="163"/>
                    </a:cubicBezTo>
                    <a:cubicBezTo>
                      <a:pt x="94" y="163"/>
                      <a:pt x="95" y="162"/>
                      <a:pt x="96" y="161"/>
                    </a:cubicBezTo>
                    <a:cubicBezTo>
                      <a:pt x="97" y="160"/>
                      <a:pt x="96" y="160"/>
                      <a:pt x="96" y="159"/>
                    </a:cubicBezTo>
                    <a:cubicBezTo>
                      <a:pt x="96" y="158"/>
                      <a:pt x="95" y="156"/>
                      <a:pt x="95" y="156"/>
                    </a:cubicBezTo>
                    <a:cubicBezTo>
                      <a:pt x="95" y="156"/>
                      <a:pt x="98" y="157"/>
                      <a:pt x="99" y="157"/>
                    </a:cubicBezTo>
                    <a:cubicBezTo>
                      <a:pt x="100" y="157"/>
                      <a:pt x="101" y="156"/>
                      <a:pt x="101" y="155"/>
                    </a:cubicBezTo>
                    <a:cubicBezTo>
                      <a:pt x="102" y="153"/>
                      <a:pt x="102" y="152"/>
                      <a:pt x="103" y="152"/>
                    </a:cubicBezTo>
                    <a:cubicBezTo>
                      <a:pt x="103" y="151"/>
                      <a:pt x="103" y="150"/>
                      <a:pt x="104" y="149"/>
                    </a:cubicBezTo>
                    <a:cubicBezTo>
                      <a:pt x="105" y="148"/>
                      <a:pt x="105" y="147"/>
                      <a:pt x="105" y="145"/>
                    </a:cubicBezTo>
                    <a:cubicBezTo>
                      <a:pt x="104" y="144"/>
                      <a:pt x="105" y="144"/>
                      <a:pt x="105" y="143"/>
                    </a:cubicBezTo>
                    <a:cubicBezTo>
                      <a:pt x="106" y="143"/>
                      <a:pt x="107" y="143"/>
                      <a:pt x="108" y="142"/>
                    </a:cubicBezTo>
                    <a:cubicBezTo>
                      <a:pt x="108" y="141"/>
                      <a:pt x="110" y="141"/>
                      <a:pt x="111" y="141"/>
                    </a:cubicBezTo>
                    <a:cubicBezTo>
                      <a:pt x="113" y="141"/>
                      <a:pt x="112" y="139"/>
                      <a:pt x="112" y="139"/>
                    </a:cubicBezTo>
                    <a:cubicBezTo>
                      <a:pt x="112" y="138"/>
                      <a:pt x="113" y="138"/>
                      <a:pt x="113" y="137"/>
                    </a:cubicBezTo>
                    <a:cubicBezTo>
                      <a:pt x="113" y="136"/>
                      <a:pt x="113" y="135"/>
                      <a:pt x="114" y="134"/>
                    </a:cubicBezTo>
                    <a:cubicBezTo>
                      <a:pt x="114" y="134"/>
                      <a:pt x="113" y="129"/>
                      <a:pt x="113" y="128"/>
                    </a:cubicBezTo>
                    <a:cubicBezTo>
                      <a:pt x="113" y="128"/>
                      <a:pt x="114" y="128"/>
                      <a:pt x="114" y="128"/>
                    </a:cubicBezTo>
                    <a:cubicBezTo>
                      <a:pt x="114" y="128"/>
                      <a:pt x="114" y="127"/>
                      <a:pt x="114" y="126"/>
                    </a:cubicBezTo>
                    <a:cubicBezTo>
                      <a:pt x="114" y="126"/>
                      <a:pt x="115" y="126"/>
                      <a:pt x="115" y="125"/>
                    </a:cubicBezTo>
                    <a:cubicBezTo>
                      <a:pt x="115" y="124"/>
                      <a:pt x="116" y="124"/>
                      <a:pt x="116" y="123"/>
                    </a:cubicBezTo>
                    <a:cubicBezTo>
                      <a:pt x="116" y="122"/>
                      <a:pt x="116" y="119"/>
                      <a:pt x="115" y="119"/>
                    </a:cubicBezTo>
                    <a:cubicBezTo>
                      <a:pt x="115" y="119"/>
                      <a:pt x="114" y="118"/>
                      <a:pt x="114" y="118"/>
                    </a:cubicBezTo>
                    <a:cubicBezTo>
                      <a:pt x="113" y="118"/>
                      <a:pt x="112" y="117"/>
                      <a:pt x="111" y="116"/>
                    </a:cubicBezTo>
                    <a:cubicBezTo>
                      <a:pt x="110" y="115"/>
                      <a:pt x="109" y="115"/>
                      <a:pt x="108" y="115"/>
                    </a:cubicBezTo>
                    <a:cubicBezTo>
                      <a:pt x="108" y="115"/>
                      <a:pt x="107" y="115"/>
                      <a:pt x="107" y="115"/>
                    </a:cubicBezTo>
                    <a:cubicBezTo>
                      <a:pt x="106" y="114"/>
                      <a:pt x="104" y="115"/>
                      <a:pt x="104" y="115"/>
                    </a:cubicBezTo>
                    <a:cubicBezTo>
                      <a:pt x="104" y="115"/>
                      <a:pt x="103" y="113"/>
                      <a:pt x="103" y="113"/>
                    </a:cubicBezTo>
                    <a:cubicBezTo>
                      <a:pt x="102" y="113"/>
                      <a:pt x="101" y="113"/>
                      <a:pt x="101" y="112"/>
                    </a:cubicBezTo>
                    <a:cubicBezTo>
                      <a:pt x="100" y="112"/>
                      <a:pt x="99" y="113"/>
                      <a:pt x="99" y="113"/>
                    </a:cubicBezTo>
                    <a:cubicBezTo>
                      <a:pt x="99" y="113"/>
                      <a:pt x="99" y="113"/>
                      <a:pt x="99" y="112"/>
                    </a:cubicBezTo>
                    <a:cubicBezTo>
                      <a:pt x="99" y="112"/>
                      <a:pt x="98" y="112"/>
                      <a:pt x="97" y="111"/>
                    </a:cubicBezTo>
                    <a:cubicBezTo>
                      <a:pt x="96" y="110"/>
                      <a:pt x="96" y="109"/>
                      <a:pt x="96" y="109"/>
                    </a:cubicBezTo>
                    <a:cubicBezTo>
                      <a:pt x="96" y="108"/>
                      <a:pt x="96" y="107"/>
                      <a:pt x="95" y="107"/>
                    </a:cubicBezTo>
                    <a:cubicBezTo>
                      <a:pt x="94" y="106"/>
                      <a:pt x="93" y="105"/>
                      <a:pt x="93" y="104"/>
                    </a:cubicBezTo>
                    <a:cubicBezTo>
                      <a:pt x="92" y="104"/>
                      <a:pt x="90" y="104"/>
                      <a:pt x="90" y="104"/>
                    </a:cubicBezTo>
                    <a:cubicBezTo>
                      <a:pt x="89" y="104"/>
                      <a:pt x="87" y="103"/>
                      <a:pt x="87" y="103"/>
                    </a:cubicBezTo>
                    <a:cubicBezTo>
                      <a:pt x="87" y="102"/>
                      <a:pt x="86" y="101"/>
                      <a:pt x="85" y="101"/>
                    </a:cubicBezTo>
                    <a:cubicBezTo>
                      <a:pt x="85" y="101"/>
                      <a:pt x="84" y="100"/>
                      <a:pt x="83" y="100"/>
                    </a:cubicBezTo>
                    <a:cubicBezTo>
                      <a:pt x="83" y="99"/>
                      <a:pt x="80" y="98"/>
                      <a:pt x="79" y="98"/>
                    </a:cubicBezTo>
                    <a:cubicBezTo>
                      <a:pt x="78" y="98"/>
                      <a:pt x="77" y="97"/>
                      <a:pt x="76" y="98"/>
                    </a:cubicBezTo>
                    <a:cubicBezTo>
                      <a:pt x="75" y="98"/>
                      <a:pt x="75" y="98"/>
                      <a:pt x="74" y="97"/>
                    </a:cubicBezTo>
                    <a:cubicBezTo>
                      <a:pt x="74" y="96"/>
                      <a:pt x="72" y="97"/>
                      <a:pt x="72" y="97"/>
                    </a:cubicBezTo>
                    <a:cubicBezTo>
                      <a:pt x="71" y="98"/>
                      <a:pt x="72" y="99"/>
                      <a:pt x="72" y="99"/>
                    </a:cubicBezTo>
                    <a:cubicBezTo>
                      <a:pt x="71" y="100"/>
                      <a:pt x="71" y="97"/>
                      <a:pt x="71" y="97"/>
                    </a:cubicBezTo>
                    <a:cubicBezTo>
                      <a:pt x="71" y="97"/>
                      <a:pt x="71" y="96"/>
                      <a:pt x="71" y="95"/>
                    </a:cubicBezTo>
                    <a:cubicBezTo>
                      <a:pt x="70" y="95"/>
                      <a:pt x="70" y="96"/>
                      <a:pt x="69" y="97"/>
                    </a:cubicBezTo>
                    <a:cubicBezTo>
                      <a:pt x="69" y="97"/>
                      <a:pt x="68" y="97"/>
                      <a:pt x="67" y="97"/>
                    </a:cubicBezTo>
                    <a:cubicBezTo>
                      <a:pt x="67" y="97"/>
                      <a:pt x="66" y="99"/>
                      <a:pt x="66" y="99"/>
                    </a:cubicBezTo>
                    <a:cubicBezTo>
                      <a:pt x="66" y="100"/>
                      <a:pt x="66" y="101"/>
                      <a:pt x="65" y="101"/>
                    </a:cubicBezTo>
                    <a:cubicBezTo>
                      <a:pt x="65" y="101"/>
                      <a:pt x="64" y="99"/>
                      <a:pt x="63" y="99"/>
                    </a:cubicBezTo>
                    <a:cubicBezTo>
                      <a:pt x="63" y="98"/>
                      <a:pt x="62" y="99"/>
                      <a:pt x="61" y="100"/>
                    </a:cubicBezTo>
                    <a:cubicBezTo>
                      <a:pt x="60" y="100"/>
                      <a:pt x="60" y="99"/>
                      <a:pt x="59" y="99"/>
                    </a:cubicBezTo>
                    <a:cubicBezTo>
                      <a:pt x="58" y="98"/>
                      <a:pt x="58" y="97"/>
                      <a:pt x="57" y="96"/>
                    </a:cubicBezTo>
                    <a:cubicBezTo>
                      <a:pt x="57" y="95"/>
                      <a:pt x="58" y="93"/>
                      <a:pt x="58" y="93"/>
                    </a:cubicBezTo>
                    <a:cubicBezTo>
                      <a:pt x="57" y="92"/>
                      <a:pt x="56" y="91"/>
                      <a:pt x="56" y="91"/>
                    </a:cubicBezTo>
                    <a:cubicBezTo>
                      <a:pt x="56" y="90"/>
                      <a:pt x="54" y="91"/>
                      <a:pt x="54" y="91"/>
                    </a:cubicBezTo>
                    <a:cubicBezTo>
                      <a:pt x="53" y="91"/>
                      <a:pt x="51" y="91"/>
                      <a:pt x="51" y="90"/>
                    </a:cubicBezTo>
                    <a:cubicBezTo>
                      <a:pt x="50" y="90"/>
                      <a:pt x="51" y="89"/>
                      <a:pt x="52" y="88"/>
                    </a:cubicBezTo>
                    <a:cubicBezTo>
                      <a:pt x="52" y="88"/>
                      <a:pt x="52" y="87"/>
                      <a:pt x="52" y="86"/>
                    </a:cubicBezTo>
                    <a:cubicBezTo>
                      <a:pt x="52" y="85"/>
                      <a:pt x="53" y="84"/>
                      <a:pt x="53" y="84"/>
                    </a:cubicBezTo>
                    <a:cubicBezTo>
                      <a:pt x="53" y="84"/>
                      <a:pt x="52" y="83"/>
                      <a:pt x="51" y="84"/>
                    </a:cubicBezTo>
                    <a:cubicBezTo>
                      <a:pt x="51" y="84"/>
                      <a:pt x="49" y="84"/>
                      <a:pt x="49" y="84"/>
                    </a:cubicBezTo>
                    <a:cubicBezTo>
                      <a:pt x="49" y="85"/>
                      <a:pt x="49" y="86"/>
                      <a:pt x="48" y="87"/>
                    </a:cubicBezTo>
                    <a:cubicBezTo>
                      <a:pt x="48" y="87"/>
                      <a:pt x="47" y="87"/>
                      <a:pt x="46" y="88"/>
                    </a:cubicBezTo>
                    <a:cubicBezTo>
                      <a:pt x="45" y="88"/>
                      <a:pt x="43" y="87"/>
                      <a:pt x="43" y="87"/>
                    </a:cubicBezTo>
                    <a:cubicBezTo>
                      <a:pt x="43" y="86"/>
                      <a:pt x="42" y="85"/>
                      <a:pt x="41" y="84"/>
                    </a:cubicBezTo>
                    <a:cubicBezTo>
                      <a:pt x="41" y="83"/>
                      <a:pt x="41" y="83"/>
                      <a:pt x="41" y="82"/>
                    </a:cubicBezTo>
                    <a:cubicBezTo>
                      <a:pt x="41" y="81"/>
                      <a:pt x="41" y="80"/>
                      <a:pt x="41" y="80"/>
                    </a:cubicBezTo>
                    <a:cubicBezTo>
                      <a:pt x="40" y="79"/>
                      <a:pt x="40" y="79"/>
                      <a:pt x="40" y="79"/>
                    </a:cubicBezTo>
                    <a:cubicBezTo>
                      <a:pt x="40" y="79"/>
                      <a:pt x="40" y="75"/>
                      <a:pt x="41" y="75"/>
                    </a:cubicBezTo>
                    <a:cubicBezTo>
                      <a:pt x="41" y="75"/>
                      <a:pt x="42" y="74"/>
                      <a:pt x="43" y="73"/>
                    </a:cubicBezTo>
                    <a:cubicBezTo>
                      <a:pt x="43" y="73"/>
                      <a:pt x="44" y="73"/>
                      <a:pt x="45" y="73"/>
                    </a:cubicBezTo>
                    <a:cubicBezTo>
                      <a:pt x="46" y="73"/>
                      <a:pt x="46" y="73"/>
                      <a:pt x="47" y="73"/>
                    </a:cubicBezTo>
                    <a:cubicBezTo>
                      <a:pt x="47" y="73"/>
                      <a:pt x="48" y="73"/>
                      <a:pt x="48" y="73"/>
                    </a:cubicBezTo>
                    <a:cubicBezTo>
                      <a:pt x="49" y="73"/>
                      <a:pt x="48" y="72"/>
                      <a:pt x="48" y="72"/>
                    </a:cubicBezTo>
                    <a:cubicBezTo>
                      <a:pt x="48" y="72"/>
                      <a:pt x="50" y="72"/>
                      <a:pt x="51" y="72"/>
                    </a:cubicBezTo>
                    <a:cubicBezTo>
                      <a:pt x="52" y="71"/>
                      <a:pt x="52" y="72"/>
                      <a:pt x="53" y="72"/>
                    </a:cubicBezTo>
                    <a:cubicBezTo>
                      <a:pt x="53" y="72"/>
                      <a:pt x="54" y="73"/>
                      <a:pt x="54" y="72"/>
                    </a:cubicBezTo>
                    <a:cubicBezTo>
                      <a:pt x="55" y="72"/>
                      <a:pt x="55" y="73"/>
                      <a:pt x="56" y="74"/>
                    </a:cubicBezTo>
                    <a:cubicBezTo>
                      <a:pt x="56" y="75"/>
                      <a:pt x="56" y="76"/>
                      <a:pt x="56" y="76"/>
                    </a:cubicBezTo>
                    <a:cubicBezTo>
                      <a:pt x="57" y="76"/>
                      <a:pt x="58" y="78"/>
                      <a:pt x="58" y="79"/>
                    </a:cubicBezTo>
                    <a:cubicBezTo>
                      <a:pt x="59" y="79"/>
                      <a:pt x="59" y="78"/>
                      <a:pt x="59" y="77"/>
                    </a:cubicBezTo>
                    <a:cubicBezTo>
                      <a:pt x="59" y="77"/>
                      <a:pt x="59" y="76"/>
                      <a:pt x="59" y="75"/>
                    </a:cubicBezTo>
                    <a:cubicBezTo>
                      <a:pt x="58" y="75"/>
                      <a:pt x="57" y="73"/>
                      <a:pt x="57" y="72"/>
                    </a:cubicBezTo>
                    <a:cubicBezTo>
                      <a:pt x="57" y="71"/>
                      <a:pt x="57" y="70"/>
                      <a:pt x="58" y="69"/>
                    </a:cubicBezTo>
                    <a:cubicBezTo>
                      <a:pt x="58" y="69"/>
                      <a:pt x="59" y="67"/>
                      <a:pt x="60" y="67"/>
                    </a:cubicBezTo>
                    <a:cubicBezTo>
                      <a:pt x="60" y="66"/>
                      <a:pt x="62" y="66"/>
                      <a:pt x="62" y="65"/>
                    </a:cubicBezTo>
                    <a:cubicBezTo>
                      <a:pt x="63" y="65"/>
                      <a:pt x="62" y="64"/>
                      <a:pt x="62" y="63"/>
                    </a:cubicBezTo>
                    <a:cubicBezTo>
                      <a:pt x="62" y="62"/>
                      <a:pt x="61" y="62"/>
                      <a:pt x="61" y="61"/>
                    </a:cubicBezTo>
                    <a:cubicBezTo>
                      <a:pt x="61" y="61"/>
                      <a:pt x="62" y="60"/>
                      <a:pt x="62" y="60"/>
                    </a:cubicBezTo>
                    <a:cubicBezTo>
                      <a:pt x="63" y="59"/>
                      <a:pt x="63" y="59"/>
                      <a:pt x="63" y="58"/>
                    </a:cubicBezTo>
                    <a:cubicBezTo>
                      <a:pt x="64" y="57"/>
                      <a:pt x="64" y="57"/>
                      <a:pt x="64" y="57"/>
                    </a:cubicBezTo>
                    <a:cubicBezTo>
                      <a:pt x="65" y="56"/>
                      <a:pt x="66" y="56"/>
                      <a:pt x="67" y="56"/>
                    </a:cubicBezTo>
                    <a:cubicBezTo>
                      <a:pt x="67" y="55"/>
                      <a:pt x="66" y="54"/>
                      <a:pt x="66" y="53"/>
                    </a:cubicBezTo>
                    <a:cubicBezTo>
                      <a:pt x="66" y="53"/>
                      <a:pt x="67" y="52"/>
                      <a:pt x="67" y="52"/>
                    </a:cubicBezTo>
                    <a:cubicBezTo>
                      <a:pt x="67" y="52"/>
                      <a:pt x="67" y="51"/>
                      <a:pt x="67" y="51"/>
                    </a:cubicBezTo>
                    <a:cubicBezTo>
                      <a:pt x="68" y="51"/>
                      <a:pt x="69" y="50"/>
                      <a:pt x="69" y="50"/>
                    </a:cubicBezTo>
                    <a:cubicBezTo>
                      <a:pt x="69" y="50"/>
                      <a:pt x="71" y="48"/>
                      <a:pt x="71" y="48"/>
                    </a:cubicBezTo>
                    <a:cubicBezTo>
                      <a:pt x="71" y="48"/>
                      <a:pt x="72" y="48"/>
                      <a:pt x="72" y="48"/>
                    </a:cubicBezTo>
                    <a:cubicBezTo>
                      <a:pt x="72" y="47"/>
                      <a:pt x="72" y="46"/>
                      <a:pt x="72" y="46"/>
                    </a:cubicBezTo>
                    <a:cubicBezTo>
                      <a:pt x="72" y="45"/>
                      <a:pt x="71" y="44"/>
                      <a:pt x="71" y="44"/>
                    </a:cubicBezTo>
                    <a:cubicBezTo>
                      <a:pt x="66" y="47"/>
                      <a:pt x="66" y="47"/>
                      <a:pt x="66" y="47"/>
                    </a:cubicBezTo>
                    <a:cubicBezTo>
                      <a:pt x="66" y="47"/>
                      <a:pt x="67" y="44"/>
                      <a:pt x="68" y="44"/>
                    </a:cubicBezTo>
                    <a:cubicBezTo>
                      <a:pt x="69" y="43"/>
                      <a:pt x="69" y="42"/>
                      <a:pt x="69" y="42"/>
                    </a:cubicBezTo>
                    <a:cubicBezTo>
                      <a:pt x="69" y="42"/>
                      <a:pt x="73" y="42"/>
                      <a:pt x="74" y="42"/>
                    </a:cubicBezTo>
                    <a:cubicBezTo>
                      <a:pt x="74" y="42"/>
                      <a:pt x="75" y="42"/>
                      <a:pt x="75" y="42"/>
                    </a:cubicBezTo>
                    <a:cubicBezTo>
                      <a:pt x="75" y="41"/>
                      <a:pt x="76" y="41"/>
                      <a:pt x="76" y="41"/>
                    </a:cubicBezTo>
                    <a:cubicBezTo>
                      <a:pt x="76" y="40"/>
                      <a:pt x="76" y="40"/>
                      <a:pt x="76" y="40"/>
                    </a:cubicBezTo>
                    <a:cubicBezTo>
                      <a:pt x="76" y="40"/>
                      <a:pt x="77" y="41"/>
                      <a:pt x="77" y="41"/>
                    </a:cubicBezTo>
                    <a:cubicBezTo>
                      <a:pt x="78" y="41"/>
                      <a:pt x="78" y="40"/>
                      <a:pt x="78" y="40"/>
                    </a:cubicBezTo>
                    <a:cubicBezTo>
                      <a:pt x="79" y="40"/>
                      <a:pt x="78" y="37"/>
                      <a:pt x="78" y="37"/>
                    </a:cubicBezTo>
                    <a:cubicBezTo>
                      <a:pt x="79" y="36"/>
                      <a:pt x="78" y="36"/>
                      <a:pt x="77" y="35"/>
                    </a:cubicBezTo>
                    <a:cubicBezTo>
                      <a:pt x="77" y="35"/>
                      <a:pt x="75" y="34"/>
                      <a:pt x="75" y="34"/>
                    </a:cubicBezTo>
                    <a:cubicBezTo>
                      <a:pt x="74" y="34"/>
                      <a:pt x="74" y="33"/>
                      <a:pt x="73" y="32"/>
                    </a:cubicBezTo>
                    <a:cubicBezTo>
                      <a:pt x="73" y="32"/>
                      <a:pt x="71" y="28"/>
                      <a:pt x="71" y="28"/>
                    </a:cubicBezTo>
                    <a:cubicBezTo>
                      <a:pt x="69" y="25"/>
                      <a:pt x="69" y="25"/>
                      <a:pt x="69" y="25"/>
                    </a:cubicBezTo>
                    <a:cubicBezTo>
                      <a:pt x="69" y="25"/>
                      <a:pt x="68" y="26"/>
                      <a:pt x="68" y="26"/>
                    </a:cubicBezTo>
                    <a:cubicBezTo>
                      <a:pt x="68" y="27"/>
                      <a:pt x="67" y="28"/>
                      <a:pt x="66" y="28"/>
                    </a:cubicBezTo>
                    <a:cubicBezTo>
                      <a:pt x="65" y="28"/>
                      <a:pt x="64" y="27"/>
                      <a:pt x="64" y="27"/>
                    </a:cubicBezTo>
                    <a:cubicBezTo>
                      <a:pt x="64" y="27"/>
                      <a:pt x="64" y="26"/>
                      <a:pt x="64" y="25"/>
                    </a:cubicBezTo>
                    <a:cubicBezTo>
                      <a:pt x="64" y="24"/>
                      <a:pt x="63" y="23"/>
                      <a:pt x="63" y="23"/>
                    </a:cubicBezTo>
                    <a:cubicBezTo>
                      <a:pt x="62" y="24"/>
                      <a:pt x="62" y="23"/>
                      <a:pt x="61" y="22"/>
                    </a:cubicBezTo>
                    <a:cubicBezTo>
                      <a:pt x="61" y="21"/>
                      <a:pt x="58" y="21"/>
                      <a:pt x="58" y="21"/>
                    </a:cubicBezTo>
                    <a:cubicBezTo>
                      <a:pt x="55" y="20"/>
                      <a:pt x="55" y="20"/>
                      <a:pt x="55" y="20"/>
                    </a:cubicBezTo>
                    <a:cubicBezTo>
                      <a:pt x="55" y="20"/>
                      <a:pt x="55" y="22"/>
                      <a:pt x="55" y="23"/>
                    </a:cubicBezTo>
                    <a:cubicBezTo>
                      <a:pt x="55" y="23"/>
                      <a:pt x="56" y="24"/>
                      <a:pt x="56" y="25"/>
                    </a:cubicBezTo>
                    <a:cubicBezTo>
                      <a:pt x="56" y="26"/>
                      <a:pt x="55" y="27"/>
                      <a:pt x="55" y="27"/>
                    </a:cubicBezTo>
                    <a:cubicBezTo>
                      <a:pt x="55" y="28"/>
                      <a:pt x="56" y="28"/>
                      <a:pt x="56" y="29"/>
                    </a:cubicBezTo>
                    <a:cubicBezTo>
                      <a:pt x="57" y="29"/>
                      <a:pt x="58" y="30"/>
                      <a:pt x="58" y="32"/>
                    </a:cubicBezTo>
                    <a:cubicBezTo>
                      <a:pt x="58" y="34"/>
                      <a:pt x="55" y="35"/>
                      <a:pt x="55" y="35"/>
                    </a:cubicBezTo>
                    <a:cubicBezTo>
                      <a:pt x="55" y="35"/>
                      <a:pt x="56" y="37"/>
                      <a:pt x="56" y="37"/>
                    </a:cubicBezTo>
                    <a:cubicBezTo>
                      <a:pt x="56" y="38"/>
                      <a:pt x="56" y="40"/>
                      <a:pt x="56" y="40"/>
                    </a:cubicBezTo>
                    <a:cubicBezTo>
                      <a:pt x="56" y="40"/>
                      <a:pt x="55" y="41"/>
                      <a:pt x="55" y="41"/>
                    </a:cubicBezTo>
                    <a:cubicBezTo>
                      <a:pt x="55" y="41"/>
                      <a:pt x="54" y="39"/>
                      <a:pt x="53" y="39"/>
                    </a:cubicBezTo>
                    <a:cubicBezTo>
                      <a:pt x="53" y="38"/>
                      <a:pt x="52" y="36"/>
                      <a:pt x="52" y="36"/>
                    </a:cubicBezTo>
                    <a:cubicBezTo>
                      <a:pt x="52" y="35"/>
                      <a:pt x="51" y="34"/>
                      <a:pt x="51" y="34"/>
                    </a:cubicBezTo>
                    <a:cubicBezTo>
                      <a:pt x="51" y="34"/>
                      <a:pt x="50" y="34"/>
                      <a:pt x="49" y="34"/>
                    </a:cubicBezTo>
                    <a:cubicBezTo>
                      <a:pt x="48" y="34"/>
                      <a:pt x="47" y="32"/>
                      <a:pt x="46" y="32"/>
                    </a:cubicBezTo>
                    <a:cubicBezTo>
                      <a:pt x="46" y="32"/>
                      <a:pt x="45" y="31"/>
                      <a:pt x="44" y="31"/>
                    </a:cubicBezTo>
                    <a:cubicBezTo>
                      <a:pt x="44" y="30"/>
                      <a:pt x="42" y="31"/>
                      <a:pt x="42" y="31"/>
                    </a:cubicBezTo>
                    <a:cubicBezTo>
                      <a:pt x="41" y="31"/>
                      <a:pt x="41" y="29"/>
                      <a:pt x="41" y="29"/>
                    </a:cubicBezTo>
                    <a:cubicBezTo>
                      <a:pt x="41" y="28"/>
                      <a:pt x="39" y="27"/>
                      <a:pt x="39" y="27"/>
                    </a:cubicBezTo>
                    <a:cubicBezTo>
                      <a:pt x="38" y="26"/>
                      <a:pt x="38" y="25"/>
                      <a:pt x="39" y="24"/>
                    </a:cubicBezTo>
                    <a:cubicBezTo>
                      <a:pt x="39" y="22"/>
                      <a:pt x="40" y="21"/>
                      <a:pt x="40" y="21"/>
                    </a:cubicBezTo>
                    <a:cubicBezTo>
                      <a:pt x="41" y="21"/>
                      <a:pt x="41" y="20"/>
                      <a:pt x="42" y="19"/>
                    </a:cubicBezTo>
                    <a:cubicBezTo>
                      <a:pt x="42" y="18"/>
                      <a:pt x="42" y="18"/>
                      <a:pt x="42" y="18"/>
                    </a:cubicBezTo>
                    <a:cubicBezTo>
                      <a:pt x="43" y="18"/>
                      <a:pt x="43" y="18"/>
                      <a:pt x="44" y="18"/>
                    </a:cubicBezTo>
                    <a:cubicBezTo>
                      <a:pt x="45" y="17"/>
                      <a:pt x="45" y="16"/>
                      <a:pt x="45" y="16"/>
                    </a:cubicBezTo>
                    <a:cubicBezTo>
                      <a:pt x="45" y="16"/>
                      <a:pt x="44" y="15"/>
                      <a:pt x="43" y="15"/>
                    </a:cubicBezTo>
                    <a:cubicBezTo>
                      <a:pt x="43" y="15"/>
                      <a:pt x="42" y="14"/>
                      <a:pt x="42" y="13"/>
                    </a:cubicBezTo>
                    <a:cubicBezTo>
                      <a:pt x="43" y="13"/>
                      <a:pt x="44" y="14"/>
                      <a:pt x="44" y="14"/>
                    </a:cubicBezTo>
                    <a:cubicBezTo>
                      <a:pt x="45" y="15"/>
                      <a:pt x="45" y="14"/>
                      <a:pt x="46" y="13"/>
                    </a:cubicBezTo>
                    <a:cubicBezTo>
                      <a:pt x="47" y="13"/>
                      <a:pt x="46" y="12"/>
                      <a:pt x="47" y="13"/>
                    </a:cubicBezTo>
                    <a:cubicBezTo>
                      <a:pt x="48" y="13"/>
                      <a:pt x="48" y="13"/>
                      <a:pt x="49" y="13"/>
                    </a:cubicBezTo>
                    <a:cubicBezTo>
                      <a:pt x="49" y="13"/>
                      <a:pt x="49" y="13"/>
                      <a:pt x="49" y="12"/>
                    </a:cubicBezTo>
                    <a:cubicBezTo>
                      <a:pt x="50" y="11"/>
                      <a:pt x="50" y="11"/>
                      <a:pt x="50" y="10"/>
                    </a:cubicBezTo>
                    <a:cubicBezTo>
                      <a:pt x="50" y="10"/>
                      <a:pt x="50" y="9"/>
                      <a:pt x="49" y="9"/>
                    </a:cubicBezTo>
                    <a:cubicBezTo>
                      <a:pt x="49" y="8"/>
                      <a:pt x="50" y="8"/>
                      <a:pt x="50" y="8"/>
                    </a:cubicBezTo>
                    <a:cubicBezTo>
                      <a:pt x="51" y="7"/>
                      <a:pt x="50" y="6"/>
                      <a:pt x="50" y="6"/>
                    </a:cubicBezTo>
                    <a:cubicBezTo>
                      <a:pt x="49" y="7"/>
                      <a:pt x="48" y="6"/>
                      <a:pt x="48" y="6"/>
                    </a:cubicBezTo>
                    <a:cubicBezTo>
                      <a:pt x="48" y="5"/>
                      <a:pt x="46" y="5"/>
                      <a:pt x="46" y="6"/>
                    </a:cubicBezTo>
                    <a:cubicBezTo>
                      <a:pt x="46" y="6"/>
                      <a:pt x="46" y="7"/>
                      <a:pt x="46" y="7"/>
                    </a:cubicBezTo>
                    <a:cubicBezTo>
                      <a:pt x="46" y="8"/>
                      <a:pt x="46" y="9"/>
                      <a:pt x="46" y="10"/>
                    </a:cubicBezTo>
                    <a:cubicBezTo>
                      <a:pt x="45" y="11"/>
                      <a:pt x="44" y="10"/>
                      <a:pt x="44" y="10"/>
                    </a:cubicBezTo>
                    <a:cubicBezTo>
                      <a:pt x="43" y="10"/>
                      <a:pt x="44" y="9"/>
                      <a:pt x="44" y="8"/>
                    </a:cubicBezTo>
                    <a:cubicBezTo>
                      <a:pt x="44" y="7"/>
                      <a:pt x="43" y="7"/>
                      <a:pt x="43" y="6"/>
                    </a:cubicBezTo>
                    <a:cubicBezTo>
                      <a:pt x="42" y="6"/>
                      <a:pt x="42" y="9"/>
                      <a:pt x="42" y="9"/>
                    </a:cubicBezTo>
                    <a:cubicBezTo>
                      <a:pt x="41" y="9"/>
                      <a:pt x="41" y="8"/>
                      <a:pt x="41" y="7"/>
                    </a:cubicBezTo>
                    <a:cubicBezTo>
                      <a:pt x="41" y="6"/>
                      <a:pt x="41" y="6"/>
                      <a:pt x="40" y="6"/>
                    </a:cubicBezTo>
                    <a:cubicBezTo>
                      <a:pt x="39" y="6"/>
                      <a:pt x="39" y="4"/>
                      <a:pt x="39" y="3"/>
                    </a:cubicBezTo>
                    <a:cubicBezTo>
                      <a:pt x="39" y="3"/>
                      <a:pt x="38" y="2"/>
                      <a:pt x="37" y="1"/>
                    </a:cubicBezTo>
                    <a:cubicBezTo>
                      <a:pt x="37" y="0"/>
                      <a:pt x="36" y="2"/>
                      <a:pt x="35" y="3"/>
                    </a:cubicBezTo>
                    <a:cubicBezTo>
                      <a:pt x="34" y="3"/>
                      <a:pt x="36" y="5"/>
                      <a:pt x="36" y="6"/>
                    </a:cubicBezTo>
                    <a:cubicBezTo>
                      <a:pt x="37" y="7"/>
                      <a:pt x="38" y="8"/>
                      <a:pt x="38" y="8"/>
                    </a:cubicBezTo>
                    <a:cubicBezTo>
                      <a:pt x="37" y="9"/>
                      <a:pt x="37" y="9"/>
                      <a:pt x="37" y="10"/>
                    </a:cubicBezTo>
                    <a:cubicBezTo>
                      <a:pt x="36" y="11"/>
                      <a:pt x="35" y="10"/>
                      <a:pt x="34" y="9"/>
                    </a:cubicBezTo>
                    <a:cubicBezTo>
                      <a:pt x="34" y="9"/>
                      <a:pt x="33" y="10"/>
                      <a:pt x="32" y="10"/>
                    </a:cubicBezTo>
                    <a:cubicBezTo>
                      <a:pt x="32" y="10"/>
                      <a:pt x="30" y="10"/>
                      <a:pt x="30" y="10"/>
                    </a:cubicBezTo>
                    <a:cubicBezTo>
                      <a:pt x="29" y="10"/>
                      <a:pt x="27" y="9"/>
                      <a:pt x="26" y="9"/>
                    </a:cubicBezTo>
                    <a:cubicBezTo>
                      <a:pt x="25" y="9"/>
                      <a:pt x="25" y="10"/>
                      <a:pt x="25" y="11"/>
                    </a:cubicBezTo>
                    <a:cubicBezTo>
                      <a:pt x="25" y="11"/>
                      <a:pt x="24" y="12"/>
                      <a:pt x="24" y="11"/>
                    </a:cubicBezTo>
                    <a:cubicBezTo>
                      <a:pt x="24" y="10"/>
                      <a:pt x="22" y="10"/>
                      <a:pt x="21" y="10"/>
                    </a:cubicBezTo>
                    <a:cubicBezTo>
                      <a:pt x="20" y="10"/>
                      <a:pt x="18" y="10"/>
                      <a:pt x="17" y="10"/>
                    </a:cubicBezTo>
                    <a:cubicBezTo>
                      <a:pt x="17" y="10"/>
                      <a:pt x="18" y="9"/>
                      <a:pt x="18" y="8"/>
                    </a:cubicBezTo>
                    <a:cubicBezTo>
                      <a:pt x="18" y="8"/>
                      <a:pt x="18" y="8"/>
                      <a:pt x="17" y="8"/>
                    </a:cubicBezTo>
                    <a:cubicBezTo>
                      <a:pt x="11" y="15"/>
                      <a:pt x="5" y="23"/>
                      <a:pt x="0" y="32"/>
                    </a:cubicBezTo>
                    <a:cubicBezTo>
                      <a:pt x="1" y="32"/>
                      <a:pt x="2" y="32"/>
                      <a:pt x="2" y="33"/>
                    </a:cubicBezTo>
                    <a:cubicBezTo>
                      <a:pt x="3" y="34"/>
                      <a:pt x="4" y="34"/>
                      <a:pt x="4" y="35"/>
                    </a:cubicBezTo>
                    <a:cubicBezTo>
                      <a:pt x="4" y="36"/>
                      <a:pt x="5" y="38"/>
                      <a:pt x="6" y="39"/>
                    </a:cubicBezTo>
                    <a:cubicBezTo>
                      <a:pt x="8" y="40"/>
                      <a:pt x="8" y="40"/>
                      <a:pt x="8" y="41"/>
                    </a:cubicBezTo>
                    <a:cubicBezTo>
                      <a:pt x="8" y="42"/>
                      <a:pt x="10" y="42"/>
                      <a:pt x="11" y="43"/>
                    </a:cubicBezTo>
                    <a:cubicBezTo>
                      <a:pt x="11" y="44"/>
                      <a:pt x="11" y="45"/>
                      <a:pt x="10" y="45"/>
                    </a:cubicBezTo>
                    <a:cubicBezTo>
                      <a:pt x="10" y="44"/>
                      <a:pt x="9" y="42"/>
                      <a:pt x="8" y="42"/>
                    </a:cubicBezTo>
                    <a:cubicBezTo>
                      <a:pt x="8" y="41"/>
                      <a:pt x="6" y="42"/>
                      <a:pt x="6" y="42"/>
                    </a:cubicBezTo>
                    <a:cubicBezTo>
                      <a:pt x="6" y="42"/>
                      <a:pt x="7" y="43"/>
                      <a:pt x="8" y="44"/>
                    </a:cubicBezTo>
                    <a:cubicBezTo>
                      <a:pt x="9" y="44"/>
                      <a:pt x="9" y="45"/>
                      <a:pt x="10" y="46"/>
                    </a:cubicBezTo>
                    <a:cubicBezTo>
                      <a:pt x="10" y="47"/>
                      <a:pt x="10" y="48"/>
                      <a:pt x="10" y="48"/>
                    </a:cubicBezTo>
                    <a:cubicBezTo>
                      <a:pt x="11" y="49"/>
                      <a:pt x="10" y="54"/>
                      <a:pt x="10" y="54"/>
                    </a:cubicBezTo>
                    <a:cubicBezTo>
                      <a:pt x="10" y="55"/>
                      <a:pt x="10" y="57"/>
                      <a:pt x="10" y="57"/>
                    </a:cubicBezTo>
                    <a:cubicBezTo>
                      <a:pt x="11" y="58"/>
                      <a:pt x="12" y="60"/>
                      <a:pt x="12" y="61"/>
                    </a:cubicBezTo>
                    <a:cubicBezTo>
                      <a:pt x="12" y="61"/>
                      <a:pt x="14" y="65"/>
                      <a:pt x="14" y="65"/>
                    </a:cubicBezTo>
                    <a:cubicBezTo>
                      <a:pt x="14" y="65"/>
                      <a:pt x="15" y="66"/>
                      <a:pt x="16" y="66"/>
                    </a:cubicBezTo>
                    <a:cubicBezTo>
                      <a:pt x="17" y="67"/>
                      <a:pt x="17" y="67"/>
                      <a:pt x="18" y="68"/>
                    </a:cubicBezTo>
                    <a:cubicBezTo>
                      <a:pt x="19" y="68"/>
                      <a:pt x="20" y="71"/>
                      <a:pt x="20" y="71"/>
                    </a:cubicBezTo>
                    <a:cubicBezTo>
                      <a:pt x="20" y="72"/>
                      <a:pt x="22" y="74"/>
                      <a:pt x="22" y="74"/>
                    </a:cubicBezTo>
                    <a:cubicBezTo>
                      <a:pt x="23" y="75"/>
                      <a:pt x="21" y="75"/>
                      <a:pt x="21" y="75"/>
                    </a:cubicBezTo>
                    <a:cubicBezTo>
                      <a:pt x="21" y="75"/>
                      <a:pt x="22" y="76"/>
                      <a:pt x="23" y="76"/>
                    </a:cubicBezTo>
                    <a:cubicBezTo>
                      <a:pt x="23" y="77"/>
                      <a:pt x="23" y="77"/>
                      <a:pt x="24" y="77"/>
                    </a:cubicBezTo>
                    <a:cubicBezTo>
                      <a:pt x="25" y="78"/>
                      <a:pt x="24" y="78"/>
                      <a:pt x="25" y="79"/>
                    </a:cubicBezTo>
                    <a:cubicBezTo>
                      <a:pt x="25" y="79"/>
                      <a:pt x="27" y="82"/>
                      <a:pt x="27" y="82"/>
                    </a:cubicBezTo>
                    <a:cubicBezTo>
                      <a:pt x="27" y="82"/>
                      <a:pt x="28" y="81"/>
                      <a:pt x="27" y="80"/>
                    </a:cubicBezTo>
                    <a:cubicBezTo>
                      <a:pt x="27" y="80"/>
                      <a:pt x="26" y="79"/>
                      <a:pt x="26" y="78"/>
                    </a:cubicBezTo>
                    <a:cubicBezTo>
                      <a:pt x="26" y="78"/>
                      <a:pt x="26" y="77"/>
                      <a:pt x="25" y="77"/>
                    </a:cubicBezTo>
                    <a:cubicBezTo>
                      <a:pt x="25" y="76"/>
                      <a:pt x="24" y="75"/>
                      <a:pt x="24" y="74"/>
                    </a:cubicBezTo>
                    <a:cubicBezTo>
                      <a:pt x="24" y="74"/>
                      <a:pt x="22" y="73"/>
                      <a:pt x="22" y="72"/>
                    </a:cubicBezTo>
                    <a:cubicBezTo>
                      <a:pt x="21" y="72"/>
                      <a:pt x="22" y="70"/>
                      <a:pt x="22" y="70"/>
                    </a:cubicBezTo>
                    <a:cubicBezTo>
                      <a:pt x="22" y="70"/>
                      <a:pt x="23" y="71"/>
                      <a:pt x="23" y="72"/>
                    </a:cubicBezTo>
                    <a:cubicBezTo>
                      <a:pt x="24" y="72"/>
                      <a:pt x="24" y="73"/>
                      <a:pt x="25" y="74"/>
                    </a:cubicBezTo>
                    <a:cubicBezTo>
                      <a:pt x="25" y="74"/>
                      <a:pt x="27" y="76"/>
                      <a:pt x="27" y="76"/>
                    </a:cubicBezTo>
                    <a:cubicBezTo>
                      <a:pt x="27" y="76"/>
                      <a:pt x="28" y="77"/>
                      <a:pt x="28" y="78"/>
                    </a:cubicBezTo>
                    <a:cubicBezTo>
                      <a:pt x="28" y="79"/>
                      <a:pt x="29" y="79"/>
                      <a:pt x="29" y="79"/>
                    </a:cubicBezTo>
                    <a:cubicBezTo>
                      <a:pt x="30" y="79"/>
                      <a:pt x="31" y="80"/>
                      <a:pt x="31" y="81"/>
                    </a:cubicBezTo>
                    <a:cubicBezTo>
                      <a:pt x="31" y="81"/>
                      <a:pt x="32" y="83"/>
                      <a:pt x="32" y="84"/>
                    </a:cubicBezTo>
                    <a:cubicBezTo>
                      <a:pt x="32" y="85"/>
                      <a:pt x="33" y="86"/>
                      <a:pt x="34" y="86"/>
                    </a:cubicBezTo>
                    <a:cubicBezTo>
                      <a:pt x="34" y="87"/>
                      <a:pt x="35" y="88"/>
                      <a:pt x="36" y="88"/>
                    </a:cubicBezTo>
                    <a:cubicBezTo>
                      <a:pt x="36" y="88"/>
                      <a:pt x="37" y="88"/>
                      <a:pt x="38" y="89"/>
                    </a:cubicBezTo>
                    <a:cubicBezTo>
                      <a:pt x="38" y="90"/>
                      <a:pt x="42" y="91"/>
                      <a:pt x="42" y="91"/>
                    </a:cubicBezTo>
                    <a:cubicBezTo>
                      <a:pt x="42" y="91"/>
                      <a:pt x="44" y="91"/>
                      <a:pt x="45" y="90"/>
                    </a:cubicBezTo>
                    <a:cubicBezTo>
                      <a:pt x="46" y="90"/>
                      <a:pt x="47" y="92"/>
                      <a:pt x="47" y="93"/>
                    </a:cubicBezTo>
                    <a:cubicBezTo>
                      <a:pt x="48" y="93"/>
                      <a:pt x="49" y="93"/>
                      <a:pt x="50" y="94"/>
                    </a:cubicBezTo>
                    <a:cubicBezTo>
                      <a:pt x="50" y="94"/>
                      <a:pt x="52" y="94"/>
                      <a:pt x="52" y="94"/>
                    </a:cubicBezTo>
                    <a:cubicBezTo>
                      <a:pt x="53" y="95"/>
                      <a:pt x="54" y="95"/>
                      <a:pt x="55" y="96"/>
                    </a:cubicBezTo>
                    <a:cubicBezTo>
                      <a:pt x="55" y="97"/>
                      <a:pt x="56" y="98"/>
                      <a:pt x="57" y="99"/>
                    </a:cubicBezTo>
                    <a:cubicBezTo>
                      <a:pt x="58" y="100"/>
                      <a:pt x="58" y="100"/>
                      <a:pt x="59" y="101"/>
                    </a:cubicBezTo>
                    <a:cubicBezTo>
                      <a:pt x="60" y="101"/>
                      <a:pt x="62" y="102"/>
                      <a:pt x="62" y="102"/>
                    </a:cubicBezTo>
                    <a:cubicBezTo>
                      <a:pt x="62" y="102"/>
                      <a:pt x="62" y="100"/>
                      <a:pt x="63" y="100"/>
                    </a:cubicBezTo>
                    <a:cubicBezTo>
                      <a:pt x="63" y="100"/>
                      <a:pt x="64" y="102"/>
                      <a:pt x="64" y="102"/>
                    </a:cubicBezTo>
                    <a:cubicBezTo>
                      <a:pt x="64" y="102"/>
                      <a:pt x="65" y="104"/>
                      <a:pt x="65" y="104"/>
                    </a:cubicBezTo>
                    <a:cubicBezTo>
                      <a:pt x="66" y="105"/>
                      <a:pt x="66" y="107"/>
                      <a:pt x="65" y="108"/>
                    </a:cubicBezTo>
                    <a:cubicBezTo>
                      <a:pt x="65" y="108"/>
                      <a:pt x="64" y="110"/>
                      <a:pt x="63" y="111"/>
                    </a:cubicBezTo>
                    <a:cubicBezTo>
                      <a:pt x="62" y="112"/>
                      <a:pt x="63" y="113"/>
                      <a:pt x="63" y="114"/>
                    </a:cubicBezTo>
                    <a:cubicBezTo>
                      <a:pt x="64" y="116"/>
                      <a:pt x="63" y="116"/>
                      <a:pt x="63" y="117"/>
                    </a:cubicBezTo>
                    <a:cubicBezTo>
                      <a:pt x="63" y="118"/>
                      <a:pt x="63" y="119"/>
                      <a:pt x="63" y="119"/>
                    </a:cubicBezTo>
                    <a:cubicBezTo>
                      <a:pt x="64" y="120"/>
                      <a:pt x="65" y="120"/>
                      <a:pt x="67" y="122"/>
                    </a:cubicBezTo>
                    <a:cubicBezTo>
                      <a:pt x="68" y="124"/>
                      <a:pt x="67" y="124"/>
                      <a:pt x="68" y="125"/>
                    </a:cubicBezTo>
                    <a:cubicBezTo>
                      <a:pt x="68" y="126"/>
                      <a:pt x="70" y="128"/>
                      <a:pt x="70" y="129"/>
                    </a:cubicBezTo>
                    <a:cubicBezTo>
                      <a:pt x="70" y="130"/>
                      <a:pt x="72" y="131"/>
                      <a:pt x="73" y="131"/>
                    </a:cubicBezTo>
                    <a:cubicBezTo>
                      <a:pt x="74" y="132"/>
                      <a:pt x="77" y="134"/>
                      <a:pt x="78" y="135"/>
                    </a:cubicBezTo>
                    <a:cubicBezTo>
                      <a:pt x="78" y="136"/>
                      <a:pt x="78" y="138"/>
                      <a:pt x="78" y="139"/>
                    </a:cubicBezTo>
                    <a:cubicBezTo>
                      <a:pt x="78" y="140"/>
                      <a:pt x="78" y="142"/>
                      <a:pt x="78" y="144"/>
                    </a:cubicBezTo>
                    <a:cubicBezTo>
                      <a:pt x="79" y="145"/>
                      <a:pt x="79" y="146"/>
                      <a:pt x="78" y="148"/>
                    </a:cubicBezTo>
                    <a:cubicBezTo>
                      <a:pt x="77" y="150"/>
                      <a:pt x="79" y="155"/>
                      <a:pt x="79" y="157"/>
                    </a:cubicBezTo>
                    <a:cubicBezTo>
                      <a:pt x="78" y="160"/>
                      <a:pt x="77" y="160"/>
                      <a:pt x="78" y="161"/>
                    </a:cubicBezTo>
                    <a:cubicBezTo>
                      <a:pt x="78" y="162"/>
                      <a:pt x="78" y="164"/>
                      <a:pt x="78" y="165"/>
                    </a:cubicBezTo>
                    <a:cubicBezTo>
                      <a:pt x="78" y="165"/>
                      <a:pt x="78" y="167"/>
                      <a:pt x="78" y="169"/>
                    </a:cubicBezTo>
                    <a:cubicBezTo>
                      <a:pt x="78" y="170"/>
                      <a:pt x="79" y="167"/>
                      <a:pt x="79" y="166"/>
                    </a:cubicBezTo>
                    <a:cubicBezTo>
                      <a:pt x="80" y="166"/>
                      <a:pt x="80" y="168"/>
                      <a:pt x="79" y="170"/>
                    </a:cubicBezTo>
                    <a:cubicBezTo>
                      <a:pt x="82" y="170"/>
                      <a:pt x="84" y="170"/>
                      <a:pt x="86" y="170"/>
                    </a:cubicBezTo>
                    <a:cubicBezTo>
                      <a:pt x="87" y="170"/>
                      <a:pt x="88" y="170"/>
                      <a:pt x="89" y="170"/>
                    </a:cubicBezTo>
                    <a:cubicBezTo>
                      <a:pt x="89" y="170"/>
                      <a:pt x="89" y="169"/>
                      <a:pt x="89" y="169"/>
                    </a:cubicBezTo>
                    <a:cubicBezTo>
                      <a:pt x="90" y="168"/>
                      <a:pt x="89" y="166"/>
                      <a:pt x="89" y="1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5945188" y="3448050"/>
                <a:ext cx="49213" cy="22225"/>
              </a:xfrm>
              <a:custGeom>
                <a:avLst/>
                <a:gdLst>
                  <a:gd name="T0" fmla="*/ 12 w 13"/>
                  <a:gd name="T1" fmla="*/ 4 h 6"/>
                  <a:gd name="T2" fmla="*/ 9 w 13"/>
                  <a:gd name="T3" fmla="*/ 3 h 6"/>
                  <a:gd name="T4" fmla="*/ 6 w 13"/>
                  <a:gd name="T5" fmla="*/ 1 h 6"/>
                  <a:gd name="T6" fmla="*/ 4 w 13"/>
                  <a:gd name="T7" fmla="*/ 1 h 6"/>
                  <a:gd name="T8" fmla="*/ 2 w 13"/>
                  <a:gd name="T9" fmla="*/ 0 h 6"/>
                  <a:gd name="T10" fmla="*/ 0 w 13"/>
                  <a:gd name="T11" fmla="*/ 2 h 6"/>
                  <a:gd name="T12" fmla="*/ 2 w 13"/>
                  <a:gd name="T13" fmla="*/ 1 h 6"/>
                  <a:gd name="T14" fmla="*/ 4 w 13"/>
                  <a:gd name="T15" fmla="*/ 2 h 6"/>
                  <a:gd name="T16" fmla="*/ 7 w 13"/>
                  <a:gd name="T17" fmla="*/ 3 h 6"/>
                  <a:gd name="T18" fmla="*/ 9 w 13"/>
                  <a:gd name="T19" fmla="*/ 5 h 6"/>
                  <a:gd name="T20" fmla="*/ 12 w 13"/>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6">
                    <a:moveTo>
                      <a:pt x="12" y="4"/>
                    </a:moveTo>
                    <a:cubicBezTo>
                      <a:pt x="12" y="3"/>
                      <a:pt x="10" y="3"/>
                      <a:pt x="9" y="3"/>
                    </a:cubicBezTo>
                    <a:cubicBezTo>
                      <a:pt x="9" y="2"/>
                      <a:pt x="7" y="2"/>
                      <a:pt x="6" y="1"/>
                    </a:cubicBezTo>
                    <a:cubicBezTo>
                      <a:pt x="5" y="1"/>
                      <a:pt x="5" y="1"/>
                      <a:pt x="4" y="1"/>
                    </a:cubicBezTo>
                    <a:cubicBezTo>
                      <a:pt x="4" y="0"/>
                      <a:pt x="3" y="0"/>
                      <a:pt x="2" y="0"/>
                    </a:cubicBezTo>
                    <a:cubicBezTo>
                      <a:pt x="2" y="0"/>
                      <a:pt x="0" y="2"/>
                      <a:pt x="0" y="2"/>
                    </a:cubicBezTo>
                    <a:cubicBezTo>
                      <a:pt x="0" y="2"/>
                      <a:pt x="2" y="2"/>
                      <a:pt x="2" y="1"/>
                    </a:cubicBezTo>
                    <a:cubicBezTo>
                      <a:pt x="3" y="1"/>
                      <a:pt x="4" y="2"/>
                      <a:pt x="4" y="2"/>
                    </a:cubicBezTo>
                    <a:cubicBezTo>
                      <a:pt x="5" y="2"/>
                      <a:pt x="6" y="3"/>
                      <a:pt x="7" y="3"/>
                    </a:cubicBezTo>
                    <a:cubicBezTo>
                      <a:pt x="8" y="3"/>
                      <a:pt x="8" y="4"/>
                      <a:pt x="9" y="5"/>
                    </a:cubicBezTo>
                    <a:cubicBezTo>
                      <a:pt x="10" y="6"/>
                      <a:pt x="13"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任意多边形: 形状 33"/>
              <p:cNvSpPr/>
              <p:nvPr/>
            </p:nvSpPr>
            <p:spPr bwMode="auto">
              <a:xfrm>
                <a:off x="5988050" y="3463925"/>
                <a:ext cx="30163" cy="11113"/>
              </a:xfrm>
              <a:custGeom>
                <a:avLst/>
                <a:gdLst>
                  <a:gd name="T0" fmla="*/ 6 w 8"/>
                  <a:gd name="T1" fmla="*/ 2 h 3"/>
                  <a:gd name="T2" fmla="*/ 5 w 8"/>
                  <a:gd name="T3" fmla="*/ 1 h 3"/>
                  <a:gd name="T4" fmla="*/ 3 w 8"/>
                  <a:gd name="T5" fmla="*/ 1 h 3"/>
                  <a:gd name="T6" fmla="*/ 2 w 8"/>
                  <a:gd name="T7" fmla="*/ 0 h 3"/>
                  <a:gd name="T8" fmla="*/ 2 w 8"/>
                  <a:gd name="T9" fmla="*/ 1 h 3"/>
                  <a:gd name="T10" fmla="*/ 0 w 8"/>
                  <a:gd name="T11" fmla="*/ 2 h 3"/>
                  <a:gd name="T12" fmla="*/ 2 w 8"/>
                  <a:gd name="T13" fmla="*/ 3 h 3"/>
                  <a:gd name="T14" fmla="*/ 4 w 8"/>
                  <a:gd name="T15" fmla="*/ 3 h 3"/>
                  <a:gd name="T16" fmla="*/ 7 w 8"/>
                  <a:gd name="T17" fmla="*/ 3 h 3"/>
                  <a:gd name="T18" fmla="*/ 6 w 8"/>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
                    <a:moveTo>
                      <a:pt x="6" y="2"/>
                    </a:moveTo>
                    <a:cubicBezTo>
                      <a:pt x="6" y="2"/>
                      <a:pt x="5" y="1"/>
                      <a:pt x="5" y="1"/>
                    </a:cubicBezTo>
                    <a:cubicBezTo>
                      <a:pt x="5" y="1"/>
                      <a:pt x="4" y="1"/>
                      <a:pt x="3" y="1"/>
                    </a:cubicBezTo>
                    <a:cubicBezTo>
                      <a:pt x="3" y="1"/>
                      <a:pt x="3" y="0"/>
                      <a:pt x="2" y="0"/>
                    </a:cubicBezTo>
                    <a:cubicBezTo>
                      <a:pt x="2" y="0"/>
                      <a:pt x="2" y="1"/>
                      <a:pt x="2" y="1"/>
                    </a:cubicBezTo>
                    <a:cubicBezTo>
                      <a:pt x="2" y="2"/>
                      <a:pt x="0" y="2"/>
                      <a:pt x="0" y="2"/>
                    </a:cubicBezTo>
                    <a:cubicBezTo>
                      <a:pt x="2" y="3"/>
                      <a:pt x="2" y="3"/>
                      <a:pt x="2" y="3"/>
                    </a:cubicBezTo>
                    <a:cubicBezTo>
                      <a:pt x="2" y="3"/>
                      <a:pt x="3" y="3"/>
                      <a:pt x="4" y="3"/>
                    </a:cubicBezTo>
                    <a:cubicBezTo>
                      <a:pt x="5" y="3"/>
                      <a:pt x="6" y="3"/>
                      <a:pt x="7" y="3"/>
                    </a:cubicBezTo>
                    <a:cubicBezTo>
                      <a:pt x="8" y="3"/>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任意多边形: 形状 34"/>
              <p:cNvSpPr/>
              <p:nvPr/>
            </p:nvSpPr>
            <p:spPr bwMode="auto">
              <a:xfrm>
                <a:off x="6007100" y="3338513"/>
                <a:ext cx="6350" cy="3175"/>
              </a:xfrm>
              <a:custGeom>
                <a:avLst/>
                <a:gdLst>
                  <a:gd name="T0" fmla="*/ 0 w 2"/>
                  <a:gd name="T1" fmla="*/ 1 h 1"/>
                  <a:gd name="T2" fmla="*/ 0 w 2"/>
                  <a:gd name="T3" fmla="*/ 1 h 1"/>
                  <a:gd name="T4" fmla="*/ 1 w 2"/>
                  <a:gd name="T5" fmla="*/ 1 h 1"/>
                  <a:gd name="T6" fmla="*/ 2 w 2"/>
                  <a:gd name="T7" fmla="*/ 0 h 1"/>
                  <a:gd name="T8" fmla="*/ 2 w 2"/>
                  <a:gd name="T9" fmla="*/ 1 h 1"/>
                  <a:gd name="T10" fmla="*/ 0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0" y="1"/>
                    </a:moveTo>
                    <a:cubicBezTo>
                      <a:pt x="0" y="1"/>
                      <a:pt x="0" y="1"/>
                      <a:pt x="0" y="1"/>
                    </a:cubicBezTo>
                    <a:cubicBezTo>
                      <a:pt x="1" y="1"/>
                      <a:pt x="1" y="1"/>
                      <a:pt x="1" y="1"/>
                    </a:cubicBezTo>
                    <a:cubicBezTo>
                      <a:pt x="1" y="1"/>
                      <a:pt x="2" y="1"/>
                      <a:pt x="2" y="0"/>
                    </a:cubicBezTo>
                    <a:cubicBezTo>
                      <a:pt x="2" y="0"/>
                      <a:pt x="2" y="0"/>
                      <a:pt x="2"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任意多边形: 形状 35"/>
              <p:cNvSpPr/>
              <p:nvPr/>
            </p:nvSpPr>
            <p:spPr bwMode="auto">
              <a:xfrm>
                <a:off x="6021388" y="3322638"/>
                <a:ext cx="11113" cy="11113"/>
              </a:xfrm>
              <a:custGeom>
                <a:avLst/>
                <a:gdLst>
                  <a:gd name="T0" fmla="*/ 0 w 3"/>
                  <a:gd name="T1" fmla="*/ 3 h 3"/>
                  <a:gd name="T2" fmla="*/ 1 w 3"/>
                  <a:gd name="T3" fmla="*/ 3 h 3"/>
                  <a:gd name="T4" fmla="*/ 3 w 3"/>
                  <a:gd name="T5" fmla="*/ 2 h 3"/>
                  <a:gd name="T6" fmla="*/ 2 w 3"/>
                  <a:gd name="T7" fmla="*/ 1 h 3"/>
                  <a:gd name="T8" fmla="*/ 1 w 3"/>
                  <a:gd name="T9" fmla="*/ 1 h 3"/>
                  <a:gd name="T10" fmla="*/ 1 w 3"/>
                  <a:gd name="T11" fmla="*/ 2 h 3"/>
                  <a:gd name="T12" fmla="*/ 0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0" y="3"/>
                    </a:moveTo>
                    <a:cubicBezTo>
                      <a:pt x="1" y="3"/>
                      <a:pt x="1" y="3"/>
                      <a:pt x="1" y="3"/>
                    </a:cubicBezTo>
                    <a:cubicBezTo>
                      <a:pt x="2" y="2"/>
                      <a:pt x="2" y="2"/>
                      <a:pt x="3" y="2"/>
                    </a:cubicBezTo>
                    <a:cubicBezTo>
                      <a:pt x="3" y="2"/>
                      <a:pt x="2" y="0"/>
                      <a:pt x="2" y="1"/>
                    </a:cubicBezTo>
                    <a:cubicBezTo>
                      <a:pt x="2" y="1"/>
                      <a:pt x="1" y="1"/>
                      <a:pt x="1" y="1"/>
                    </a:cubicBezTo>
                    <a:cubicBezTo>
                      <a:pt x="1" y="1"/>
                      <a:pt x="1" y="1"/>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任意多边形: 形状 36"/>
              <p:cNvSpPr/>
              <p:nvPr/>
            </p:nvSpPr>
            <p:spPr bwMode="auto">
              <a:xfrm>
                <a:off x="6007100" y="3325813"/>
                <a:ext cx="19050" cy="15875"/>
              </a:xfrm>
              <a:custGeom>
                <a:avLst/>
                <a:gdLst>
                  <a:gd name="T0" fmla="*/ 4 w 5"/>
                  <a:gd name="T1" fmla="*/ 0 h 4"/>
                  <a:gd name="T2" fmla="*/ 2 w 5"/>
                  <a:gd name="T3" fmla="*/ 2 h 4"/>
                  <a:gd name="T4" fmla="*/ 0 w 5"/>
                  <a:gd name="T5" fmla="*/ 3 h 4"/>
                  <a:gd name="T6" fmla="*/ 0 w 5"/>
                  <a:gd name="T7" fmla="*/ 4 h 4"/>
                  <a:gd name="T8" fmla="*/ 2 w 5"/>
                  <a:gd name="T9" fmla="*/ 4 h 4"/>
                  <a:gd name="T10" fmla="*/ 2 w 5"/>
                  <a:gd name="T11" fmla="*/ 3 h 4"/>
                  <a:gd name="T12" fmla="*/ 3 w 5"/>
                  <a:gd name="T13" fmla="*/ 3 h 4"/>
                  <a:gd name="T14" fmla="*/ 4 w 5"/>
                  <a:gd name="T15" fmla="*/ 2 h 4"/>
                  <a:gd name="T16" fmla="*/ 5 w 5"/>
                  <a:gd name="T17" fmla="*/ 1 h 4"/>
                  <a:gd name="T18" fmla="*/ 5 w 5"/>
                  <a:gd name="T19" fmla="*/ 0 h 4"/>
                  <a:gd name="T20" fmla="*/ 4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4" y="0"/>
                    </a:moveTo>
                    <a:cubicBezTo>
                      <a:pt x="4" y="0"/>
                      <a:pt x="2" y="2"/>
                      <a:pt x="2" y="2"/>
                    </a:cubicBezTo>
                    <a:cubicBezTo>
                      <a:pt x="2" y="2"/>
                      <a:pt x="1" y="3"/>
                      <a:pt x="0" y="3"/>
                    </a:cubicBezTo>
                    <a:cubicBezTo>
                      <a:pt x="0" y="3"/>
                      <a:pt x="0" y="4"/>
                      <a:pt x="0" y="4"/>
                    </a:cubicBezTo>
                    <a:cubicBezTo>
                      <a:pt x="1" y="4"/>
                      <a:pt x="1" y="4"/>
                      <a:pt x="2" y="4"/>
                    </a:cubicBezTo>
                    <a:cubicBezTo>
                      <a:pt x="2" y="3"/>
                      <a:pt x="2" y="3"/>
                      <a:pt x="2" y="3"/>
                    </a:cubicBezTo>
                    <a:cubicBezTo>
                      <a:pt x="3" y="3"/>
                      <a:pt x="3" y="3"/>
                      <a:pt x="3" y="3"/>
                    </a:cubicBezTo>
                    <a:cubicBezTo>
                      <a:pt x="3" y="2"/>
                      <a:pt x="4" y="2"/>
                      <a:pt x="4" y="2"/>
                    </a:cubicBezTo>
                    <a:cubicBezTo>
                      <a:pt x="5" y="2"/>
                      <a:pt x="5" y="1"/>
                      <a:pt x="5" y="1"/>
                    </a:cubicBezTo>
                    <a:cubicBezTo>
                      <a:pt x="5" y="0"/>
                      <a:pt x="5" y="0"/>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任意多边形: 形状 37"/>
              <p:cNvSpPr/>
              <p:nvPr/>
            </p:nvSpPr>
            <p:spPr bwMode="auto">
              <a:xfrm>
                <a:off x="6032500" y="3300413"/>
                <a:ext cx="31750" cy="25400"/>
              </a:xfrm>
              <a:custGeom>
                <a:avLst/>
                <a:gdLst>
                  <a:gd name="T0" fmla="*/ 1 w 8"/>
                  <a:gd name="T1" fmla="*/ 1 h 7"/>
                  <a:gd name="T2" fmla="*/ 1 w 8"/>
                  <a:gd name="T3" fmla="*/ 2 h 7"/>
                  <a:gd name="T4" fmla="*/ 0 w 8"/>
                  <a:gd name="T5" fmla="*/ 4 h 7"/>
                  <a:gd name="T6" fmla="*/ 3 w 8"/>
                  <a:gd name="T7" fmla="*/ 6 h 7"/>
                  <a:gd name="T8" fmla="*/ 5 w 8"/>
                  <a:gd name="T9" fmla="*/ 6 h 7"/>
                  <a:gd name="T10" fmla="*/ 7 w 8"/>
                  <a:gd name="T11" fmla="*/ 7 h 7"/>
                  <a:gd name="T12" fmla="*/ 6 w 8"/>
                  <a:gd name="T13" fmla="*/ 3 h 7"/>
                  <a:gd name="T14" fmla="*/ 5 w 8"/>
                  <a:gd name="T15" fmla="*/ 2 h 7"/>
                  <a:gd name="T16" fmla="*/ 3 w 8"/>
                  <a:gd name="T17" fmla="*/ 1 h 7"/>
                  <a:gd name="T18" fmla="*/ 3 w 8"/>
                  <a:gd name="T19" fmla="*/ 0 h 7"/>
                  <a:gd name="T20" fmla="*/ 3 w 8"/>
                  <a:gd name="T21" fmla="*/ 0 h 7"/>
                  <a:gd name="T22" fmla="*/ 1 w 8"/>
                  <a:gd name="T2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7">
                    <a:moveTo>
                      <a:pt x="1" y="1"/>
                    </a:moveTo>
                    <a:cubicBezTo>
                      <a:pt x="1" y="1"/>
                      <a:pt x="1" y="2"/>
                      <a:pt x="1" y="2"/>
                    </a:cubicBezTo>
                    <a:cubicBezTo>
                      <a:pt x="0" y="2"/>
                      <a:pt x="0" y="4"/>
                      <a:pt x="0" y="4"/>
                    </a:cubicBezTo>
                    <a:cubicBezTo>
                      <a:pt x="0" y="4"/>
                      <a:pt x="3" y="6"/>
                      <a:pt x="3" y="6"/>
                    </a:cubicBezTo>
                    <a:cubicBezTo>
                      <a:pt x="4" y="6"/>
                      <a:pt x="5" y="6"/>
                      <a:pt x="5" y="6"/>
                    </a:cubicBezTo>
                    <a:cubicBezTo>
                      <a:pt x="5" y="6"/>
                      <a:pt x="7" y="7"/>
                      <a:pt x="7" y="7"/>
                    </a:cubicBezTo>
                    <a:cubicBezTo>
                      <a:pt x="8" y="6"/>
                      <a:pt x="6" y="4"/>
                      <a:pt x="6" y="3"/>
                    </a:cubicBezTo>
                    <a:cubicBezTo>
                      <a:pt x="6" y="3"/>
                      <a:pt x="5" y="2"/>
                      <a:pt x="5" y="2"/>
                    </a:cubicBezTo>
                    <a:cubicBezTo>
                      <a:pt x="4" y="2"/>
                      <a:pt x="3" y="2"/>
                      <a:pt x="3" y="1"/>
                    </a:cubicBezTo>
                    <a:cubicBezTo>
                      <a:pt x="3" y="1"/>
                      <a:pt x="3" y="1"/>
                      <a:pt x="3" y="0"/>
                    </a:cubicBezTo>
                    <a:cubicBezTo>
                      <a:pt x="3" y="0"/>
                      <a:pt x="3" y="0"/>
                      <a:pt x="3" y="0"/>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任意多边形: 形状 38"/>
              <p:cNvSpPr/>
              <p:nvPr/>
            </p:nvSpPr>
            <p:spPr bwMode="auto">
              <a:xfrm>
                <a:off x="5918200" y="3197225"/>
                <a:ext cx="34925" cy="19050"/>
              </a:xfrm>
              <a:custGeom>
                <a:avLst/>
                <a:gdLst>
                  <a:gd name="T0" fmla="*/ 7 w 9"/>
                  <a:gd name="T1" fmla="*/ 4 h 5"/>
                  <a:gd name="T2" fmla="*/ 6 w 9"/>
                  <a:gd name="T3" fmla="*/ 2 h 5"/>
                  <a:gd name="T4" fmla="*/ 4 w 9"/>
                  <a:gd name="T5" fmla="*/ 1 h 5"/>
                  <a:gd name="T6" fmla="*/ 3 w 9"/>
                  <a:gd name="T7" fmla="*/ 0 h 5"/>
                  <a:gd name="T8" fmla="*/ 2 w 9"/>
                  <a:gd name="T9" fmla="*/ 1 h 5"/>
                  <a:gd name="T10" fmla="*/ 2 w 9"/>
                  <a:gd name="T11" fmla="*/ 2 h 5"/>
                  <a:gd name="T12" fmla="*/ 0 w 9"/>
                  <a:gd name="T13" fmla="*/ 4 h 5"/>
                  <a:gd name="T14" fmla="*/ 3 w 9"/>
                  <a:gd name="T15" fmla="*/ 5 h 5"/>
                  <a:gd name="T16" fmla="*/ 5 w 9"/>
                  <a:gd name="T17" fmla="*/ 4 h 5"/>
                  <a:gd name="T18" fmla="*/ 8 w 9"/>
                  <a:gd name="T19" fmla="*/ 5 h 5"/>
                  <a:gd name="T20" fmla="*/ 7 w 9"/>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7" y="4"/>
                    </a:moveTo>
                    <a:cubicBezTo>
                      <a:pt x="7" y="3"/>
                      <a:pt x="6" y="2"/>
                      <a:pt x="6" y="2"/>
                    </a:cubicBezTo>
                    <a:cubicBezTo>
                      <a:pt x="5" y="1"/>
                      <a:pt x="4" y="1"/>
                      <a:pt x="4" y="1"/>
                    </a:cubicBezTo>
                    <a:cubicBezTo>
                      <a:pt x="4" y="1"/>
                      <a:pt x="3" y="0"/>
                      <a:pt x="3" y="0"/>
                    </a:cubicBezTo>
                    <a:cubicBezTo>
                      <a:pt x="3" y="0"/>
                      <a:pt x="2" y="1"/>
                      <a:pt x="2" y="1"/>
                    </a:cubicBezTo>
                    <a:cubicBezTo>
                      <a:pt x="2" y="2"/>
                      <a:pt x="2" y="2"/>
                      <a:pt x="2" y="2"/>
                    </a:cubicBezTo>
                    <a:cubicBezTo>
                      <a:pt x="2" y="2"/>
                      <a:pt x="1" y="4"/>
                      <a:pt x="0" y="4"/>
                    </a:cubicBezTo>
                    <a:cubicBezTo>
                      <a:pt x="0" y="4"/>
                      <a:pt x="3" y="5"/>
                      <a:pt x="3" y="5"/>
                    </a:cubicBezTo>
                    <a:cubicBezTo>
                      <a:pt x="3" y="5"/>
                      <a:pt x="5" y="4"/>
                      <a:pt x="5" y="4"/>
                    </a:cubicBezTo>
                    <a:cubicBezTo>
                      <a:pt x="5" y="4"/>
                      <a:pt x="7" y="5"/>
                      <a:pt x="8" y="5"/>
                    </a:cubicBezTo>
                    <a:cubicBezTo>
                      <a:pt x="9" y="5"/>
                      <a:pt x="8"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任意多边形: 形状 39"/>
              <p:cNvSpPr/>
              <p:nvPr/>
            </p:nvSpPr>
            <p:spPr bwMode="auto">
              <a:xfrm>
                <a:off x="5903913" y="3128963"/>
                <a:ext cx="122238" cy="98425"/>
              </a:xfrm>
              <a:custGeom>
                <a:avLst/>
                <a:gdLst>
                  <a:gd name="T0" fmla="*/ 30 w 32"/>
                  <a:gd name="T1" fmla="*/ 16 h 26"/>
                  <a:gd name="T2" fmla="*/ 28 w 32"/>
                  <a:gd name="T3" fmla="*/ 14 h 26"/>
                  <a:gd name="T4" fmla="*/ 26 w 32"/>
                  <a:gd name="T5" fmla="*/ 13 h 26"/>
                  <a:gd name="T6" fmla="*/ 24 w 32"/>
                  <a:gd name="T7" fmla="*/ 11 h 26"/>
                  <a:gd name="T8" fmla="*/ 24 w 32"/>
                  <a:gd name="T9" fmla="*/ 9 h 26"/>
                  <a:gd name="T10" fmla="*/ 23 w 32"/>
                  <a:gd name="T11" fmla="*/ 8 h 26"/>
                  <a:gd name="T12" fmla="*/ 21 w 32"/>
                  <a:gd name="T13" fmla="*/ 7 h 26"/>
                  <a:gd name="T14" fmla="*/ 19 w 32"/>
                  <a:gd name="T15" fmla="*/ 6 h 26"/>
                  <a:gd name="T16" fmla="*/ 16 w 32"/>
                  <a:gd name="T17" fmla="*/ 5 h 26"/>
                  <a:gd name="T18" fmla="*/ 15 w 32"/>
                  <a:gd name="T19" fmla="*/ 4 h 26"/>
                  <a:gd name="T20" fmla="*/ 12 w 32"/>
                  <a:gd name="T21" fmla="*/ 5 h 26"/>
                  <a:gd name="T22" fmla="*/ 11 w 32"/>
                  <a:gd name="T23" fmla="*/ 3 h 26"/>
                  <a:gd name="T24" fmla="*/ 14 w 32"/>
                  <a:gd name="T25" fmla="*/ 3 h 26"/>
                  <a:gd name="T26" fmla="*/ 13 w 32"/>
                  <a:gd name="T27" fmla="*/ 1 h 26"/>
                  <a:gd name="T28" fmla="*/ 11 w 32"/>
                  <a:gd name="T29" fmla="*/ 1 h 26"/>
                  <a:gd name="T30" fmla="*/ 9 w 32"/>
                  <a:gd name="T31" fmla="*/ 1 h 26"/>
                  <a:gd name="T32" fmla="*/ 6 w 32"/>
                  <a:gd name="T33" fmla="*/ 2 h 26"/>
                  <a:gd name="T34" fmla="*/ 5 w 32"/>
                  <a:gd name="T35" fmla="*/ 4 h 26"/>
                  <a:gd name="T36" fmla="*/ 4 w 32"/>
                  <a:gd name="T37" fmla="*/ 3 h 26"/>
                  <a:gd name="T38" fmla="*/ 5 w 32"/>
                  <a:gd name="T39" fmla="*/ 0 h 26"/>
                  <a:gd name="T40" fmla="*/ 4 w 32"/>
                  <a:gd name="T41" fmla="*/ 0 h 26"/>
                  <a:gd name="T42" fmla="*/ 2 w 32"/>
                  <a:gd name="T43" fmla="*/ 2 h 26"/>
                  <a:gd name="T44" fmla="*/ 0 w 32"/>
                  <a:gd name="T45" fmla="*/ 5 h 26"/>
                  <a:gd name="T46" fmla="*/ 3 w 32"/>
                  <a:gd name="T47" fmla="*/ 7 h 26"/>
                  <a:gd name="T48" fmla="*/ 1 w 32"/>
                  <a:gd name="T49" fmla="*/ 7 h 26"/>
                  <a:gd name="T50" fmla="*/ 2 w 32"/>
                  <a:gd name="T51" fmla="*/ 8 h 26"/>
                  <a:gd name="T52" fmla="*/ 4 w 32"/>
                  <a:gd name="T53" fmla="*/ 9 h 26"/>
                  <a:gd name="T54" fmla="*/ 6 w 32"/>
                  <a:gd name="T55" fmla="*/ 9 h 26"/>
                  <a:gd name="T56" fmla="*/ 9 w 32"/>
                  <a:gd name="T57" fmla="*/ 9 h 26"/>
                  <a:gd name="T58" fmla="*/ 12 w 32"/>
                  <a:gd name="T59" fmla="*/ 10 h 26"/>
                  <a:gd name="T60" fmla="*/ 12 w 32"/>
                  <a:gd name="T61" fmla="*/ 8 h 26"/>
                  <a:gd name="T62" fmla="*/ 14 w 32"/>
                  <a:gd name="T63" fmla="*/ 9 h 26"/>
                  <a:gd name="T64" fmla="*/ 15 w 32"/>
                  <a:gd name="T65" fmla="*/ 11 h 26"/>
                  <a:gd name="T66" fmla="*/ 17 w 32"/>
                  <a:gd name="T67" fmla="*/ 12 h 26"/>
                  <a:gd name="T68" fmla="*/ 19 w 32"/>
                  <a:gd name="T69" fmla="*/ 14 h 26"/>
                  <a:gd name="T70" fmla="*/ 20 w 32"/>
                  <a:gd name="T71" fmla="*/ 16 h 26"/>
                  <a:gd name="T72" fmla="*/ 18 w 32"/>
                  <a:gd name="T73" fmla="*/ 17 h 26"/>
                  <a:gd name="T74" fmla="*/ 20 w 32"/>
                  <a:gd name="T75" fmla="*/ 19 h 26"/>
                  <a:gd name="T76" fmla="*/ 17 w 32"/>
                  <a:gd name="T77" fmla="*/ 19 h 26"/>
                  <a:gd name="T78" fmla="*/ 17 w 32"/>
                  <a:gd name="T79" fmla="*/ 20 h 26"/>
                  <a:gd name="T80" fmla="*/ 16 w 32"/>
                  <a:gd name="T81" fmla="*/ 19 h 26"/>
                  <a:gd name="T82" fmla="*/ 14 w 32"/>
                  <a:gd name="T83" fmla="*/ 19 h 26"/>
                  <a:gd name="T84" fmla="*/ 13 w 32"/>
                  <a:gd name="T85" fmla="*/ 20 h 26"/>
                  <a:gd name="T86" fmla="*/ 15 w 32"/>
                  <a:gd name="T87" fmla="*/ 21 h 26"/>
                  <a:gd name="T88" fmla="*/ 17 w 32"/>
                  <a:gd name="T89" fmla="*/ 20 h 26"/>
                  <a:gd name="T90" fmla="*/ 19 w 32"/>
                  <a:gd name="T91" fmla="*/ 20 h 26"/>
                  <a:gd name="T92" fmla="*/ 21 w 32"/>
                  <a:gd name="T93" fmla="*/ 22 h 26"/>
                  <a:gd name="T94" fmla="*/ 22 w 32"/>
                  <a:gd name="T95" fmla="*/ 24 h 26"/>
                  <a:gd name="T96" fmla="*/ 25 w 32"/>
                  <a:gd name="T97" fmla="*/ 25 h 26"/>
                  <a:gd name="T98" fmla="*/ 29 w 32"/>
                  <a:gd name="T99" fmla="*/ 26 h 26"/>
                  <a:gd name="T100" fmla="*/ 27 w 32"/>
                  <a:gd name="T101" fmla="*/ 24 h 26"/>
                  <a:gd name="T102" fmla="*/ 25 w 32"/>
                  <a:gd name="T103" fmla="*/ 22 h 26"/>
                  <a:gd name="T104" fmla="*/ 30 w 32"/>
                  <a:gd name="T105" fmla="*/ 24 h 26"/>
                  <a:gd name="T106" fmla="*/ 29 w 32"/>
                  <a:gd name="T107" fmla="*/ 23 h 26"/>
                  <a:gd name="T108" fmla="*/ 29 w 32"/>
                  <a:gd name="T109" fmla="*/ 21 h 26"/>
                  <a:gd name="T110" fmla="*/ 26 w 32"/>
                  <a:gd name="T111" fmla="*/ 19 h 26"/>
                  <a:gd name="T112" fmla="*/ 26 w 32"/>
                  <a:gd name="T113" fmla="*/ 17 h 26"/>
                  <a:gd name="T114" fmla="*/ 28 w 32"/>
                  <a:gd name="T115" fmla="*/ 18 h 26"/>
                  <a:gd name="T116" fmla="*/ 30 w 32"/>
                  <a:gd name="T117" fmla="*/ 20 h 26"/>
                  <a:gd name="T118" fmla="*/ 31 w 32"/>
                  <a:gd name="T119" fmla="*/ 18 h 26"/>
                  <a:gd name="T120" fmla="*/ 32 w 32"/>
                  <a:gd name="T121" fmla="*/ 16 h 26"/>
                  <a:gd name="T122" fmla="*/ 30 w 32"/>
                  <a:gd name="T123"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 h="26">
                    <a:moveTo>
                      <a:pt x="30" y="16"/>
                    </a:moveTo>
                    <a:cubicBezTo>
                      <a:pt x="29" y="16"/>
                      <a:pt x="29" y="14"/>
                      <a:pt x="28" y="14"/>
                    </a:cubicBezTo>
                    <a:cubicBezTo>
                      <a:pt x="28" y="13"/>
                      <a:pt x="26" y="13"/>
                      <a:pt x="26" y="13"/>
                    </a:cubicBezTo>
                    <a:cubicBezTo>
                      <a:pt x="25" y="13"/>
                      <a:pt x="24" y="12"/>
                      <a:pt x="24" y="11"/>
                    </a:cubicBezTo>
                    <a:cubicBezTo>
                      <a:pt x="24" y="11"/>
                      <a:pt x="25" y="10"/>
                      <a:pt x="24" y="9"/>
                    </a:cubicBezTo>
                    <a:cubicBezTo>
                      <a:pt x="24" y="9"/>
                      <a:pt x="23" y="8"/>
                      <a:pt x="23" y="8"/>
                    </a:cubicBezTo>
                    <a:cubicBezTo>
                      <a:pt x="22" y="8"/>
                      <a:pt x="21" y="8"/>
                      <a:pt x="21" y="7"/>
                    </a:cubicBezTo>
                    <a:cubicBezTo>
                      <a:pt x="21" y="7"/>
                      <a:pt x="20" y="6"/>
                      <a:pt x="19" y="6"/>
                    </a:cubicBezTo>
                    <a:cubicBezTo>
                      <a:pt x="18" y="6"/>
                      <a:pt x="17" y="5"/>
                      <a:pt x="16" y="5"/>
                    </a:cubicBezTo>
                    <a:cubicBezTo>
                      <a:pt x="16" y="5"/>
                      <a:pt x="15" y="4"/>
                      <a:pt x="15" y="4"/>
                    </a:cubicBezTo>
                    <a:cubicBezTo>
                      <a:pt x="14" y="3"/>
                      <a:pt x="13" y="5"/>
                      <a:pt x="12" y="5"/>
                    </a:cubicBezTo>
                    <a:cubicBezTo>
                      <a:pt x="12" y="5"/>
                      <a:pt x="10" y="3"/>
                      <a:pt x="11" y="3"/>
                    </a:cubicBezTo>
                    <a:cubicBezTo>
                      <a:pt x="11" y="3"/>
                      <a:pt x="14" y="3"/>
                      <a:pt x="14" y="3"/>
                    </a:cubicBezTo>
                    <a:cubicBezTo>
                      <a:pt x="14" y="2"/>
                      <a:pt x="13" y="1"/>
                      <a:pt x="13" y="1"/>
                    </a:cubicBezTo>
                    <a:cubicBezTo>
                      <a:pt x="13" y="1"/>
                      <a:pt x="11" y="1"/>
                      <a:pt x="11" y="1"/>
                    </a:cubicBezTo>
                    <a:cubicBezTo>
                      <a:pt x="10" y="1"/>
                      <a:pt x="9" y="1"/>
                      <a:pt x="9" y="1"/>
                    </a:cubicBezTo>
                    <a:cubicBezTo>
                      <a:pt x="8" y="1"/>
                      <a:pt x="7" y="1"/>
                      <a:pt x="6" y="2"/>
                    </a:cubicBezTo>
                    <a:cubicBezTo>
                      <a:pt x="6" y="2"/>
                      <a:pt x="5" y="4"/>
                      <a:pt x="5" y="4"/>
                    </a:cubicBezTo>
                    <a:cubicBezTo>
                      <a:pt x="5" y="5"/>
                      <a:pt x="4" y="4"/>
                      <a:pt x="4" y="3"/>
                    </a:cubicBezTo>
                    <a:cubicBezTo>
                      <a:pt x="4" y="3"/>
                      <a:pt x="5" y="1"/>
                      <a:pt x="5" y="0"/>
                    </a:cubicBezTo>
                    <a:cubicBezTo>
                      <a:pt x="6" y="0"/>
                      <a:pt x="5" y="0"/>
                      <a:pt x="4" y="0"/>
                    </a:cubicBezTo>
                    <a:cubicBezTo>
                      <a:pt x="3" y="0"/>
                      <a:pt x="2" y="1"/>
                      <a:pt x="2" y="2"/>
                    </a:cubicBezTo>
                    <a:cubicBezTo>
                      <a:pt x="1" y="2"/>
                      <a:pt x="0" y="4"/>
                      <a:pt x="0" y="5"/>
                    </a:cubicBezTo>
                    <a:cubicBezTo>
                      <a:pt x="1" y="6"/>
                      <a:pt x="3" y="7"/>
                      <a:pt x="3" y="7"/>
                    </a:cubicBezTo>
                    <a:cubicBezTo>
                      <a:pt x="1" y="7"/>
                      <a:pt x="1" y="7"/>
                      <a:pt x="1" y="7"/>
                    </a:cubicBezTo>
                    <a:cubicBezTo>
                      <a:pt x="1" y="7"/>
                      <a:pt x="1" y="8"/>
                      <a:pt x="2" y="8"/>
                    </a:cubicBezTo>
                    <a:cubicBezTo>
                      <a:pt x="2" y="8"/>
                      <a:pt x="4" y="8"/>
                      <a:pt x="4" y="9"/>
                    </a:cubicBezTo>
                    <a:cubicBezTo>
                      <a:pt x="4" y="9"/>
                      <a:pt x="6" y="9"/>
                      <a:pt x="6" y="9"/>
                    </a:cubicBezTo>
                    <a:cubicBezTo>
                      <a:pt x="7" y="9"/>
                      <a:pt x="9" y="9"/>
                      <a:pt x="9" y="9"/>
                    </a:cubicBezTo>
                    <a:cubicBezTo>
                      <a:pt x="10" y="10"/>
                      <a:pt x="12" y="10"/>
                      <a:pt x="12" y="10"/>
                    </a:cubicBezTo>
                    <a:cubicBezTo>
                      <a:pt x="12" y="9"/>
                      <a:pt x="12" y="8"/>
                      <a:pt x="12" y="8"/>
                    </a:cubicBezTo>
                    <a:cubicBezTo>
                      <a:pt x="12" y="8"/>
                      <a:pt x="13" y="9"/>
                      <a:pt x="14" y="9"/>
                    </a:cubicBezTo>
                    <a:cubicBezTo>
                      <a:pt x="14" y="10"/>
                      <a:pt x="15" y="10"/>
                      <a:pt x="15" y="11"/>
                    </a:cubicBezTo>
                    <a:cubicBezTo>
                      <a:pt x="15" y="11"/>
                      <a:pt x="16" y="12"/>
                      <a:pt x="17" y="12"/>
                    </a:cubicBezTo>
                    <a:cubicBezTo>
                      <a:pt x="17" y="12"/>
                      <a:pt x="19" y="13"/>
                      <a:pt x="19" y="14"/>
                    </a:cubicBezTo>
                    <a:cubicBezTo>
                      <a:pt x="19" y="14"/>
                      <a:pt x="20" y="16"/>
                      <a:pt x="20" y="16"/>
                    </a:cubicBezTo>
                    <a:cubicBezTo>
                      <a:pt x="19" y="16"/>
                      <a:pt x="19" y="16"/>
                      <a:pt x="18" y="17"/>
                    </a:cubicBezTo>
                    <a:cubicBezTo>
                      <a:pt x="18" y="17"/>
                      <a:pt x="20" y="18"/>
                      <a:pt x="20" y="19"/>
                    </a:cubicBezTo>
                    <a:cubicBezTo>
                      <a:pt x="20" y="19"/>
                      <a:pt x="18" y="19"/>
                      <a:pt x="17" y="19"/>
                    </a:cubicBezTo>
                    <a:cubicBezTo>
                      <a:pt x="17" y="19"/>
                      <a:pt x="17" y="20"/>
                      <a:pt x="17" y="20"/>
                    </a:cubicBezTo>
                    <a:cubicBezTo>
                      <a:pt x="16" y="19"/>
                      <a:pt x="16" y="19"/>
                      <a:pt x="16" y="19"/>
                    </a:cubicBezTo>
                    <a:cubicBezTo>
                      <a:pt x="16" y="19"/>
                      <a:pt x="15" y="19"/>
                      <a:pt x="14" y="19"/>
                    </a:cubicBezTo>
                    <a:cubicBezTo>
                      <a:pt x="14" y="19"/>
                      <a:pt x="13" y="20"/>
                      <a:pt x="13" y="20"/>
                    </a:cubicBezTo>
                    <a:cubicBezTo>
                      <a:pt x="13" y="20"/>
                      <a:pt x="14" y="21"/>
                      <a:pt x="15" y="21"/>
                    </a:cubicBezTo>
                    <a:cubicBezTo>
                      <a:pt x="15" y="21"/>
                      <a:pt x="17" y="20"/>
                      <a:pt x="17" y="20"/>
                    </a:cubicBezTo>
                    <a:cubicBezTo>
                      <a:pt x="17" y="20"/>
                      <a:pt x="18" y="21"/>
                      <a:pt x="19" y="20"/>
                    </a:cubicBezTo>
                    <a:cubicBezTo>
                      <a:pt x="19" y="20"/>
                      <a:pt x="20" y="22"/>
                      <a:pt x="21" y="22"/>
                    </a:cubicBezTo>
                    <a:cubicBezTo>
                      <a:pt x="21" y="22"/>
                      <a:pt x="22" y="24"/>
                      <a:pt x="22" y="24"/>
                    </a:cubicBezTo>
                    <a:cubicBezTo>
                      <a:pt x="23" y="24"/>
                      <a:pt x="25" y="25"/>
                      <a:pt x="25" y="25"/>
                    </a:cubicBezTo>
                    <a:cubicBezTo>
                      <a:pt x="25" y="26"/>
                      <a:pt x="29" y="26"/>
                      <a:pt x="29" y="26"/>
                    </a:cubicBezTo>
                    <a:cubicBezTo>
                      <a:pt x="29" y="26"/>
                      <a:pt x="28" y="25"/>
                      <a:pt x="27" y="24"/>
                    </a:cubicBezTo>
                    <a:cubicBezTo>
                      <a:pt x="27" y="24"/>
                      <a:pt x="25" y="23"/>
                      <a:pt x="25" y="22"/>
                    </a:cubicBezTo>
                    <a:cubicBezTo>
                      <a:pt x="25" y="21"/>
                      <a:pt x="29" y="24"/>
                      <a:pt x="30" y="24"/>
                    </a:cubicBezTo>
                    <a:cubicBezTo>
                      <a:pt x="30" y="24"/>
                      <a:pt x="30" y="23"/>
                      <a:pt x="29" y="23"/>
                    </a:cubicBezTo>
                    <a:cubicBezTo>
                      <a:pt x="29" y="22"/>
                      <a:pt x="29" y="21"/>
                      <a:pt x="29" y="21"/>
                    </a:cubicBezTo>
                    <a:cubicBezTo>
                      <a:pt x="28" y="20"/>
                      <a:pt x="26" y="19"/>
                      <a:pt x="26" y="19"/>
                    </a:cubicBezTo>
                    <a:cubicBezTo>
                      <a:pt x="26" y="19"/>
                      <a:pt x="25" y="17"/>
                      <a:pt x="26" y="17"/>
                    </a:cubicBezTo>
                    <a:cubicBezTo>
                      <a:pt x="26" y="16"/>
                      <a:pt x="28" y="17"/>
                      <a:pt x="28" y="18"/>
                    </a:cubicBezTo>
                    <a:cubicBezTo>
                      <a:pt x="29" y="18"/>
                      <a:pt x="29" y="19"/>
                      <a:pt x="30" y="20"/>
                    </a:cubicBezTo>
                    <a:cubicBezTo>
                      <a:pt x="31" y="20"/>
                      <a:pt x="31" y="19"/>
                      <a:pt x="31" y="18"/>
                    </a:cubicBezTo>
                    <a:cubicBezTo>
                      <a:pt x="31" y="18"/>
                      <a:pt x="32" y="17"/>
                      <a:pt x="32" y="16"/>
                    </a:cubicBezTo>
                    <a:cubicBezTo>
                      <a:pt x="32" y="16"/>
                      <a:pt x="31" y="16"/>
                      <a:pt x="3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任意多边形: 形状 40"/>
              <p:cNvSpPr/>
              <p:nvPr/>
            </p:nvSpPr>
            <p:spPr bwMode="auto">
              <a:xfrm>
                <a:off x="5953125" y="3178175"/>
                <a:ext cx="14288" cy="7938"/>
              </a:xfrm>
              <a:custGeom>
                <a:avLst/>
                <a:gdLst>
                  <a:gd name="T0" fmla="*/ 3 w 4"/>
                  <a:gd name="T1" fmla="*/ 2 h 2"/>
                  <a:gd name="T2" fmla="*/ 3 w 4"/>
                  <a:gd name="T3" fmla="*/ 0 h 2"/>
                  <a:gd name="T4" fmla="*/ 2 w 4"/>
                  <a:gd name="T5" fmla="*/ 0 h 2"/>
                  <a:gd name="T6" fmla="*/ 1 w 4"/>
                  <a:gd name="T7" fmla="*/ 1 h 2"/>
                  <a:gd name="T8" fmla="*/ 3 w 4"/>
                  <a:gd name="T9" fmla="*/ 2 h 2"/>
                </a:gdLst>
                <a:ahLst/>
                <a:cxnLst>
                  <a:cxn ang="0">
                    <a:pos x="T0" y="T1"/>
                  </a:cxn>
                  <a:cxn ang="0">
                    <a:pos x="T2" y="T3"/>
                  </a:cxn>
                  <a:cxn ang="0">
                    <a:pos x="T4" y="T5"/>
                  </a:cxn>
                  <a:cxn ang="0">
                    <a:pos x="T6" y="T7"/>
                  </a:cxn>
                  <a:cxn ang="0">
                    <a:pos x="T8" y="T9"/>
                  </a:cxn>
                </a:cxnLst>
                <a:rect l="0" t="0" r="r" b="b"/>
                <a:pathLst>
                  <a:path w="4" h="2">
                    <a:moveTo>
                      <a:pt x="3" y="2"/>
                    </a:moveTo>
                    <a:cubicBezTo>
                      <a:pt x="4" y="1"/>
                      <a:pt x="3" y="0"/>
                      <a:pt x="3" y="0"/>
                    </a:cubicBezTo>
                    <a:cubicBezTo>
                      <a:pt x="3" y="0"/>
                      <a:pt x="2" y="0"/>
                      <a:pt x="2" y="0"/>
                    </a:cubicBezTo>
                    <a:cubicBezTo>
                      <a:pt x="1" y="0"/>
                      <a:pt x="0" y="0"/>
                      <a:pt x="1" y="1"/>
                    </a:cubicBezTo>
                    <a:cubicBezTo>
                      <a:pt x="1"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任意多边形: 形状 41"/>
              <p:cNvSpPr/>
              <p:nvPr/>
            </p:nvSpPr>
            <p:spPr bwMode="auto">
              <a:xfrm>
                <a:off x="5819775" y="3140075"/>
                <a:ext cx="57150" cy="34925"/>
              </a:xfrm>
              <a:custGeom>
                <a:avLst/>
                <a:gdLst>
                  <a:gd name="T0" fmla="*/ 3 w 15"/>
                  <a:gd name="T1" fmla="*/ 9 h 9"/>
                  <a:gd name="T2" fmla="*/ 6 w 15"/>
                  <a:gd name="T3" fmla="*/ 9 h 9"/>
                  <a:gd name="T4" fmla="*/ 8 w 15"/>
                  <a:gd name="T5" fmla="*/ 7 h 9"/>
                  <a:gd name="T6" fmla="*/ 9 w 15"/>
                  <a:gd name="T7" fmla="*/ 8 h 9"/>
                  <a:gd name="T8" fmla="*/ 13 w 15"/>
                  <a:gd name="T9" fmla="*/ 9 h 9"/>
                  <a:gd name="T10" fmla="*/ 15 w 15"/>
                  <a:gd name="T11" fmla="*/ 8 h 9"/>
                  <a:gd name="T12" fmla="*/ 14 w 15"/>
                  <a:gd name="T13" fmla="*/ 8 h 9"/>
                  <a:gd name="T14" fmla="*/ 14 w 15"/>
                  <a:gd name="T15" fmla="*/ 8 h 9"/>
                  <a:gd name="T16" fmla="*/ 13 w 15"/>
                  <a:gd name="T17" fmla="*/ 7 h 9"/>
                  <a:gd name="T18" fmla="*/ 15 w 15"/>
                  <a:gd name="T19" fmla="*/ 6 h 9"/>
                  <a:gd name="T20" fmla="*/ 13 w 15"/>
                  <a:gd name="T21" fmla="*/ 5 h 9"/>
                  <a:gd name="T22" fmla="*/ 11 w 15"/>
                  <a:gd name="T23" fmla="*/ 4 h 9"/>
                  <a:gd name="T24" fmla="*/ 10 w 15"/>
                  <a:gd name="T25" fmla="*/ 3 h 9"/>
                  <a:gd name="T26" fmla="*/ 9 w 15"/>
                  <a:gd name="T27" fmla="*/ 1 h 9"/>
                  <a:gd name="T28" fmla="*/ 9 w 15"/>
                  <a:gd name="T29" fmla="*/ 0 h 9"/>
                  <a:gd name="T30" fmla="*/ 7 w 15"/>
                  <a:gd name="T31" fmla="*/ 2 h 9"/>
                  <a:gd name="T32" fmla="*/ 7 w 15"/>
                  <a:gd name="T33" fmla="*/ 2 h 9"/>
                  <a:gd name="T34" fmla="*/ 6 w 15"/>
                  <a:gd name="T35" fmla="*/ 2 h 9"/>
                  <a:gd name="T36" fmla="*/ 0 w 15"/>
                  <a:gd name="T37" fmla="*/ 8 h 9"/>
                  <a:gd name="T38" fmla="*/ 1 w 15"/>
                  <a:gd name="T39" fmla="*/ 9 h 9"/>
                  <a:gd name="T40" fmla="*/ 3 w 15"/>
                  <a:gd name="T4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9">
                    <a:moveTo>
                      <a:pt x="3" y="9"/>
                    </a:moveTo>
                    <a:cubicBezTo>
                      <a:pt x="4" y="9"/>
                      <a:pt x="5" y="9"/>
                      <a:pt x="6" y="9"/>
                    </a:cubicBezTo>
                    <a:cubicBezTo>
                      <a:pt x="7" y="9"/>
                      <a:pt x="8" y="7"/>
                      <a:pt x="8" y="7"/>
                    </a:cubicBezTo>
                    <a:cubicBezTo>
                      <a:pt x="8" y="7"/>
                      <a:pt x="9" y="8"/>
                      <a:pt x="9" y="8"/>
                    </a:cubicBezTo>
                    <a:cubicBezTo>
                      <a:pt x="10" y="9"/>
                      <a:pt x="12" y="9"/>
                      <a:pt x="13" y="9"/>
                    </a:cubicBezTo>
                    <a:cubicBezTo>
                      <a:pt x="14" y="9"/>
                      <a:pt x="15" y="9"/>
                      <a:pt x="15" y="8"/>
                    </a:cubicBezTo>
                    <a:cubicBezTo>
                      <a:pt x="14" y="8"/>
                      <a:pt x="14" y="8"/>
                      <a:pt x="14" y="8"/>
                    </a:cubicBezTo>
                    <a:cubicBezTo>
                      <a:pt x="14" y="8"/>
                      <a:pt x="14" y="8"/>
                      <a:pt x="14" y="8"/>
                    </a:cubicBezTo>
                    <a:cubicBezTo>
                      <a:pt x="13" y="7"/>
                      <a:pt x="13" y="7"/>
                      <a:pt x="13" y="7"/>
                    </a:cubicBezTo>
                    <a:cubicBezTo>
                      <a:pt x="12" y="7"/>
                      <a:pt x="15" y="7"/>
                      <a:pt x="15" y="6"/>
                    </a:cubicBezTo>
                    <a:cubicBezTo>
                      <a:pt x="15" y="6"/>
                      <a:pt x="13" y="5"/>
                      <a:pt x="13" y="5"/>
                    </a:cubicBezTo>
                    <a:cubicBezTo>
                      <a:pt x="12" y="5"/>
                      <a:pt x="11" y="4"/>
                      <a:pt x="11" y="4"/>
                    </a:cubicBezTo>
                    <a:cubicBezTo>
                      <a:pt x="10" y="4"/>
                      <a:pt x="10" y="3"/>
                      <a:pt x="10" y="3"/>
                    </a:cubicBezTo>
                    <a:cubicBezTo>
                      <a:pt x="10" y="2"/>
                      <a:pt x="9" y="1"/>
                      <a:pt x="9" y="1"/>
                    </a:cubicBezTo>
                    <a:cubicBezTo>
                      <a:pt x="9" y="0"/>
                      <a:pt x="9" y="0"/>
                      <a:pt x="9" y="0"/>
                    </a:cubicBezTo>
                    <a:cubicBezTo>
                      <a:pt x="8" y="1"/>
                      <a:pt x="8" y="1"/>
                      <a:pt x="7" y="2"/>
                    </a:cubicBezTo>
                    <a:cubicBezTo>
                      <a:pt x="7" y="2"/>
                      <a:pt x="7" y="2"/>
                      <a:pt x="7" y="2"/>
                    </a:cubicBezTo>
                    <a:cubicBezTo>
                      <a:pt x="7" y="3"/>
                      <a:pt x="7" y="3"/>
                      <a:pt x="6" y="2"/>
                    </a:cubicBezTo>
                    <a:cubicBezTo>
                      <a:pt x="4" y="4"/>
                      <a:pt x="2" y="6"/>
                      <a:pt x="0" y="8"/>
                    </a:cubicBezTo>
                    <a:cubicBezTo>
                      <a:pt x="0" y="8"/>
                      <a:pt x="1" y="9"/>
                      <a:pt x="1" y="9"/>
                    </a:cubicBezTo>
                    <a:cubicBezTo>
                      <a:pt x="1" y="9"/>
                      <a:pt x="2" y="9"/>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任意多边形: 形状 42"/>
              <p:cNvSpPr/>
              <p:nvPr/>
            </p:nvSpPr>
            <p:spPr bwMode="auto">
              <a:xfrm>
                <a:off x="5872163" y="3162300"/>
                <a:ext cx="15875" cy="12700"/>
              </a:xfrm>
              <a:custGeom>
                <a:avLst/>
                <a:gdLst>
                  <a:gd name="T0" fmla="*/ 1 w 4"/>
                  <a:gd name="T1" fmla="*/ 2 h 3"/>
                  <a:gd name="T2" fmla="*/ 1 w 4"/>
                  <a:gd name="T3" fmla="*/ 2 h 3"/>
                  <a:gd name="T4" fmla="*/ 4 w 4"/>
                  <a:gd name="T5" fmla="*/ 3 h 3"/>
                  <a:gd name="T6" fmla="*/ 4 w 4"/>
                  <a:gd name="T7" fmla="*/ 2 h 3"/>
                  <a:gd name="T8" fmla="*/ 2 w 4"/>
                  <a:gd name="T9" fmla="*/ 0 h 3"/>
                  <a:gd name="T10" fmla="*/ 0 w 4"/>
                  <a:gd name="T11" fmla="*/ 2 h 3"/>
                  <a:gd name="T12" fmla="*/ 1 w 4"/>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1" y="2"/>
                    </a:moveTo>
                    <a:cubicBezTo>
                      <a:pt x="1" y="2"/>
                      <a:pt x="1" y="2"/>
                      <a:pt x="1" y="2"/>
                    </a:cubicBezTo>
                    <a:cubicBezTo>
                      <a:pt x="2" y="3"/>
                      <a:pt x="3" y="3"/>
                      <a:pt x="4" y="3"/>
                    </a:cubicBezTo>
                    <a:cubicBezTo>
                      <a:pt x="4" y="3"/>
                      <a:pt x="4" y="3"/>
                      <a:pt x="4" y="2"/>
                    </a:cubicBezTo>
                    <a:cubicBezTo>
                      <a:pt x="4" y="1"/>
                      <a:pt x="2" y="0"/>
                      <a:pt x="2" y="0"/>
                    </a:cubicBezTo>
                    <a:cubicBezTo>
                      <a:pt x="2" y="0"/>
                      <a:pt x="0" y="1"/>
                      <a:pt x="0" y="2"/>
                    </a:cubicBezTo>
                    <a:cubicBezTo>
                      <a:pt x="0"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5857875" y="3124200"/>
                <a:ext cx="30163" cy="26988"/>
              </a:xfrm>
              <a:custGeom>
                <a:avLst/>
                <a:gdLst>
                  <a:gd name="T0" fmla="*/ 1 w 8"/>
                  <a:gd name="T1" fmla="*/ 5 h 7"/>
                  <a:gd name="T2" fmla="*/ 4 w 8"/>
                  <a:gd name="T3" fmla="*/ 7 h 7"/>
                  <a:gd name="T4" fmla="*/ 6 w 8"/>
                  <a:gd name="T5" fmla="*/ 7 h 7"/>
                  <a:gd name="T6" fmla="*/ 8 w 8"/>
                  <a:gd name="T7" fmla="*/ 6 h 7"/>
                  <a:gd name="T8" fmla="*/ 7 w 8"/>
                  <a:gd name="T9" fmla="*/ 4 h 7"/>
                  <a:gd name="T10" fmla="*/ 7 w 8"/>
                  <a:gd name="T11" fmla="*/ 4 h 7"/>
                  <a:gd name="T12" fmla="*/ 7 w 8"/>
                  <a:gd name="T13" fmla="*/ 4 h 7"/>
                  <a:gd name="T14" fmla="*/ 5 w 8"/>
                  <a:gd name="T15" fmla="*/ 3 h 7"/>
                  <a:gd name="T16" fmla="*/ 6 w 8"/>
                  <a:gd name="T17" fmla="*/ 1 h 7"/>
                  <a:gd name="T18" fmla="*/ 4 w 8"/>
                  <a:gd name="T19" fmla="*/ 1 h 7"/>
                  <a:gd name="T20" fmla="*/ 3 w 8"/>
                  <a:gd name="T21" fmla="*/ 1 h 7"/>
                  <a:gd name="T22" fmla="*/ 2 w 8"/>
                  <a:gd name="T23" fmla="*/ 2 h 7"/>
                  <a:gd name="T24" fmla="*/ 3 w 8"/>
                  <a:gd name="T25" fmla="*/ 3 h 7"/>
                  <a:gd name="T26" fmla="*/ 1 w 8"/>
                  <a:gd name="T27" fmla="*/ 3 h 7"/>
                  <a:gd name="T28" fmla="*/ 0 w 8"/>
                  <a:gd name="T29" fmla="*/ 3 h 7"/>
                  <a:gd name="T30" fmla="*/ 1 w 8"/>
                  <a:gd name="T3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7">
                    <a:moveTo>
                      <a:pt x="1" y="5"/>
                    </a:moveTo>
                    <a:cubicBezTo>
                      <a:pt x="2" y="5"/>
                      <a:pt x="4" y="6"/>
                      <a:pt x="4" y="7"/>
                    </a:cubicBezTo>
                    <a:cubicBezTo>
                      <a:pt x="5" y="7"/>
                      <a:pt x="6" y="7"/>
                      <a:pt x="6" y="7"/>
                    </a:cubicBezTo>
                    <a:cubicBezTo>
                      <a:pt x="7" y="6"/>
                      <a:pt x="7" y="6"/>
                      <a:pt x="8" y="6"/>
                    </a:cubicBezTo>
                    <a:cubicBezTo>
                      <a:pt x="8" y="5"/>
                      <a:pt x="8" y="5"/>
                      <a:pt x="7" y="4"/>
                    </a:cubicBezTo>
                    <a:cubicBezTo>
                      <a:pt x="7" y="4"/>
                      <a:pt x="7" y="4"/>
                      <a:pt x="7" y="4"/>
                    </a:cubicBezTo>
                    <a:cubicBezTo>
                      <a:pt x="7" y="4"/>
                      <a:pt x="7" y="4"/>
                      <a:pt x="7" y="4"/>
                    </a:cubicBezTo>
                    <a:cubicBezTo>
                      <a:pt x="6" y="3"/>
                      <a:pt x="6" y="3"/>
                      <a:pt x="5" y="3"/>
                    </a:cubicBezTo>
                    <a:cubicBezTo>
                      <a:pt x="5" y="2"/>
                      <a:pt x="6" y="1"/>
                      <a:pt x="6" y="1"/>
                    </a:cubicBezTo>
                    <a:cubicBezTo>
                      <a:pt x="5" y="0"/>
                      <a:pt x="4" y="1"/>
                      <a:pt x="4" y="1"/>
                    </a:cubicBezTo>
                    <a:cubicBezTo>
                      <a:pt x="3" y="1"/>
                      <a:pt x="3" y="1"/>
                      <a:pt x="3" y="1"/>
                    </a:cubicBezTo>
                    <a:cubicBezTo>
                      <a:pt x="3" y="1"/>
                      <a:pt x="2" y="2"/>
                      <a:pt x="2" y="2"/>
                    </a:cubicBezTo>
                    <a:cubicBezTo>
                      <a:pt x="2" y="2"/>
                      <a:pt x="3" y="3"/>
                      <a:pt x="3" y="3"/>
                    </a:cubicBezTo>
                    <a:cubicBezTo>
                      <a:pt x="2" y="4"/>
                      <a:pt x="1" y="3"/>
                      <a:pt x="1" y="3"/>
                    </a:cubicBezTo>
                    <a:cubicBezTo>
                      <a:pt x="0" y="3"/>
                      <a:pt x="0" y="3"/>
                      <a:pt x="0" y="3"/>
                    </a:cubicBezTo>
                    <a:cubicBezTo>
                      <a:pt x="0" y="4"/>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任意多边形: 形状 44"/>
              <p:cNvSpPr/>
              <p:nvPr/>
            </p:nvSpPr>
            <p:spPr bwMode="auto">
              <a:xfrm>
                <a:off x="5884863" y="3124200"/>
                <a:ext cx="22225" cy="19050"/>
              </a:xfrm>
              <a:custGeom>
                <a:avLst/>
                <a:gdLst>
                  <a:gd name="T0" fmla="*/ 2 w 6"/>
                  <a:gd name="T1" fmla="*/ 4 h 5"/>
                  <a:gd name="T2" fmla="*/ 4 w 6"/>
                  <a:gd name="T3" fmla="*/ 3 h 5"/>
                  <a:gd name="T4" fmla="*/ 6 w 6"/>
                  <a:gd name="T5" fmla="*/ 1 h 5"/>
                  <a:gd name="T6" fmla="*/ 3 w 6"/>
                  <a:gd name="T7" fmla="*/ 0 h 5"/>
                  <a:gd name="T8" fmla="*/ 1 w 6"/>
                  <a:gd name="T9" fmla="*/ 1 h 5"/>
                  <a:gd name="T10" fmla="*/ 0 w 6"/>
                  <a:gd name="T11" fmla="*/ 2 h 5"/>
                  <a:gd name="T12" fmla="*/ 0 w 6"/>
                  <a:gd name="T13" fmla="*/ 4 h 5"/>
                  <a:gd name="T14" fmla="*/ 0 w 6"/>
                  <a:gd name="T15" fmla="*/ 4 h 5"/>
                  <a:gd name="T16" fmla="*/ 0 w 6"/>
                  <a:gd name="T17" fmla="*/ 4 h 5"/>
                  <a:gd name="T18" fmla="*/ 2 w 6"/>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2" y="4"/>
                    </a:moveTo>
                    <a:cubicBezTo>
                      <a:pt x="2" y="4"/>
                      <a:pt x="4" y="4"/>
                      <a:pt x="4" y="3"/>
                    </a:cubicBezTo>
                    <a:cubicBezTo>
                      <a:pt x="5" y="3"/>
                      <a:pt x="5" y="1"/>
                      <a:pt x="6" y="1"/>
                    </a:cubicBezTo>
                    <a:cubicBezTo>
                      <a:pt x="6" y="0"/>
                      <a:pt x="4" y="1"/>
                      <a:pt x="3" y="0"/>
                    </a:cubicBezTo>
                    <a:cubicBezTo>
                      <a:pt x="3" y="0"/>
                      <a:pt x="2" y="0"/>
                      <a:pt x="1" y="1"/>
                    </a:cubicBezTo>
                    <a:cubicBezTo>
                      <a:pt x="1" y="1"/>
                      <a:pt x="1" y="2"/>
                      <a:pt x="0" y="2"/>
                    </a:cubicBezTo>
                    <a:cubicBezTo>
                      <a:pt x="0" y="2"/>
                      <a:pt x="0" y="3"/>
                      <a:pt x="0" y="4"/>
                    </a:cubicBezTo>
                    <a:cubicBezTo>
                      <a:pt x="0" y="4"/>
                      <a:pt x="0" y="4"/>
                      <a:pt x="0" y="4"/>
                    </a:cubicBezTo>
                    <a:cubicBezTo>
                      <a:pt x="0" y="4"/>
                      <a:pt x="0" y="4"/>
                      <a:pt x="0" y="4"/>
                    </a:cubicBezTo>
                    <a:cubicBezTo>
                      <a:pt x="1" y="5"/>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任意多边形: 形状 45"/>
              <p:cNvSpPr/>
              <p:nvPr/>
            </p:nvSpPr>
            <p:spPr bwMode="auto">
              <a:xfrm>
                <a:off x="5907088" y="3082925"/>
                <a:ext cx="57150" cy="26988"/>
              </a:xfrm>
              <a:custGeom>
                <a:avLst/>
                <a:gdLst>
                  <a:gd name="T0" fmla="*/ 2 w 15"/>
                  <a:gd name="T1" fmla="*/ 6 h 7"/>
                  <a:gd name="T2" fmla="*/ 9 w 15"/>
                  <a:gd name="T3" fmla="*/ 6 h 7"/>
                  <a:gd name="T4" fmla="*/ 12 w 15"/>
                  <a:gd name="T5" fmla="*/ 5 h 7"/>
                  <a:gd name="T6" fmla="*/ 11 w 15"/>
                  <a:gd name="T7" fmla="*/ 4 h 7"/>
                  <a:gd name="T8" fmla="*/ 13 w 15"/>
                  <a:gd name="T9" fmla="*/ 2 h 7"/>
                  <a:gd name="T10" fmla="*/ 14 w 15"/>
                  <a:gd name="T11" fmla="*/ 2 h 7"/>
                  <a:gd name="T12" fmla="*/ 14 w 15"/>
                  <a:gd name="T13" fmla="*/ 1 h 7"/>
                  <a:gd name="T14" fmla="*/ 14 w 15"/>
                  <a:gd name="T15" fmla="*/ 1 h 7"/>
                  <a:gd name="T16" fmla="*/ 15 w 15"/>
                  <a:gd name="T17" fmla="*/ 0 h 7"/>
                  <a:gd name="T18" fmla="*/ 15 w 15"/>
                  <a:gd name="T19" fmla="*/ 0 h 7"/>
                  <a:gd name="T20" fmla="*/ 0 w 15"/>
                  <a:gd name="T21" fmla="*/ 6 h 7"/>
                  <a:gd name="T22" fmla="*/ 2 w 15"/>
                  <a:gd name="T2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2" y="6"/>
                    </a:moveTo>
                    <a:cubicBezTo>
                      <a:pt x="4" y="6"/>
                      <a:pt x="8" y="6"/>
                      <a:pt x="9" y="6"/>
                    </a:cubicBezTo>
                    <a:cubicBezTo>
                      <a:pt x="9" y="7"/>
                      <a:pt x="11" y="6"/>
                      <a:pt x="12" y="5"/>
                    </a:cubicBezTo>
                    <a:cubicBezTo>
                      <a:pt x="12" y="4"/>
                      <a:pt x="10" y="4"/>
                      <a:pt x="11" y="4"/>
                    </a:cubicBezTo>
                    <a:cubicBezTo>
                      <a:pt x="11" y="4"/>
                      <a:pt x="12" y="2"/>
                      <a:pt x="13" y="2"/>
                    </a:cubicBezTo>
                    <a:cubicBezTo>
                      <a:pt x="13" y="2"/>
                      <a:pt x="13" y="2"/>
                      <a:pt x="14" y="2"/>
                    </a:cubicBezTo>
                    <a:cubicBezTo>
                      <a:pt x="13" y="1"/>
                      <a:pt x="13" y="1"/>
                      <a:pt x="14" y="1"/>
                    </a:cubicBezTo>
                    <a:cubicBezTo>
                      <a:pt x="14" y="1"/>
                      <a:pt x="14" y="1"/>
                      <a:pt x="14" y="1"/>
                    </a:cubicBezTo>
                    <a:cubicBezTo>
                      <a:pt x="14" y="0"/>
                      <a:pt x="15" y="0"/>
                      <a:pt x="15" y="0"/>
                    </a:cubicBezTo>
                    <a:cubicBezTo>
                      <a:pt x="15" y="0"/>
                      <a:pt x="15" y="0"/>
                      <a:pt x="15" y="0"/>
                    </a:cubicBezTo>
                    <a:cubicBezTo>
                      <a:pt x="9" y="1"/>
                      <a:pt x="4" y="4"/>
                      <a:pt x="0" y="6"/>
                    </a:cubicBezTo>
                    <a:cubicBezTo>
                      <a:pt x="1" y="6"/>
                      <a:pt x="2"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任意多边形: 形状 46"/>
              <p:cNvSpPr/>
              <p:nvPr/>
            </p:nvSpPr>
            <p:spPr bwMode="auto">
              <a:xfrm>
                <a:off x="5895975" y="3109913"/>
                <a:ext cx="57150" cy="14288"/>
              </a:xfrm>
              <a:custGeom>
                <a:avLst/>
                <a:gdLst>
                  <a:gd name="T0" fmla="*/ 0 w 15"/>
                  <a:gd name="T1" fmla="*/ 3 h 4"/>
                  <a:gd name="T2" fmla="*/ 4 w 15"/>
                  <a:gd name="T3" fmla="*/ 4 h 4"/>
                  <a:gd name="T4" fmla="*/ 9 w 15"/>
                  <a:gd name="T5" fmla="*/ 4 h 4"/>
                  <a:gd name="T6" fmla="*/ 15 w 15"/>
                  <a:gd name="T7" fmla="*/ 4 h 4"/>
                  <a:gd name="T8" fmla="*/ 14 w 15"/>
                  <a:gd name="T9" fmla="*/ 1 h 4"/>
                  <a:gd name="T10" fmla="*/ 9 w 15"/>
                  <a:gd name="T11" fmla="*/ 1 h 4"/>
                  <a:gd name="T12" fmla="*/ 5 w 15"/>
                  <a:gd name="T13" fmla="*/ 1 h 4"/>
                  <a:gd name="T14" fmla="*/ 2 w 15"/>
                  <a:gd name="T15" fmla="*/ 0 h 4"/>
                  <a:gd name="T16" fmla="*/ 0 w 15"/>
                  <a:gd name="T17" fmla="*/ 1 h 4"/>
                  <a:gd name="T18" fmla="*/ 0 w 15"/>
                  <a:gd name="T19" fmla="*/ 2 h 4"/>
                  <a:gd name="T20" fmla="*/ 0 w 15"/>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
                    <a:moveTo>
                      <a:pt x="0" y="3"/>
                    </a:moveTo>
                    <a:cubicBezTo>
                      <a:pt x="0" y="4"/>
                      <a:pt x="3" y="3"/>
                      <a:pt x="4" y="4"/>
                    </a:cubicBezTo>
                    <a:cubicBezTo>
                      <a:pt x="6" y="4"/>
                      <a:pt x="8" y="4"/>
                      <a:pt x="9" y="4"/>
                    </a:cubicBezTo>
                    <a:cubicBezTo>
                      <a:pt x="11" y="4"/>
                      <a:pt x="14" y="4"/>
                      <a:pt x="15" y="4"/>
                    </a:cubicBezTo>
                    <a:cubicBezTo>
                      <a:pt x="15" y="4"/>
                      <a:pt x="15" y="2"/>
                      <a:pt x="14" y="1"/>
                    </a:cubicBezTo>
                    <a:cubicBezTo>
                      <a:pt x="14" y="0"/>
                      <a:pt x="10" y="0"/>
                      <a:pt x="9" y="1"/>
                    </a:cubicBezTo>
                    <a:cubicBezTo>
                      <a:pt x="7" y="1"/>
                      <a:pt x="6" y="1"/>
                      <a:pt x="5" y="1"/>
                    </a:cubicBezTo>
                    <a:cubicBezTo>
                      <a:pt x="4" y="1"/>
                      <a:pt x="3" y="0"/>
                      <a:pt x="2" y="0"/>
                    </a:cubicBezTo>
                    <a:cubicBezTo>
                      <a:pt x="1" y="0"/>
                      <a:pt x="0" y="0"/>
                      <a:pt x="0" y="1"/>
                    </a:cubicBezTo>
                    <a:cubicBezTo>
                      <a:pt x="0" y="1"/>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任意多边形: 形状 47"/>
              <p:cNvSpPr/>
              <p:nvPr/>
            </p:nvSpPr>
            <p:spPr bwMode="auto">
              <a:xfrm>
                <a:off x="5961063" y="3063875"/>
                <a:ext cx="217488" cy="182563"/>
              </a:xfrm>
              <a:custGeom>
                <a:avLst/>
                <a:gdLst>
                  <a:gd name="T0" fmla="*/ 6 w 57"/>
                  <a:gd name="T1" fmla="*/ 4 h 48"/>
                  <a:gd name="T2" fmla="*/ 3 w 57"/>
                  <a:gd name="T3" fmla="*/ 5 h 48"/>
                  <a:gd name="T4" fmla="*/ 0 w 57"/>
                  <a:gd name="T5" fmla="*/ 6 h 48"/>
                  <a:gd name="T6" fmla="*/ 0 w 57"/>
                  <a:gd name="T7" fmla="*/ 7 h 48"/>
                  <a:gd name="T8" fmla="*/ 0 w 57"/>
                  <a:gd name="T9" fmla="*/ 7 h 48"/>
                  <a:gd name="T10" fmla="*/ 4 w 57"/>
                  <a:gd name="T11" fmla="*/ 8 h 48"/>
                  <a:gd name="T12" fmla="*/ 1 w 57"/>
                  <a:gd name="T13" fmla="*/ 9 h 48"/>
                  <a:gd name="T14" fmla="*/ 3 w 57"/>
                  <a:gd name="T15" fmla="*/ 10 h 48"/>
                  <a:gd name="T16" fmla="*/ 4 w 57"/>
                  <a:gd name="T17" fmla="*/ 11 h 48"/>
                  <a:gd name="T18" fmla="*/ 7 w 57"/>
                  <a:gd name="T19" fmla="*/ 12 h 48"/>
                  <a:gd name="T20" fmla="*/ 13 w 57"/>
                  <a:gd name="T21" fmla="*/ 12 h 48"/>
                  <a:gd name="T22" fmla="*/ 15 w 57"/>
                  <a:gd name="T23" fmla="*/ 14 h 48"/>
                  <a:gd name="T24" fmla="*/ 18 w 57"/>
                  <a:gd name="T25" fmla="*/ 17 h 48"/>
                  <a:gd name="T26" fmla="*/ 18 w 57"/>
                  <a:gd name="T27" fmla="*/ 21 h 48"/>
                  <a:gd name="T28" fmla="*/ 19 w 57"/>
                  <a:gd name="T29" fmla="*/ 23 h 48"/>
                  <a:gd name="T30" fmla="*/ 21 w 57"/>
                  <a:gd name="T31" fmla="*/ 22 h 48"/>
                  <a:gd name="T32" fmla="*/ 23 w 57"/>
                  <a:gd name="T33" fmla="*/ 26 h 48"/>
                  <a:gd name="T34" fmla="*/ 23 w 57"/>
                  <a:gd name="T35" fmla="*/ 26 h 48"/>
                  <a:gd name="T36" fmla="*/ 24 w 57"/>
                  <a:gd name="T37" fmla="*/ 27 h 48"/>
                  <a:gd name="T38" fmla="*/ 23 w 57"/>
                  <a:gd name="T39" fmla="*/ 27 h 48"/>
                  <a:gd name="T40" fmla="*/ 22 w 57"/>
                  <a:gd name="T41" fmla="*/ 29 h 48"/>
                  <a:gd name="T42" fmla="*/ 21 w 57"/>
                  <a:gd name="T43" fmla="*/ 32 h 48"/>
                  <a:gd name="T44" fmla="*/ 23 w 57"/>
                  <a:gd name="T45" fmla="*/ 37 h 48"/>
                  <a:gd name="T46" fmla="*/ 23 w 57"/>
                  <a:gd name="T47" fmla="*/ 40 h 48"/>
                  <a:gd name="T48" fmla="*/ 27 w 57"/>
                  <a:gd name="T49" fmla="*/ 43 h 48"/>
                  <a:gd name="T50" fmla="*/ 31 w 57"/>
                  <a:gd name="T51" fmla="*/ 45 h 48"/>
                  <a:gd name="T52" fmla="*/ 33 w 57"/>
                  <a:gd name="T53" fmla="*/ 47 h 48"/>
                  <a:gd name="T54" fmla="*/ 34 w 57"/>
                  <a:gd name="T55" fmla="*/ 45 h 48"/>
                  <a:gd name="T56" fmla="*/ 35 w 57"/>
                  <a:gd name="T57" fmla="*/ 42 h 48"/>
                  <a:gd name="T58" fmla="*/ 36 w 57"/>
                  <a:gd name="T59" fmla="*/ 39 h 48"/>
                  <a:gd name="T60" fmla="*/ 37 w 57"/>
                  <a:gd name="T61" fmla="*/ 37 h 48"/>
                  <a:gd name="T62" fmla="*/ 42 w 57"/>
                  <a:gd name="T63" fmla="*/ 35 h 48"/>
                  <a:gd name="T64" fmla="*/ 44 w 57"/>
                  <a:gd name="T65" fmla="*/ 32 h 48"/>
                  <a:gd name="T66" fmla="*/ 48 w 57"/>
                  <a:gd name="T67" fmla="*/ 30 h 48"/>
                  <a:gd name="T68" fmla="*/ 52 w 57"/>
                  <a:gd name="T69" fmla="*/ 29 h 48"/>
                  <a:gd name="T70" fmla="*/ 56 w 57"/>
                  <a:gd name="T71" fmla="*/ 26 h 48"/>
                  <a:gd name="T72" fmla="*/ 53 w 57"/>
                  <a:gd name="T73" fmla="*/ 26 h 48"/>
                  <a:gd name="T74" fmla="*/ 51 w 57"/>
                  <a:gd name="T75" fmla="*/ 26 h 48"/>
                  <a:gd name="T76" fmla="*/ 53 w 57"/>
                  <a:gd name="T77" fmla="*/ 24 h 48"/>
                  <a:gd name="T78" fmla="*/ 56 w 57"/>
                  <a:gd name="T79" fmla="*/ 25 h 48"/>
                  <a:gd name="T80" fmla="*/ 56 w 57"/>
                  <a:gd name="T81" fmla="*/ 23 h 48"/>
                  <a:gd name="T82" fmla="*/ 54 w 57"/>
                  <a:gd name="T83" fmla="*/ 22 h 48"/>
                  <a:gd name="T84" fmla="*/ 51 w 57"/>
                  <a:gd name="T85" fmla="*/ 19 h 48"/>
                  <a:gd name="T86" fmla="*/ 55 w 57"/>
                  <a:gd name="T87" fmla="*/ 18 h 48"/>
                  <a:gd name="T88" fmla="*/ 57 w 57"/>
                  <a:gd name="T89" fmla="*/ 16 h 48"/>
                  <a:gd name="T90" fmla="*/ 57 w 57"/>
                  <a:gd name="T91" fmla="*/ 14 h 48"/>
                  <a:gd name="T92" fmla="*/ 54 w 57"/>
                  <a:gd name="T93" fmla="*/ 11 h 48"/>
                  <a:gd name="T94" fmla="*/ 57 w 57"/>
                  <a:gd name="T95" fmla="*/ 10 h 48"/>
                  <a:gd name="T96" fmla="*/ 55 w 57"/>
                  <a:gd name="T97" fmla="*/ 8 h 48"/>
                  <a:gd name="T98" fmla="*/ 53 w 57"/>
                  <a:gd name="T99" fmla="*/ 7 h 48"/>
                  <a:gd name="T100" fmla="*/ 53 w 57"/>
                  <a:gd name="T101" fmla="*/ 5 h 48"/>
                  <a:gd name="T102" fmla="*/ 54 w 57"/>
                  <a:gd name="T103" fmla="*/ 3 h 48"/>
                  <a:gd name="T104" fmla="*/ 31 w 57"/>
                  <a:gd name="T105" fmla="*/ 0 h 48"/>
                  <a:gd name="T106" fmla="*/ 8 w 57"/>
                  <a:gd name="T107" fmla="*/ 3 h 48"/>
                  <a:gd name="T108" fmla="*/ 6 w 57"/>
                  <a:gd name="T10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48">
                    <a:moveTo>
                      <a:pt x="6" y="4"/>
                    </a:moveTo>
                    <a:cubicBezTo>
                      <a:pt x="5" y="4"/>
                      <a:pt x="4" y="4"/>
                      <a:pt x="3" y="5"/>
                    </a:cubicBezTo>
                    <a:cubicBezTo>
                      <a:pt x="2" y="5"/>
                      <a:pt x="1" y="5"/>
                      <a:pt x="0" y="6"/>
                    </a:cubicBezTo>
                    <a:cubicBezTo>
                      <a:pt x="0" y="6"/>
                      <a:pt x="0" y="6"/>
                      <a:pt x="0" y="7"/>
                    </a:cubicBezTo>
                    <a:cubicBezTo>
                      <a:pt x="0" y="7"/>
                      <a:pt x="0" y="7"/>
                      <a:pt x="0" y="7"/>
                    </a:cubicBezTo>
                    <a:cubicBezTo>
                      <a:pt x="1" y="7"/>
                      <a:pt x="4" y="8"/>
                      <a:pt x="4" y="8"/>
                    </a:cubicBezTo>
                    <a:cubicBezTo>
                      <a:pt x="4" y="9"/>
                      <a:pt x="1" y="9"/>
                      <a:pt x="1" y="9"/>
                    </a:cubicBezTo>
                    <a:cubicBezTo>
                      <a:pt x="1" y="9"/>
                      <a:pt x="2" y="10"/>
                      <a:pt x="3" y="10"/>
                    </a:cubicBezTo>
                    <a:cubicBezTo>
                      <a:pt x="3" y="10"/>
                      <a:pt x="4" y="11"/>
                      <a:pt x="4" y="11"/>
                    </a:cubicBezTo>
                    <a:cubicBezTo>
                      <a:pt x="5" y="12"/>
                      <a:pt x="6" y="12"/>
                      <a:pt x="7" y="12"/>
                    </a:cubicBezTo>
                    <a:cubicBezTo>
                      <a:pt x="8" y="11"/>
                      <a:pt x="11" y="12"/>
                      <a:pt x="13" y="12"/>
                    </a:cubicBezTo>
                    <a:cubicBezTo>
                      <a:pt x="14" y="12"/>
                      <a:pt x="14" y="13"/>
                      <a:pt x="15" y="14"/>
                    </a:cubicBezTo>
                    <a:cubicBezTo>
                      <a:pt x="15" y="14"/>
                      <a:pt x="17" y="16"/>
                      <a:pt x="18" y="17"/>
                    </a:cubicBezTo>
                    <a:cubicBezTo>
                      <a:pt x="18" y="18"/>
                      <a:pt x="19" y="20"/>
                      <a:pt x="18" y="21"/>
                    </a:cubicBezTo>
                    <a:cubicBezTo>
                      <a:pt x="18" y="22"/>
                      <a:pt x="18" y="23"/>
                      <a:pt x="19" y="23"/>
                    </a:cubicBezTo>
                    <a:cubicBezTo>
                      <a:pt x="19" y="24"/>
                      <a:pt x="20" y="23"/>
                      <a:pt x="21" y="22"/>
                    </a:cubicBezTo>
                    <a:cubicBezTo>
                      <a:pt x="21" y="22"/>
                      <a:pt x="23" y="24"/>
                      <a:pt x="23" y="26"/>
                    </a:cubicBezTo>
                    <a:cubicBezTo>
                      <a:pt x="23" y="26"/>
                      <a:pt x="23" y="26"/>
                      <a:pt x="23" y="26"/>
                    </a:cubicBezTo>
                    <a:cubicBezTo>
                      <a:pt x="24" y="26"/>
                      <a:pt x="24" y="26"/>
                      <a:pt x="24" y="27"/>
                    </a:cubicBezTo>
                    <a:cubicBezTo>
                      <a:pt x="24" y="27"/>
                      <a:pt x="24" y="27"/>
                      <a:pt x="23" y="27"/>
                    </a:cubicBezTo>
                    <a:cubicBezTo>
                      <a:pt x="23" y="28"/>
                      <a:pt x="23" y="29"/>
                      <a:pt x="22" y="29"/>
                    </a:cubicBezTo>
                    <a:cubicBezTo>
                      <a:pt x="21" y="30"/>
                      <a:pt x="21" y="31"/>
                      <a:pt x="21" y="32"/>
                    </a:cubicBezTo>
                    <a:cubicBezTo>
                      <a:pt x="20" y="33"/>
                      <a:pt x="22" y="36"/>
                      <a:pt x="23" y="37"/>
                    </a:cubicBezTo>
                    <a:cubicBezTo>
                      <a:pt x="24" y="38"/>
                      <a:pt x="23" y="39"/>
                      <a:pt x="23" y="40"/>
                    </a:cubicBezTo>
                    <a:cubicBezTo>
                      <a:pt x="23" y="41"/>
                      <a:pt x="26" y="41"/>
                      <a:pt x="27" y="43"/>
                    </a:cubicBezTo>
                    <a:cubicBezTo>
                      <a:pt x="28" y="45"/>
                      <a:pt x="30" y="45"/>
                      <a:pt x="31" y="45"/>
                    </a:cubicBezTo>
                    <a:cubicBezTo>
                      <a:pt x="32" y="45"/>
                      <a:pt x="33" y="47"/>
                      <a:pt x="33" y="47"/>
                    </a:cubicBezTo>
                    <a:cubicBezTo>
                      <a:pt x="34" y="48"/>
                      <a:pt x="34" y="46"/>
                      <a:pt x="34" y="45"/>
                    </a:cubicBezTo>
                    <a:cubicBezTo>
                      <a:pt x="35" y="45"/>
                      <a:pt x="35" y="43"/>
                      <a:pt x="35" y="42"/>
                    </a:cubicBezTo>
                    <a:cubicBezTo>
                      <a:pt x="35" y="41"/>
                      <a:pt x="35" y="40"/>
                      <a:pt x="36" y="39"/>
                    </a:cubicBezTo>
                    <a:cubicBezTo>
                      <a:pt x="37" y="38"/>
                      <a:pt x="36" y="38"/>
                      <a:pt x="37" y="37"/>
                    </a:cubicBezTo>
                    <a:cubicBezTo>
                      <a:pt x="38" y="36"/>
                      <a:pt x="40" y="35"/>
                      <a:pt x="42" y="35"/>
                    </a:cubicBezTo>
                    <a:cubicBezTo>
                      <a:pt x="44" y="34"/>
                      <a:pt x="44" y="33"/>
                      <a:pt x="44" y="32"/>
                    </a:cubicBezTo>
                    <a:cubicBezTo>
                      <a:pt x="45" y="31"/>
                      <a:pt x="47" y="31"/>
                      <a:pt x="48" y="30"/>
                    </a:cubicBezTo>
                    <a:cubicBezTo>
                      <a:pt x="49" y="30"/>
                      <a:pt x="50" y="30"/>
                      <a:pt x="52" y="29"/>
                    </a:cubicBezTo>
                    <a:cubicBezTo>
                      <a:pt x="54" y="28"/>
                      <a:pt x="56" y="26"/>
                      <a:pt x="56" y="26"/>
                    </a:cubicBezTo>
                    <a:cubicBezTo>
                      <a:pt x="56" y="26"/>
                      <a:pt x="54" y="26"/>
                      <a:pt x="53" y="26"/>
                    </a:cubicBezTo>
                    <a:cubicBezTo>
                      <a:pt x="52" y="26"/>
                      <a:pt x="50" y="26"/>
                      <a:pt x="51" y="26"/>
                    </a:cubicBezTo>
                    <a:cubicBezTo>
                      <a:pt x="52" y="25"/>
                      <a:pt x="52" y="23"/>
                      <a:pt x="53" y="24"/>
                    </a:cubicBezTo>
                    <a:cubicBezTo>
                      <a:pt x="54" y="25"/>
                      <a:pt x="55" y="25"/>
                      <a:pt x="56" y="25"/>
                    </a:cubicBezTo>
                    <a:cubicBezTo>
                      <a:pt x="57" y="25"/>
                      <a:pt x="56" y="24"/>
                      <a:pt x="56" y="23"/>
                    </a:cubicBezTo>
                    <a:cubicBezTo>
                      <a:pt x="56" y="22"/>
                      <a:pt x="55" y="22"/>
                      <a:pt x="54" y="22"/>
                    </a:cubicBezTo>
                    <a:cubicBezTo>
                      <a:pt x="52" y="21"/>
                      <a:pt x="52" y="20"/>
                      <a:pt x="51" y="19"/>
                    </a:cubicBezTo>
                    <a:cubicBezTo>
                      <a:pt x="51" y="18"/>
                      <a:pt x="54" y="19"/>
                      <a:pt x="55" y="18"/>
                    </a:cubicBezTo>
                    <a:cubicBezTo>
                      <a:pt x="57" y="18"/>
                      <a:pt x="56" y="17"/>
                      <a:pt x="57" y="16"/>
                    </a:cubicBezTo>
                    <a:cubicBezTo>
                      <a:pt x="57" y="15"/>
                      <a:pt x="56" y="15"/>
                      <a:pt x="57" y="14"/>
                    </a:cubicBezTo>
                    <a:cubicBezTo>
                      <a:pt x="57" y="12"/>
                      <a:pt x="56" y="13"/>
                      <a:pt x="54" y="11"/>
                    </a:cubicBezTo>
                    <a:cubicBezTo>
                      <a:pt x="53" y="10"/>
                      <a:pt x="56" y="10"/>
                      <a:pt x="57" y="10"/>
                    </a:cubicBezTo>
                    <a:cubicBezTo>
                      <a:pt x="57" y="10"/>
                      <a:pt x="56" y="8"/>
                      <a:pt x="55" y="8"/>
                    </a:cubicBezTo>
                    <a:cubicBezTo>
                      <a:pt x="55" y="7"/>
                      <a:pt x="54" y="7"/>
                      <a:pt x="53" y="7"/>
                    </a:cubicBezTo>
                    <a:cubicBezTo>
                      <a:pt x="52" y="7"/>
                      <a:pt x="53" y="6"/>
                      <a:pt x="53" y="5"/>
                    </a:cubicBezTo>
                    <a:cubicBezTo>
                      <a:pt x="54" y="5"/>
                      <a:pt x="54" y="4"/>
                      <a:pt x="54" y="3"/>
                    </a:cubicBezTo>
                    <a:cubicBezTo>
                      <a:pt x="47" y="1"/>
                      <a:pt x="39" y="0"/>
                      <a:pt x="31" y="0"/>
                    </a:cubicBezTo>
                    <a:cubicBezTo>
                      <a:pt x="23" y="0"/>
                      <a:pt x="15" y="1"/>
                      <a:pt x="8" y="3"/>
                    </a:cubicBezTo>
                    <a:cubicBezTo>
                      <a:pt x="7" y="3"/>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任意多边形: 形状 48"/>
              <p:cNvSpPr/>
              <p:nvPr/>
            </p:nvSpPr>
            <p:spPr bwMode="auto">
              <a:xfrm>
                <a:off x="6151563" y="3189288"/>
                <a:ext cx="46038" cy="26988"/>
              </a:xfrm>
              <a:custGeom>
                <a:avLst/>
                <a:gdLst>
                  <a:gd name="T0" fmla="*/ 9 w 12"/>
                  <a:gd name="T1" fmla="*/ 1 h 7"/>
                  <a:gd name="T2" fmla="*/ 7 w 12"/>
                  <a:gd name="T3" fmla="*/ 1 h 7"/>
                  <a:gd name="T4" fmla="*/ 3 w 12"/>
                  <a:gd name="T5" fmla="*/ 2 h 7"/>
                  <a:gd name="T6" fmla="*/ 2 w 12"/>
                  <a:gd name="T7" fmla="*/ 0 h 7"/>
                  <a:gd name="T8" fmla="*/ 0 w 12"/>
                  <a:gd name="T9" fmla="*/ 1 h 7"/>
                  <a:gd name="T10" fmla="*/ 1 w 12"/>
                  <a:gd name="T11" fmla="*/ 2 h 7"/>
                  <a:gd name="T12" fmla="*/ 1 w 12"/>
                  <a:gd name="T13" fmla="*/ 4 h 7"/>
                  <a:gd name="T14" fmla="*/ 2 w 12"/>
                  <a:gd name="T15" fmla="*/ 5 h 7"/>
                  <a:gd name="T16" fmla="*/ 5 w 12"/>
                  <a:gd name="T17" fmla="*/ 6 h 7"/>
                  <a:gd name="T18" fmla="*/ 8 w 12"/>
                  <a:gd name="T19" fmla="*/ 6 h 7"/>
                  <a:gd name="T20" fmla="*/ 11 w 12"/>
                  <a:gd name="T21" fmla="*/ 5 h 7"/>
                  <a:gd name="T22" fmla="*/ 11 w 12"/>
                  <a:gd name="T23" fmla="*/ 3 h 7"/>
                  <a:gd name="T24" fmla="*/ 9 w 12"/>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7">
                    <a:moveTo>
                      <a:pt x="9" y="1"/>
                    </a:moveTo>
                    <a:cubicBezTo>
                      <a:pt x="8" y="0"/>
                      <a:pt x="7" y="1"/>
                      <a:pt x="7" y="1"/>
                    </a:cubicBezTo>
                    <a:cubicBezTo>
                      <a:pt x="6" y="1"/>
                      <a:pt x="5" y="2"/>
                      <a:pt x="3" y="2"/>
                    </a:cubicBezTo>
                    <a:cubicBezTo>
                      <a:pt x="2" y="2"/>
                      <a:pt x="2" y="0"/>
                      <a:pt x="2" y="0"/>
                    </a:cubicBezTo>
                    <a:cubicBezTo>
                      <a:pt x="2" y="0"/>
                      <a:pt x="1" y="0"/>
                      <a:pt x="0" y="1"/>
                    </a:cubicBezTo>
                    <a:cubicBezTo>
                      <a:pt x="0" y="1"/>
                      <a:pt x="0" y="2"/>
                      <a:pt x="1" y="2"/>
                    </a:cubicBezTo>
                    <a:cubicBezTo>
                      <a:pt x="1" y="2"/>
                      <a:pt x="1" y="3"/>
                      <a:pt x="1" y="4"/>
                    </a:cubicBezTo>
                    <a:cubicBezTo>
                      <a:pt x="1" y="4"/>
                      <a:pt x="2" y="5"/>
                      <a:pt x="2" y="5"/>
                    </a:cubicBezTo>
                    <a:cubicBezTo>
                      <a:pt x="2" y="6"/>
                      <a:pt x="3" y="5"/>
                      <a:pt x="5" y="6"/>
                    </a:cubicBezTo>
                    <a:cubicBezTo>
                      <a:pt x="6" y="7"/>
                      <a:pt x="7" y="6"/>
                      <a:pt x="8" y="6"/>
                    </a:cubicBezTo>
                    <a:cubicBezTo>
                      <a:pt x="8" y="6"/>
                      <a:pt x="10" y="5"/>
                      <a:pt x="11" y="5"/>
                    </a:cubicBezTo>
                    <a:cubicBezTo>
                      <a:pt x="11" y="5"/>
                      <a:pt x="12" y="4"/>
                      <a:pt x="11" y="3"/>
                    </a:cubicBezTo>
                    <a:cubicBezTo>
                      <a:pt x="11" y="2"/>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任意多边形: 形状 49"/>
              <p:cNvSpPr/>
              <p:nvPr/>
            </p:nvSpPr>
            <p:spPr bwMode="auto">
              <a:xfrm>
                <a:off x="6303963" y="3208338"/>
                <a:ext cx="122238" cy="125413"/>
              </a:xfrm>
              <a:custGeom>
                <a:avLst/>
                <a:gdLst>
                  <a:gd name="T0" fmla="*/ 20 w 32"/>
                  <a:gd name="T1" fmla="*/ 4 h 33"/>
                  <a:gd name="T2" fmla="*/ 17 w 32"/>
                  <a:gd name="T3" fmla="*/ 1 h 33"/>
                  <a:gd name="T4" fmla="*/ 17 w 32"/>
                  <a:gd name="T5" fmla="*/ 6 h 33"/>
                  <a:gd name="T6" fmla="*/ 13 w 32"/>
                  <a:gd name="T7" fmla="*/ 9 h 33"/>
                  <a:gd name="T8" fmla="*/ 11 w 32"/>
                  <a:gd name="T9" fmla="*/ 12 h 33"/>
                  <a:gd name="T10" fmla="*/ 8 w 32"/>
                  <a:gd name="T11" fmla="*/ 13 h 33"/>
                  <a:gd name="T12" fmla="*/ 5 w 32"/>
                  <a:gd name="T13" fmla="*/ 14 h 33"/>
                  <a:gd name="T14" fmla="*/ 8 w 32"/>
                  <a:gd name="T15" fmla="*/ 17 h 33"/>
                  <a:gd name="T16" fmla="*/ 8 w 32"/>
                  <a:gd name="T17" fmla="*/ 22 h 33"/>
                  <a:gd name="T18" fmla="*/ 2 w 32"/>
                  <a:gd name="T19" fmla="*/ 22 h 33"/>
                  <a:gd name="T20" fmla="*/ 1 w 32"/>
                  <a:gd name="T21" fmla="*/ 25 h 33"/>
                  <a:gd name="T22" fmla="*/ 1 w 32"/>
                  <a:gd name="T23" fmla="*/ 30 h 33"/>
                  <a:gd name="T24" fmla="*/ 3 w 32"/>
                  <a:gd name="T25" fmla="*/ 31 h 33"/>
                  <a:gd name="T26" fmla="*/ 6 w 32"/>
                  <a:gd name="T27" fmla="*/ 32 h 33"/>
                  <a:gd name="T28" fmla="*/ 9 w 32"/>
                  <a:gd name="T29" fmla="*/ 29 h 33"/>
                  <a:gd name="T30" fmla="*/ 10 w 32"/>
                  <a:gd name="T31" fmla="*/ 27 h 33"/>
                  <a:gd name="T32" fmla="*/ 12 w 32"/>
                  <a:gd name="T33" fmla="*/ 24 h 33"/>
                  <a:gd name="T34" fmla="*/ 15 w 32"/>
                  <a:gd name="T35" fmla="*/ 22 h 33"/>
                  <a:gd name="T36" fmla="*/ 18 w 32"/>
                  <a:gd name="T37" fmla="*/ 21 h 33"/>
                  <a:gd name="T38" fmla="*/ 21 w 32"/>
                  <a:gd name="T39" fmla="*/ 24 h 33"/>
                  <a:gd name="T40" fmla="*/ 24 w 32"/>
                  <a:gd name="T41" fmla="*/ 28 h 33"/>
                  <a:gd name="T42" fmla="*/ 24 w 32"/>
                  <a:gd name="T43" fmla="*/ 30 h 33"/>
                  <a:gd name="T44" fmla="*/ 25 w 32"/>
                  <a:gd name="T45" fmla="*/ 27 h 33"/>
                  <a:gd name="T46" fmla="*/ 25 w 32"/>
                  <a:gd name="T47" fmla="*/ 25 h 33"/>
                  <a:gd name="T48" fmla="*/ 22 w 32"/>
                  <a:gd name="T49" fmla="*/ 21 h 33"/>
                  <a:gd name="T50" fmla="*/ 23 w 32"/>
                  <a:gd name="T51" fmla="*/ 20 h 33"/>
                  <a:gd name="T52" fmla="*/ 26 w 32"/>
                  <a:gd name="T53" fmla="*/ 24 h 33"/>
                  <a:gd name="T54" fmla="*/ 27 w 32"/>
                  <a:gd name="T55" fmla="*/ 27 h 33"/>
                  <a:gd name="T56" fmla="*/ 31 w 32"/>
                  <a:gd name="T57" fmla="*/ 32 h 33"/>
                  <a:gd name="T58" fmla="*/ 31 w 32"/>
                  <a:gd name="T59" fmla="*/ 28 h 33"/>
                  <a:gd name="T60" fmla="*/ 32 w 32"/>
                  <a:gd name="T61" fmla="*/ 27 h 33"/>
                  <a:gd name="T62" fmla="*/ 20 w 32"/>
                  <a:gd name="T63"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33">
                    <a:moveTo>
                      <a:pt x="20" y="4"/>
                    </a:moveTo>
                    <a:cubicBezTo>
                      <a:pt x="20" y="4"/>
                      <a:pt x="20" y="4"/>
                      <a:pt x="20" y="4"/>
                    </a:cubicBezTo>
                    <a:cubicBezTo>
                      <a:pt x="19" y="2"/>
                      <a:pt x="18" y="1"/>
                      <a:pt x="17" y="0"/>
                    </a:cubicBezTo>
                    <a:cubicBezTo>
                      <a:pt x="17" y="0"/>
                      <a:pt x="17" y="1"/>
                      <a:pt x="17" y="1"/>
                    </a:cubicBezTo>
                    <a:cubicBezTo>
                      <a:pt x="17" y="2"/>
                      <a:pt x="17" y="4"/>
                      <a:pt x="17" y="4"/>
                    </a:cubicBezTo>
                    <a:cubicBezTo>
                      <a:pt x="18" y="5"/>
                      <a:pt x="18" y="6"/>
                      <a:pt x="17" y="6"/>
                    </a:cubicBezTo>
                    <a:cubicBezTo>
                      <a:pt x="16" y="6"/>
                      <a:pt x="16" y="5"/>
                      <a:pt x="15" y="6"/>
                    </a:cubicBezTo>
                    <a:cubicBezTo>
                      <a:pt x="14" y="7"/>
                      <a:pt x="13" y="8"/>
                      <a:pt x="13" y="9"/>
                    </a:cubicBezTo>
                    <a:cubicBezTo>
                      <a:pt x="13" y="9"/>
                      <a:pt x="12" y="10"/>
                      <a:pt x="12" y="10"/>
                    </a:cubicBezTo>
                    <a:cubicBezTo>
                      <a:pt x="11" y="11"/>
                      <a:pt x="11" y="11"/>
                      <a:pt x="11" y="12"/>
                    </a:cubicBezTo>
                    <a:cubicBezTo>
                      <a:pt x="10" y="12"/>
                      <a:pt x="9" y="13"/>
                      <a:pt x="9" y="13"/>
                    </a:cubicBezTo>
                    <a:cubicBezTo>
                      <a:pt x="9" y="13"/>
                      <a:pt x="8" y="12"/>
                      <a:pt x="8" y="13"/>
                    </a:cubicBezTo>
                    <a:cubicBezTo>
                      <a:pt x="8" y="13"/>
                      <a:pt x="8" y="14"/>
                      <a:pt x="7" y="14"/>
                    </a:cubicBezTo>
                    <a:cubicBezTo>
                      <a:pt x="7" y="14"/>
                      <a:pt x="5" y="14"/>
                      <a:pt x="5" y="14"/>
                    </a:cubicBezTo>
                    <a:cubicBezTo>
                      <a:pt x="5" y="15"/>
                      <a:pt x="6" y="16"/>
                      <a:pt x="6" y="16"/>
                    </a:cubicBezTo>
                    <a:cubicBezTo>
                      <a:pt x="7" y="16"/>
                      <a:pt x="8" y="17"/>
                      <a:pt x="8" y="17"/>
                    </a:cubicBezTo>
                    <a:cubicBezTo>
                      <a:pt x="8" y="18"/>
                      <a:pt x="8" y="19"/>
                      <a:pt x="8" y="20"/>
                    </a:cubicBezTo>
                    <a:cubicBezTo>
                      <a:pt x="9" y="20"/>
                      <a:pt x="8" y="22"/>
                      <a:pt x="8" y="22"/>
                    </a:cubicBezTo>
                    <a:cubicBezTo>
                      <a:pt x="8" y="22"/>
                      <a:pt x="5" y="22"/>
                      <a:pt x="4" y="22"/>
                    </a:cubicBezTo>
                    <a:cubicBezTo>
                      <a:pt x="4" y="22"/>
                      <a:pt x="3" y="21"/>
                      <a:pt x="2" y="22"/>
                    </a:cubicBezTo>
                    <a:cubicBezTo>
                      <a:pt x="2" y="22"/>
                      <a:pt x="1" y="22"/>
                      <a:pt x="1" y="23"/>
                    </a:cubicBezTo>
                    <a:cubicBezTo>
                      <a:pt x="1" y="24"/>
                      <a:pt x="1" y="24"/>
                      <a:pt x="1" y="25"/>
                    </a:cubicBezTo>
                    <a:cubicBezTo>
                      <a:pt x="1" y="25"/>
                      <a:pt x="2" y="27"/>
                      <a:pt x="1" y="28"/>
                    </a:cubicBezTo>
                    <a:cubicBezTo>
                      <a:pt x="0" y="28"/>
                      <a:pt x="1" y="29"/>
                      <a:pt x="1" y="30"/>
                    </a:cubicBezTo>
                    <a:cubicBezTo>
                      <a:pt x="1" y="30"/>
                      <a:pt x="1" y="31"/>
                      <a:pt x="2" y="31"/>
                    </a:cubicBezTo>
                    <a:cubicBezTo>
                      <a:pt x="2" y="31"/>
                      <a:pt x="3" y="31"/>
                      <a:pt x="3" y="31"/>
                    </a:cubicBezTo>
                    <a:cubicBezTo>
                      <a:pt x="3" y="31"/>
                      <a:pt x="4" y="33"/>
                      <a:pt x="4" y="33"/>
                    </a:cubicBezTo>
                    <a:cubicBezTo>
                      <a:pt x="4" y="33"/>
                      <a:pt x="5" y="32"/>
                      <a:pt x="6" y="32"/>
                    </a:cubicBezTo>
                    <a:cubicBezTo>
                      <a:pt x="6" y="32"/>
                      <a:pt x="8" y="32"/>
                      <a:pt x="8" y="31"/>
                    </a:cubicBezTo>
                    <a:cubicBezTo>
                      <a:pt x="8" y="31"/>
                      <a:pt x="9" y="29"/>
                      <a:pt x="9" y="29"/>
                    </a:cubicBezTo>
                    <a:cubicBezTo>
                      <a:pt x="9" y="29"/>
                      <a:pt x="10" y="29"/>
                      <a:pt x="10" y="29"/>
                    </a:cubicBezTo>
                    <a:cubicBezTo>
                      <a:pt x="10" y="28"/>
                      <a:pt x="9" y="27"/>
                      <a:pt x="10" y="27"/>
                    </a:cubicBezTo>
                    <a:cubicBezTo>
                      <a:pt x="10" y="26"/>
                      <a:pt x="11" y="25"/>
                      <a:pt x="11" y="25"/>
                    </a:cubicBezTo>
                    <a:cubicBezTo>
                      <a:pt x="12" y="25"/>
                      <a:pt x="12" y="24"/>
                      <a:pt x="12" y="24"/>
                    </a:cubicBezTo>
                    <a:cubicBezTo>
                      <a:pt x="12" y="23"/>
                      <a:pt x="13" y="22"/>
                      <a:pt x="13" y="22"/>
                    </a:cubicBezTo>
                    <a:cubicBezTo>
                      <a:pt x="14" y="22"/>
                      <a:pt x="15" y="22"/>
                      <a:pt x="15" y="22"/>
                    </a:cubicBezTo>
                    <a:cubicBezTo>
                      <a:pt x="16" y="22"/>
                      <a:pt x="16" y="22"/>
                      <a:pt x="17" y="21"/>
                    </a:cubicBezTo>
                    <a:cubicBezTo>
                      <a:pt x="17" y="21"/>
                      <a:pt x="18" y="20"/>
                      <a:pt x="18" y="21"/>
                    </a:cubicBezTo>
                    <a:cubicBezTo>
                      <a:pt x="19" y="21"/>
                      <a:pt x="19" y="23"/>
                      <a:pt x="19" y="23"/>
                    </a:cubicBezTo>
                    <a:cubicBezTo>
                      <a:pt x="20" y="23"/>
                      <a:pt x="20" y="24"/>
                      <a:pt x="21" y="24"/>
                    </a:cubicBezTo>
                    <a:cubicBezTo>
                      <a:pt x="21" y="25"/>
                      <a:pt x="23" y="26"/>
                      <a:pt x="23" y="26"/>
                    </a:cubicBezTo>
                    <a:cubicBezTo>
                      <a:pt x="23" y="26"/>
                      <a:pt x="23" y="28"/>
                      <a:pt x="24" y="28"/>
                    </a:cubicBezTo>
                    <a:cubicBezTo>
                      <a:pt x="24" y="28"/>
                      <a:pt x="25" y="29"/>
                      <a:pt x="24" y="29"/>
                    </a:cubicBezTo>
                    <a:cubicBezTo>
                      <a:pt x="24" y="29"/>
                      <a:pt x="24" y="30"/>
                      <a:pt x="24" y="30"/>
                    </a:cubicBezTo>
                    <a:cubicBezTo>
                      <a:pt x="25" y="30"/>
                      <a:pt x="25" y="30"/>
                      <a:pt x="25" y="29"/>
                    </a:cubicBezTo>
                    <a:cubicBezTo>
                      <a:pt x="26" y="28"/>
                      <a:pt x="25" y="27"/>
                      <a:pt x="25" y="27"/>
                    </a:cubicBezTo>
                    <a:cubicBezTo>
                      <a:pt x="26" y="27"/>
                      <a:pt x="26" y="28"/>
                      <a:pt x="27" y="28"/>
                    </a:cubicBezTo>
                    <a:cubicBezTo>
                      <a:pt x="27" y="27"/>
                      <a:pt x="26" y="25"/>
                      <a:pt x="25" y="25"/>
                    </a:cubicBezTo>
                    <a:cubicBezTo>
                      <a:pt x="25" y="25"/>
                      <a:pt x="24" y="25"/>
                      <a:pt x="23" y="24"/>
                    </a:cubicBezTo>
                    <a:cubicBezTo>
                      <a:pt x="23" y="23"/>
                      <a:pt x="22" y="21"/>
                      <a:pt x="22" y="21"/>
                    </a:cubicBezTo>
                    <a:cubicBezTo>
                      <a:pt x="21" y="21"/>
                      <a:pt x="21" y="19"/>
                      <a:pt x="21" y="19"/>
                    </a:cubicBezTo>
                    <a:cubicBezTo>
                      <a:pt x="21" y="19"/>
                      <a:pt x="23" y="19"/>
                      <a:pt x="23" y="20"/>
                    </a:cubicBezTo>
                    <a:cubicBezTo>
                      <a:pt x="23" y="20"/>
                      <a:pt x="24" y="22"/>
                      <a:pt x="25" y="22"/>
                    </a:cubicBezTo>
                    <a:cubicBezTo>
                      <a:pt x="25" y="22"/>
                      <a:pt x="26" y="23"/>
                      <a:pt x="26" y="24"/>
                    </a:cubicBezTo>
                    <a:cubicBezTo>
                      <a:pt x="27" y="24"/>
                      <a:pt x="27" y="25"/>
                      <a:pt x="27" y="25"/>
                    </a:cubicBezTo>
                    <a:cubicBezTo>
                      <a:pt x="27" y="25"/>
                      <a:pt x="27" y="26"/>
                      <a:pt x="27" y="27"/>
                    </a:cubicBezTo>
                    <a:cubicBezTo>
                      <a:pt x="28" y="27"/>
                      <a:pt x="29" y="29"/>
                      <a:pt x="29" y="30"/>
                    </a:cubicBezTo>
                    <a:cubicBezTo>
                      <a:pt x="30" y="30"/>
                      <a:pt x="30" y="32"/>
                      <a:pt x="31" y="32"/>
                    </a:cubicBezTo>
                    <a:cubicBezTo>
                      <a:pt x="31" y="32"/>
                      <a:pt x="31" y="31"/>
                      <a:pt x="31" y="30"/>
                    </a:cubicBezTo>
                    <a:cubicBezTo>
                      <a:pt x="32" y="29"/>
                      <a:pt x="31" y="28"/>
                      <a:pt x="31" y="28"/>
                    </a:cubicBezTo>
                    <a:cubicBezTo>
                      <a:pt x="31" y="27"/>
                      <a:pt x="30" y="26"/>
                      <a:pt x="31" y="26"/>
                    </a:cubicBezTo>
                    <a:cubicBezTo>
                      <a:pt x="31" y="26"/>
                      <a:pt x="31" y="27"/>
                      <a:pt x="32" y="27"/>
                    </a:cubicBezTo>
                    <a:cubicBezTo>
                      <a:pt x="29" y="19"/>
                      <a:pt x="25" y="11"/>
                      <a:pt x="21" y="4"/>
                    </a:cubicBezTo>
                    <a:cubicBezTo>
                      <a:pt x="20" y="5"/>
                      <a:pt x="20" y="5"/>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任意多边形: 形状 50"/>
              <p:cNvSpPr/>
              <p:nvPr/>
            </p:nvSpPr>
            <p:spPr bwMode="auto">
              <a:xfrm>
                <a:off x="6276975" y="3325813"/>
                <a:ext cx="168275" cy="288925"/>
              </a:xfrm>
              <a:custGeom>
                <a:avLst/>
                <a:gdLst>
                  <a:gd name="T0" fmla="*/ 40 w 44"/>
                  <a:gd name="T1" fmla="*/ 8 h 76"/>
                  <a:gd name="T2" fmla="*/ 37 w 44"/>
                  <a:gd name="T3" fmla="*/ 6 h 76"/>
                  <a:gd name="T4" fmla="*/ 34 w 44"/>
                  <a:gd name="T5" fmla="*/ 10 h 76"/>
                  <a:gd name="T6" fmla="*/ 29 w 44"/>
                  <a:gd name="T7" fmla="*/ 6 h 76"/>
                  <a:gd name="T8" fmla="*/ 27 w 44"/>
                  <a:gd name="T9" fmla="*/ 2 h 76"/>
                  <a:gd name="T10" fmla="*/ 21 w 44"/>
                  <a:gd name="T11" fmla="*/ 1 h 76"/>
                  <a:gd name="T12" fmla="*/ 14 w 44"/>
                  <a:gd name="T13" fmla="*/ 3 h 76"/>
                  <a:gd name="T14" fmla="*/ 11 w 44"/>
                  <a:gd name="T15" fmla="*/ 3 h 76"/>
                  <a:gd name="T16" fmla="*/ 8 w 44"/>
                  <a:gd name="T17" fmla="*/ 6 h 76"/>
                  <a:gd name="T18" fmla="*/ 7 w 44"/>
                  <a:gd name="T19" fmla="*/ 11 h 76"/>
                  <a:gd name="T20" fmla="*/ 4 w 44"/>
                  <a:gd name="T21" fmla="*/ 15 h 76"/>
                  <a:gd name="T22" fmla="*/ 1 w 44"/>
                  <a:gd name="T23" fmla="*/ 22 h 76"/>
                  <a:gd name="T24" fmla="*/ 1 w 44"/>
                  <a:gd name="T25" fmla="*/ 29 h 76"/>
                  <a:gd name="T26" fmla="*/ 4 w 44"/>
                  <a:gd name="T27" fmla="*/ 37 h 76"/>
                  <a:gd name="T28" fmla="*/ 8 w 44"/>
                  <a:gd name="T29" fmla="*/ 42 h 76"/>
                  <a:gd name="T30" fmla="*/ 13 w 44"/>
                  <a:gd name="T31" fmla="*/ 42 h 76"/>
                  <a:gd name="T32" fmla="*/ 19 w 44"/>
                  <a:gd name="T33" fmla="*/ 41 h 76"/>
                  <a:gd name="T34" fmla="*/ 22 w 44"/>
                  <a:gd name="T35" fmla="*/ 44 h 76"/>
                  <a:gd name="T36" fmla="*/ 26 w 44"/>
                  <a:gd name="T37" fmla="*/ 48 h 76"/>
                  <a:gd name="T38" fmla="*/ 27 w 44"/>
                  <a:gd name="T39" fmla="*/ 54 h 76"/>
                  <a:gd name="T40" fmla="*/ 29 w 44"/>
                  <a:gd name="T41" fmla="*/ 60 h 76"/>
                  <a:gd name="T42" fmla="*/ 28 w 44"/>
                  <a:gd name="T43" fmla="*/ 65 h 76"/>
                  <a:gd name="T44" fmla="*/ 28 w 44"/>
                  <a:gd name="T45" fmla="*/ 72 h 76"/>
                  <a:gd name="T46" fmla="*/ 44 w 44"/>
                  <a:gd name="T47" fmla="*/ 27 h 76"/>
                  <a:gd name="T48" fmla="*/ 8 w 44"/>
                  <a:gd name="T49" fmla="*/ 10 h 76"/>
                  <a:gd name="T50" fmla="*/ 8 w 44"/>
                  <a:gd name="T51" fmla="*/ 11 h 76"/>
                  <a:gd name="T52" fmla="*/ 8 w 44"/>
                  <a:gd name="T53" fmla="*/ 10 h 76"/>
                  <a:gd name="T54" fmla="*/ 8 w 44"/>
                  <a:gd name="T55" fmla="*/ 14 h 76"/>
                  <a:gd name="T56" fmla="*/ 9 w 44"/>
                  <a:gd name="T57" fmla="*/ 13 h 76"/>
                  <a:gd name="T58" fmla="*/ 13 w 44"/>
                  <a:gd name="T59" fmla="*/ 18 h 76"/>
                  <a:gd name="T60" fmla="*/ 13 w 44"/>
                  <a:gd name="T61" fmla="*/ 16 h 76"/>
                  <a:gd name="T62" fmla="*/ 13 w 44"/>
                  <a:gd name="T63" fmla="*/ 1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42" y="8"/>
                    </a:moveTo>
                    <a:cubicBezTo>
                      <a:pt x="41" y="8"/>
                      <a:pt x="41" y="8"/>
                      <a:pt x="40" y="8"/>
                    </a:cubicBezTo>
                    <a:cubicBezTo>
                      <a:pt x="40" y="8"/>
                      <a:pt x="38" y="8"/>
                      <a:pt x="38" y="7"/>
                    </a:cubicBezTo>
                    <a:cubicBezTo>
                      <a:pt x="38" y="7"/>
                      <a:pt x="38" y="6"/>
                      <a:pt x="37" y="6"/>
                    </a:cubicBezTo>
                    <a:cubicBezTo>
                      <a:pt x="36" y="7"/>
                      <a:pt x="35" y="7"/>
                      <a:pt x="35" y="8"/>
                    </a:cubicBezTo>
                    <a:cubicBezTo>
                      <a:pt x="35" y="9"/>
                      <a:pt x="35" y="10"/>
                      <a:pt x="34" y="10"/>
                    </a:cubicBezTo>
                    <a:cubicBezTo>
                      <a:pt x="33" y="9"/>
                      <a:pt x="31" y="9"/>
                      <a:pt x="31" y="8"/>
                    </a:cubicBezTo>
                    <a:cubicBezTo>
                      <a:pt x="30" y="7"/>
                      <a:pt x="30" y="7"/>
                      <a:pt x="29" y="6"/>
                    </a:cubicBezTo>
                    <a:cubicBezTo>
                      <a:pt x="28" y="6"/>
                      <a:pt x="26" y="5"/>
                      <a:pt x="26" y="5"/>
                    </a:cubicBezTo>
                    <a:cubicBezTo>
                      <a:pt x="26" y="4"/>
                      <a:pt x="27" y="3"/>
                      <a:pt x="27" y="2"/>
                    </a:cubicBezTo>
                    <a:cubicBezTo>
                      <a:pt x="27" y="1"/>
                      <a:pt x="26" y="0"/>
                      <a:pt x="24" y="0"/>
                    </a:cubicBezTo>
                    <a:cubicBezTo>
                      <a:pt x="23" y="1"/>
                      <a:pt x="22" y="2"/>
                      <a:pt x="21" y="1"/>
                    </a:cubicBezTo>
                    <a:cubicBezTo>
                      <a:pt x="20" y="1"/>
                      <a:pt x="19" y="1"/>
                      <a:pt x="18" y="1"/>
                    </a:cubicBezTo>
                    <a:cubicBezTo>
                      <a:pt x="18" y="2"/>
                      <a:pt x="15" y="4"/>
                      <a:pt x="14" y="3"/>
                    </a:cubicBezTo>
                    <a:cubicBezTo>
                      <a:pt x="14" y="3"/>
                      <a:pt x="14" y="3"/>
                      <a:pt x="13" y="3"/>
                    </a:cubicBezTo>
                    <a:cubicBezTo>
                      <a:pt x="12" y="3"/>
                      <a:pt x="12" y="3"/>
                      <a:pt x="11" y="3"/>
                    </a:cubicBezTo>
                    <a:cubicBezTo>
                      <a:pt x="11" y="3"/>
                      <a:pt x="11" y="3"/>
                      <a:pt x="10" y="4"/>
                    </a:cubicBezTo>
                    <a:cubicBezTo>
                      <a:pt x="10" y="5"/>
                      <a:pt x="9" y="5"/>
                      <a:pt x="8" y="6"/>
                    </a:cubicBezTo>
                    <a:cubicBezTo>
                      <a:pt x="8" y="7"/>
                      <a:pt x="7" y="7"/>
                      <a:pt x="7" y="8"/>
                    </a:cubicBezTo>
                    <a:cubicBezTo>
                      <a:pt x="7" y="9"/>
                      <a:pt x="8" y="10"/>
                      <a:pt x="7" y="11"/>
                    </a:cubicBezTo>
                    <a:cubicBezTo>
                      <a:pt x="6" y="12"/>
                      <a:pt x="5" y="13"/>
                      <a:pt x="5" y="13"/>
                    </a:cubicBezTo>
                    <a:cubicBezTo>
                      <a:pt x="5" y="14"/>
                      <a:pt x="4" y="15"/>
                      <a:pt x="4" y="15"/>
                    </a:cubicBezTo>
                    <a:cubicBezTo>
                      <a:pt x="4" y="16"/>
                      <a:pt x="2" y="18"/>
                      <a:pt x="2" y="19"/>
                    </a:cubicBezTo>
                    <a:cubicBezTo>
                      <a:pt x="2" y="19"/>
                      <a:pt x="1" y="22"/>
                      <a:pt x="1" y="22"/>
                    </a:cubicBezTo>
                    <a:cubicBezTo>
                      <a:pt x="1" y="22"/>
                      <a:pt x="2" y="24"/>
                      <a:pt x="1" y="25"/>
                    </a:cubicBezTo>
                    <a:cubicBezTo>
                      <a:pt x="1" y="27"/>
                      <a:pt x="1" y="29"/>
                      <a:pt x="1" y="29"/>
                    </a:cubicBezTo>
                    <a:cubicBezTo>
                      <a:pt x="1" y="30"/>
                      <a:pt x="0" y="32"/>
                      <a:pt x="1" y="33"/>
                    </a:cubicBezTo>
                    <a:cubicBezTo>
                      <a:pt x="2" y="34"/>
                      <a:pt x="4" y="36"/>
                      <a:pt x="4" y="37"/>
                    </a:cubicBezTo>
                    <a:cubicBezTo>
                      <a:pt x="4" y="38"/>
                      <a:pt x="4" y="39"/>
                      <a:pt x="5" y="40"/>
                    </a:cubicBezTo>
                    <a:cubicBezTo>
                      <a:pt x="6" y="40"/>
                      <a:pt x="8" y="41"/>
                      <a:pt x="8" y="42"/>
                    </a:cubicBezTo>
                    <a:cubicBezTo>
                      <a:pt x="9" y="42"/>
                      <a:pt x="10" y="44"/>
                      <a:pt x="10" y="43"/>
                    </a:cubicBezTo>
                    <a:cubicBezTo>
                      <a:pt x="11" y="43"/>
                      <a:pt x="12" y="42"/>
                      <a:pt x="13" y="42"/>
                    </a:cubicBezTo>
                    <a:cubicBezTo>
                      <a:pt x="14" y="42"/>
                      <a:pt x="14" y="43"/>
                      <a:pt x="15" y="43"/>
                    </a:cubicBezTo>
                    <a:cubicBezTo>
                      <a:pt x="16" y="42"/>
                      <a:pt x="19" y="41"/>
                      <a:pt x="19" y="41"/>
                    </a:cubicBezTo>
                    <a:cubicBezTo>
                      <a:pt x="20" y="41"/>
                      <a:pt x="21" y="41"/>
                      <a:pt x="21" y="42"/>
                    </a:cubicBezTo>
                    <a:cubicBezTo>
                      <a:pt x="22" y="43"/>
                      <a:pt x="22" y="44"/>
                      <a:pt x="22" y="44"/>
                    </a:cubicBezTo>
                    <a:cubicBezTo>
                      <a:pt x="23" y="44"/>
                      <a:pt x="25" y="43"/>
                      <a:pt x="25" y="44"/>
                    </a:cubicBezTo>
                    <a:cubicBezTo>
                      <a:pt x="26" y="45"/>
                      <a:pt x="26" y="47"/>
                      <a:pt x="26" y="48"/>
                    </a:cubicBezTo>
                    <a:cubicBezTo>
                      <a:pt x="25" y="48"/>
                      <a:pt x="25" y="50"/>
                      <a:pt x="25" y="51"/>
                    </a:cubicBezTo>
                    <a:cubicBezTo>
                      <a:pt x="25" y="51"/>
                      <a:pt x="26" y="53"/>
                      <a:pt x="27" y="54"/>
                    </a:cubicBezTo>
                    <a:cubicBezTo>
                      <a:pt x="27" y="55"/>
                      <a:pt x="29" y="57"/>
                      <a:pt x="29" y="58"/>
                    </a:cubicBezTo>
                    <a:cubicBezTo>
                      <a:pt x="29" y="59"/>
                      <a:pt x="28" y="59"/>
                      <a:pt x="29" y="60"/>
                    </a:cubicBezTo>
                    <a:cubicBezTo>
                      <a:pt x="29" y="61"/>
                      <a:pt x="30" y="62"/>
                      <a:pt x="29" y="63"/>
                    </a:cubicBezTo>
                    <a:cubicBezTo>
                      <a:pt x="29" y="64"/>
                      <a:pt x="29" y="65"/>
                      <a:pt x="28" y="65"/>
                    </a:cubicBezTo>
                    <a:cubicBezTo>
                      <a:pt x="28" y="66"/>
                      <a:pt x="28" y="68"/>
                      <a:pt x="28" y="69"/>
                    </a:cubicBezTo>
                    <a:cubicBezTo>
                      <a:pt x="28" y="69"/>
                      <a:pt x="26" y="70"/>
                      <a:pt x="28" y="72"/>
                    </a:cubicBezTo>
                    <a:cubicBezTo>
                      <a:pt x="29" y="73"/>
                      <a:pt x="29" y="75"/>
                      <a:pt x="30" y="76"/>
                    </a:cubicBezTo>
                    <a:cubicBezTo>
                      <a:pt x="39" y="62"/>
                      <a:pt x="44" y="45"/>
                      <a:pt x="44" y="27"/>
                    </a:cubicBezTo>
                    <a:cubicBezTo>
                      <a:pt x="44" y="20"/>
                      <a:pt x="43" y="14"/>
                      <a:pt x="42" y="8"/>
                    </a:cubicBezTo>
                    <a:close/>
                    <a:moveTo>
                      <a:pt x="8" y="10"/>
                    </a:moveTo>
                    <a:cubicBezTo>
                      <a:pt x="8" y="10"/>
                      <a:pt x="9" y="10"/>
                      <a:pt x="9" y="10"/>
                    </a:cubicBezTo>
                    <a:cubicBezTo>
                      <a:pt x="9" y="10"/>
                      <a:pt x="9" y="11"/>
                      <a:pt x="8" y="11"/>
                    </a:cubicBezTo>
                    <a:cubicBezTo>
                      <a:pt x="8" y="12"/>
                      <a:pt x="8" y="11"/>
                      <a:pt x="8" y="11"/>
                    </a:cubicBezTo>
                    <a:cubicBezTo>
                      <a:pt x="8" y="10"/>
                      <a:pt x="8" y="10"/>
                      <a:pt x="8" y="10"/>
                    </a:cubicBezTo>
                    <a:close/>
                    <a:moveTo>
                      <a:pt x="8" y="15"/>
                    </a:moveTo>
                    <a:cubicBezTo>
                      <a:pt x="8" y="15"/>
                      <a:pt x="8" y="15"/>
                      <a:pt x="8" y="14"/>
                    </a:cubicBezTo>
                    <a:cubicBezTo>
                      <a:pt x="8" y="14"/>
                      <a:pt x="8" y="13"/>
                      <a:pt x="8" y="13"/>
                    </a:cubicBezTo>
                    <a:cubicBezTo>
                      <a:pt x="8" y="12"/>
                      <a:pt x="9" y="12"/>
                      <a:pt x="9" y="13"/>
                    </a:cubicBezTo>
                    <a:cubicBezTo>
                      <a:pt x="9" y="14"/>
                      <a:pt x="9" y="14"/>
                      <a:pt x="8" y="15"/>
                    </a:cubicBezTo>
                    <a:close/>
                    <a:moveTo>
                      <a:pt x="13" y="18"/>
                    </a:moveTo>
                    <a:cubicBezTo>
                      <a:pt x="13" y="17"/>
                      <a:pt x="11" y="16"/>
                      <a:pt x="11" y="16"/>
                    </a:cubicBezTo>
                    <a:cubicBezTo>
                      <a:pt x="12" y="16"/>
                      <a:pt x="13" y="16"/>
                      <a:pt x="13" y="16"/>
                    </a:cubicBezTo>
                    <a:cubicBezTo>
                      <a:pt x="14" y="16"/>
                      <a:pt x="14" y="16"/>
                      <a:pt x="14" y="17"/>
                    </a:cubicBezTo>
                    <a:cubicBezTo>
                      <a:pt x="14" y="17"/>
                      <a:pt x="14" y="18"/>
                      <a:pt x="1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任意多边形: 形状 51"/>
              <p:cNvSpPr/>
              <p:nvPr/>
            </p:nvSpPr>
            <p:spPr bwMode="auto">
              <a:xfrm>
                <a:off x="6303963" y="3219450"/>
                <a:ext cx="19050" cy="26988"/>
              </a:xfrm>
              <a:custGeom>
                <a:avLst/>
                <a:gdLst>
                  <a:gd name="T0" fmla="*/ 0 w 5"/>
                  <a:gd name="T1" fmla="*/ 6 h 7"/>
                  <a:gd name="T2" fmla="*/ 2 w 5"/>
                  <a:gd name="T3" fmla="*/ 6 h 7"/>
                  <a:gd name="T4" fmla="*/ 3 w 5"/>
                  <a:gd name="T5" fmla="*/ 5 h 7"/>
                  <a:gd name="T6" fmla="*/ 4 w 5"/>
                  <a:gd name="T7" fmla="*/ 5 h 7"/>
                  <a:gd name="T8" fmla="*/ 4 w 5"/>
                  <a:gd name="T9" fmla="*/ 3 h 7"/>
                  <a:gd name="T10" fmla="*/ 4 w 5"/>
                  <a:gd name="T11" fmla="*/ 1 h 7"/>
                  <a:gd name="T12" fmla="*/ 4 w 5"/>
                  <a:gd name="T13" fmla="*/ 0 h 7"/>
                  <a:gd name="T14" fmla="*/ 3 w 5"/>
                  <a:gd name="T15" fmla="*/ 0 h 7"/>
                  <a:gd name="T16" fmla="*/ 2 w 5"/>
                  <a:gd name="T17" fmla="*/ 1 h 7"/>
                  <a:gd name="T18" fmla="*/ 1 w 5"/>
                  <a:gd name="T19" fmla="*/ 2 h 7"/>
                  <a:gd name="T20" fmla="*/ 1 w 5"/>
                  <a:gd name="T21" fmla="*/ 1 h 7"/>
                  <a:gd name="T22" fmla="*/ 0 w 5"/>
                  <a:gd name="T23" fmla="*/ 2 h 7"/>
                  <a:gd name="T24" fmla="*/ 1 w 5"/>
                  <a:gd name="T25" fmla="*/ 4 h 7"/>
                  <a:gd name="T26" fmla="*/ 0 w 5"/>
                  <a:gd name="T27" fmla="*/ 5 h 7"/>
                  <a:gd name="T28" fmla="*/ 0 w 5"/>
                  <a:gd name="T2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0" y="6"/>
                    </a:moveTo>
                    <a:cubicBezTo>
                      <a:pt x="1" y="7"/>
                      <a:pt x="1" y="6"/>
                      <a:pt x="2" y="6"/>
                    </a:cubicBezTo>
                    <a:cubicBezTo>
                      <a:pt x="2" y="6"/>
                      <a:pt x="2" y="6"/>
                      <a:pt x="3" y="5"/>
                    </a:cubicBezTo>
                    <a:cubicBezTo>
                      <a:pt x="3" y="5"/>
                      <a:pt x="4" y="5"/>
                      <a:pt x="4" y="5"/>
                    </a:cubicBezTo>
                    <a:cubicBezTo>
                      <a:pt x="4" y="4"/>
                      <a:pt x="4" y="3"/>
                      <a:pt x="4" y="3"/>
                    </a:cubicBezTo>
                    <a:cubicBezTo>
                      <a:pt x="4" y="2"/>
                      <a:pt x="4" y="2"/>
                      <a:pt x="4" y="1"/>
                    </a:cubicBezTo>
                    <a:cubicBezTo>
                      <a:pt x="5" y="1"/>
                      <a:pt x="4" y="0"/>
                      <a:pt x="4" y="0"/>
                    </a:cubicBezTo>
                    <a:cubicBezTo>
                      <a:pt x="4" y="0"/>
                      <a:pt x="3" y="0"/>
                      <a:pt x="3" y="0"/>
                    </a:cubicBezTo>
                    <a:cubicBezTo>
                      <a:pt x="3" y="0"/>
                      <a:pt x="2" y="0"/>
                      <a:pt x="2" y="1"/>
                    </a:cubicBezTo>
                    <a:cubicBezTo>
                      <a:pt x="1" y="1"/>
                      <a:pt x="2" y="1"/>
                      <a:pt x="1" y="2"/>
                    </a:cubicBezTo>
                    <a:cubicBezTo>
                      <a:pt x="1" y="2"/>
                      <a:pt x="1" y="1"/>
                      <a:pt x="1" y="1"/>
                    </a:cubicBezTo>
                    <a:cubicBezTo>
                      <a:pt x="0" y="2"/>
                      <a:pt x="0" y="2"/>
                      <a:pt x="0" y="2"/>
                    </a:cubicBezTo>
                    <a:cubicBezTo>
                      <a:pt x="0" y="3"/>
                      <a:pt x="1" y="3"/>
                      <a:pt x="1" y="4"/>
                    </a:cubicBezTo>
                    <a:cubicBezTo>
                      <a:pt x="1" y="4"/>
                      <a:pt x="0" y="5"/>
                      <a:pt x="0" y="5"/>
                    </a:cubicBezTo>
                    <a:cubicBezTo>
                      <a:pt x="0" y="5"/>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任意多边形: 形状 52"/>
              <p:cNvSpPr/>
              <p:nvPr/>
            </p:nvSpPr>
            <p:spPr bwMode="auto">
              <a:xfrm>
                <a:off x="6319838" y="3197225"/>
                <a:ext cx="26988" cy="57150"/>
              </a:xfrm>
              <a:custGeom>
                <a:avLst/>
                <a:gdLst>
                  <a:gd name="T0" fmla="*/ 1 w 7"/>
                  <a:gd name="T1" fmla="*/ 5 h 15"/>
                  <a:gd name="T2" fmla="*/ 1 w 7"/>
                  <a:gd name="T3" fmla="*/ 6 h 15"/>
                  <a:gd name="T4" fmla="*/ 2 w 7"/>
                  <a:gd name="T5" fmla="*/ 7 h 15"/>
                  <a:gd name="T6" fmla="*/ 2 w 7"/>
                  <a:gd name="T7" fmla="*/ 7 h 15"/>
                  <a:gd name="T8" fmla="*/ 3 w 7"/>
                  <a:gd name="T9" fmla="*/ 8 h 15"/>
                  <a:gd name="T10" fmla="*/ 2 w 7"/>
                  <a:gd name="T11" fmla="*/ 9 h 15"/>
                  <a:gd name="T12" fmla="*/ 1 w 7"/>
                  <a:gd name="T13" fmla="*/ 9 h 15"/>
                  <a:gd name="T14" fmla="*/ 1 w 7"/>
                  <a:gd name="T15" fmla="*/ 11 h 15"/>
                  <a:gd name="T16" fmla="*/ 1 w 7"/>
                  <a:gd name="T17" fmla="*/ 12 h 15"/>
                  <a:gd name="T18" fmla="*/ 2 w 7"/>
                  <a:gd name="T19" fmla="*/ 12 h 15"/>
                  <a:gd name="T20" fmla="*/ 2 w 7"/>
                  <a:gd name="T21" fmla="*/ 13 h 15"/>
                  <a:gd name="T22" fmla="*/ 0 w 7"/>
                  <a:gd name="T23" fmla="*/ 14 h 15"/>
                  <a:gd name="T24" fmla="*/ 1 w 7"/>
                  <a:gd name="T25" fmla="*/ 15 h 15"/>
                  <a:gd name="T26" fmla="*/ 2 w 7"/>
                  <a:gd name="T27" fmla="*/ 14 h 15"/>
                  <a:gd name="T28" fmla="*/ 4 w 7"/>
                  <a:gd name="T29" fmla="*/ 14 h 15"/>
                  <a:gd name="T30" fmla="*/ 6 w 7"/>
                  <a:gd name="T31" fmla="*/ 13 h 15"/>
                  <a:gd name="T32" fmla="*/ 7 w 7"/>
                  <a:gd name="T33" fmla="*/ 12 h 15"/>
                  <a:gd name="T34" fmla="*/ 7 w 7"/>
                  <a:gd name="T35" fmla="*/ 11 h 15"/>
                  <a:gd name="T36" fmla="*/ 7 w 7"/>
                  <a:gd name="T37" fmla="*/ 10 h 15"/>
                  <a:gd name="T38" fmla="*/ 6 w 7"/>
                  <a:gd name="T39" fmla="*/ 10 h 15"/>
                  <a:gd name="T40" fmla="*/ 6 w 7"/>
                  <a:gd name="T41" fmla="*/ 8 h 15"/>
                  <a:gd name="T42" fmla="*/ 5 w 7"/>
                  <a:gd name="T43" fmla="*/ 7 h 15"/>
                  <a:gd name="T44" fmla="*/ 4 w 7"/>
                  <a:gd name="T45" fmla="*/ 5 h 15"/>
                  <a:gd name="T46" fmla="*/ 3 w 7"/>
                  <a:gd name="T47" fmla="*/ 4 h 15"/>
                  <a:gd name="T48" fmla="*/ 4 w 7"/>
                  <a:gd name="T49" fmla="*/ 2 h 15"/>
                  <a:gd name="T50" fmla="*/ 2 w 7"/>
                  <a:gd name="T51" fmla="*/ 2 h 15"/>
                  <a:gd name="T52" fmla="*/ 3 w 7"/>
                  <a:gd name="T53" fmla="*/ 0 h 15"/>
                  <a:gd name="T54" fmla="*/ 2 w 7"/>
                  <a:gd name="T55" fmla="*/ 0 h 15"/>
                  <a:gd name="T56" fmla="*/ 0 w 7"/>
                  <a:gd name="T57" fmla="*/ 1 h 15"/>
                  <a:gd name="T58" fmla="*/ 0 w 7"/>
                  <a:gd name="T59" fmla="*/ 3 h 15"/>
                  <a:gd name="T60" fmla="*/ 0 w 7"/>
                  <a:gd name="T61" fmla="*/ 4 h 15"/>
                  <a:gd name="T62" fmla="*/ 0 w 7"/>
                  <a:gd name="T63" fmla="*/ 5 h 15"/>
                  <a:gd name="T64" fmla="*/ 1 w 7"/>
                  <a:gd name="T6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15">
                    <a:moveTo>
                      <a:pt x="1" y="5"/>
                    </a:moveTo>
                    <a:cubicBezTo>
                      <a:pt x="1" y="5"/>
                      <a:pt x="1" y="6"/>
                      <a:pt x="1" y="6"/>
                    </a:cubicBezTo>
                    <a:cubicBezTo>
                      <a:pt x="1" y="6"/>
                      <a:pt x="1" y="7"/>
                      <a:pt x="2" y="7"/>
                    </a:cubicBezTo>
                    <a:cubicBezTo>
                      <a:pt x="2" y="7"/>
                      <a:pt x="2" y="7"/>
                      <a:pt x="2" y="7"/>
                    </a:cubicBezTo>
                    <a:cubicBezTo>
                      <a:pt x="3" y="7"/>
                      <a:pt x="2" y="7"/>
                      <a:pt x="3" y="8"/>
                    </a:cubicBezTo>
                    <a:cubicBezTo>
                      <a:pt x="3" y="8"/>
                      <a:pt x="3" y="9"/>
                      <a:pt x="2" y="9"/>
                    </a:cubicBezTo>
                    <a:cubicBezTo>
                      <a:pt x="2" y="9"/>
                      <a:pt x="1" y="9"/>
                      <a:pt x="1" y="9"/>
                    </a:cubicBezTo>
                    <a:cubicBezTo>
                      <a:pt x="1" y="10"/>
                      <a:pt x="1" y="10"/>
                      <a:pt x="1" y="11"/>
                    </a:cubicBezTo>
                    <a:cubicBezTo>
                      <a:pt x="1" y="11"/>
                      <a:pt x="1" y="12"/>
                      <a:pt x="1" y="12"/>
                    </a:cubicBezTo>
                    <a:cubicBezTo>
                      <a:pt x="1" y="12"/>
                      <a:pt x="2" y="12"/>
                      <a:pt x="2" y="12"/>
                    </a:cubicBezTo>
                    <a:cubicBezTo>
                      <a:pt x="2" y="13"/>
                      <a:pt x="2" y="13"/>
                      <a:pt x="2" y="13"/>
                    </a:cubicBezTo>
                    <a:cubicBezTo>
                      <a:pt x="1" y="13"/>
                      <a:pt x="1" y="14"/>
                      <a:pt x="0" y="14"/>
                    </a:cubicBezTo>
                    <a:cubicBezTo>
                      <a:pt x="0" y="15"/>
                      <a:pt x="1" y="15"/>
                      <a:pt x="1" y="15"/>
                    </a:cubicBezTo>
                    <a:cubicBezTo>
                      <a:pt x="2" y="14"/>
                      <a:pt x="2" y="14"/>
                      <a:pt x="2" y="14"/>
                    </a:cubicBezTo>
                    <a:cubicBezTo>
                      <a:pt x="3" y="14"/>
                      <a:pt x="3" y="14"/>
                      <a:pt x="4" y="14"/>
                    </a:cubicBezTo>
                    <a:cubicBezTo>
                      <a:pt x="4" y="14"/>
                      <a:pt x="5" y="13"/>
                      <a:pt x="6" y="13"/>
                    </a:cubicBezTo>
                    <a:cubicBezTo>
                      <a:pt x="6" y="13"/>
                      <a:pt x="7" y="13"/>
                      <a:pt x="7" y="12"/>
                    </a:cubicBezTo>
                    <a:cubicBezTo>
                      <a:pt x="7" y="12"/>
                      <a:pt x="7" y="12"/>
                      <a:pt x="7" y="11"/>
                    </a:cubicBezTo>
                    <a:cubicBezTo>
                      <a:pt x="7" y="11"/>
                      <a:pt x="7" y="10"/>
                      <a:pt x="7" y="10"/>
                    </a:cubicBezTo>
                    <a:cubicBezTo>
                      <a:pt x="7" y="10"/>
                      <a:pt x="6" y="10"/>
                      <a:pt x="6" y="10"/>
                    </a:cubicBezTo>
                    <a:cubicBezTo>
                      <a:pt x="6" y="10"/>
                      <a:pt x="6" y="9"/>
                      <a:pt x="6" y="8"/>
                    </a:cubicBezTo>
                    <a:cubicBezTo>
                      <a:pt x="6" y="7"/>
                      <a:pt x="5" y="7"/>
                      <a:pt x="5" y="7"/>
                    </a:cubicBezTo>
                    <a:cubicBezTo>
                      <a:pt x="4" y="7"/>
                      <a:pt x="4" y="6"/>
                      <a:pt x="4" y="5"/>
                    </a:cubicBezTo>
                    <a:cubicBezTo>
                      <a:pt x="4" y="5"/>
                      <a:pt x="3" y="5"/>
                      <a:pt x="3" y="4"/>
                    </a:cubicBezTo>
                    <a:cubicBezTo>
                      <a:pt x="3" y="3"/>
                      <a:pt x="4" y="2"/>
                      <a:pt x="4" y="2"/>
                    </a:cubicBezTo>
                    <a:cubicBezTo>
                      <a:pt x="4" y="1"/>
                      <a:pt x="2" y="2"/>
                      <a:pt x="2" y="2"/>
                    </a:cubicBezTo>
                    <a:cubicBezTo>
                      <a:pt x="2" y="1"/>
                      <a:pt x="3" y="0"/>
                      <a:pt x="3" y="0"/>
                    </a:cubicBezTo>
                    <a:cubicBezTo>
                      <a:pt x="3" y="0"/>
                      <a:pt x="2" y="0"/>
                      <a:pt x="2" y="0"/>
                    </a:cubicBezTo>
                    <a:cubicBezTo>
                      <a:pt x="1" y="0"/>
                      <a:pt x="0" y="1"/>
                      <a:pt x="0" y="1"/>
                    </a:cubicBezTo>
                    <a:cubicBezTo>
                      <a:pt x="0" y="2"/>
                      <a:pt x="0" y="2"/>
                      <a:pt x="0" y="3"/>
                    </a:cubicBezTo>
                    <a:cubicBezTo>
                      <a:pt x="0" y="3"/>
                      <a:pt x="0" y="4"/>
                      <a:pt x="0" y="4"/>
                    </a:cubicBezTo>
                    <a:cubicBezTo>
                      <a:pt x="0" y="4"/>
                      <a:pt x="0" y="5"/>
                      <a:pt x="0" y="5"/>
                    </a:cubicBezTo>
                    <a:cubicBezTo>
                      <a:pt x="0"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6" name="千图PPT彼岸天：ID 8661124库_组合 55"/>
          <p:cNvGrpSpPr/>
          <p:nvPr>
            <p:custDataLst>
              <p:tags r:id="rId2"/>
            </p:custDataLst>
          </p:nvPr>
        </p:nvGrpSpPr>
        <p:grpSpPr>
          <a:xfrm>
            <a:off x="1083225" y="2351309"/>
            <a:ext cx="4164943" cy="1336221"/>
            <a:chOff x="1083225" y="2351309"/>
            <a:chExt cx="4164943" cy="1336221"/>
          </a:xfrm>
        </p:grpSpPr>
        <p:sp>
          <p:nvSpPr>
            <p:cNvPr id="14" name="任意多边形: 形状 13"/>
            <p:cNvSpPr/>
            <p:nvPr/>
          </p:nvSpPr>
          <p:spPr bwMode="auto">
            <a:xfrm>
              <a:off x="2106347" y="2351309"/>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1"/>
            </a:solidFill>
            <a:ln>
              <a:noFill/>
            </a:ln>
          </p:spPr>
          <p:txBody>
            <a:bodyPr anchor="ctr"/>
            <a:lstStyle/>
            <a:p>
              <a:pPr algn="ctr"/>
              <a:endParaRPr/>
            </a:p>
          </p:txBody>
        </p:sp>
        <p:sp>
          <p:nvSpPr>
            <p:cNvPr id="15" name="文本框 53"/>
            <p:cNvSpPr txBox="1"/>
            <p:nvPr/>
          </p:nvSpPr>
          <p:spPr>
            <a:xfrm>
              <a:off x="2656456" y="2375649"/>
              <a:ext cx="676788" cy="369332"/>
            </a:xfrm>
            <a:prstGeom prst="rect">
              <a:avLst/>
            </a:prstGeom>
            <a:noFill/>
          </p:spPr>
          <p:txBody>
            <a:bodyPr wrap="none">
              <a:normAutofit/>
            </a:bodyPr>
            <a:lstStyle/>
            <a:p>
              <a:pPr algn="ctr"/>
              <a:r>
                <a:rPr lang="id-ID" b="1">
                  <a:solidFill>
                    <a:schemeClr val="bg1"/>
                  </a:solidFill>
                </a:rPr>
                <a:t>USA</a:t>
              </a:r>
            </a:p>
          </p:txBody>
        </p:sp>
        <p:cxnSp>
          <p:nvCxnSpPr>
            <p:cNvPr id="27" name="直接连接符 26"/>
            <p:cNvCxnSpPr/>
            <p:nvPr/>
          </p:nvCxnSpPr>
          <p:spPr>
            <a:xfrm flipH="1" flipV="1">
              <a:off x="4267381" y="2584813"/>
              <a:ext cx="980787" cy="980781"/>
            </a:xfrm>
            <a:prstGeom prst="line">
              <a:avLst/>
            </a:prstGeom>
            <a:ln w="19050">
              <a:headEnd type="diamond"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645822" y="2589087"/>
              <a:ext cx="62791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9" name="文本框 67"/>
            <p:cNvSpPr txBox="1"/>
            <p:nvPr/>
          </p:nvSpPr>
          <p:spPr>
            <a:xfrm>
              <a:off x="2824711" y="2784685"/>
              <a:ext cx="1005403" cy="584775"/>
            </a:xfrm>
            <a:prstGeom prst="rect">
              <a:avLst/>
            </a:prstGeom>
            <a:noFill/>
          </p:spPr>
          <p:txBody>
            <a:bodyPr wrap="none">
              <a:normAutofit/>
            </a:bodyPr>
            <a:lstStyle/>
            <a:p>
              <a:pPr algn="r"/>
              <a:r>
                <a:rPr lang="id-ID" sz="3200" b="1">
                  <a:solidFill>
                    <a:schemeClr val="accent1"/>
                  </a:solidFill>
                </a:rPr>
                <a:t>35%</a:t>
              </a:r>
            </a:p>
          </p:txBody>
        </p:sp>
        <p:sp>
          <p:nvSpPr>
            <p:cNvPr id="5" name="矩形 4"/>
            <p:cNvSpPr/>
            <p:nvPr/>
          </p:nvSpPr>
          <p:spPr>
            <a:xfrm>
              <a:off x="1083225" y="3318198"/>
              <a:ext cx="2681112" cy="369332"/>
            </a:xfrm>
            <a:prstGeom prst="rect">
              <a:avLst/>
            </a:prstGeom>
          </p:spPr>
          <p:txBody>
            <a:bodyPr wrap="square" lIns="0" tIns="0" rIns="0" bIns="0">
              <a:normAutofit/>
            </a:bodyPr>
            <a:lstStyle/>
            <a:p>
              <a:pPr marL="0" marR="0" lvl="0" indent="0" algn="r"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55" name="千图PPT彼岸天：ID 8661124库_组合 54"/>
          <p:cNvGrpSpPr/>
          <p:nvPr>
            <p:custDataLst>
              <p:tags r:id="rId3"/>
            </p:custDataLst>
          </p:nvPr>
        </p:nvGrpSpPr>
        <p:grpSpPr>
          <a:xfrm>
            <a:off x="1083225" y="4320566"/>
            <a:ext cx="4889237" cy="1368391"/>
            <a:chOff x="1083225" y="4320566"/>
            <a:chExt cx="4889237" cy="1368391"/>
          </a:xfrm>
        </p:grpSpPr>
        <p:sp>
          <p:nvSpPr>
            <p:cNvPr id="16" name="任意多边形: 形状 15"/>
            <p:cNvSpPr/>
            <p:nvPr/>
          </p:nvSpPr>
          <p:spPr bwMode="auto">
            <a:xfrm>
              <a:off x="2049313" y="4320566"/>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4"/>
            </a:solidFill>
            <a:ln>
              <a:noFill/>
            </a:ln>
          </p:spPr>
          <p:txBody>
            <a:bodyPr anchor="ctr"/>
            <a:lstStyle/>
            <a:p>
              <a:pPr algn="ctr"/>
              <a:endParaRPr/>
            </a:p>
          </p:txBody>
        </p:sp>
        <p:sp>
          <p:nvSpPr>
            <p:cNvPr id="17" name="文本框 55"/>
            <p:cNvSpPr txBox="1"/>
            <p:nvPr/>
          </p:nvSpPr>
          <p:spPr>
            <a:xfrm>
              <a:off x="2502857" y="4344907"/>
              <a:ext cx="869918" cy="369332"/>
            </a:xfrm>
            <a:prstGeom prst="rect">
              <a:avLst/>
            </a:prstGeom>
            <a:noFill/>
          </p:spPr>
          <p:txBody>
            <a:bodyPr wrap="none">
              <a:normAutofit/>
            </a:bodyPr>
            <a:lstStyle/>
            <a:p>
              <a:pPr algn="ctr"/>
              <a:r>
                <a:rPr lang="id-ID" b="1">
                  <a:solidFill>
                    <a:schemeClr val="bg1"/>
                  </a:solidFill>
                </a:rPr>
                <a:t>Africa</a:t>
              </a:r>
            </a:p>
          </p:txBody>
        </p:sp>
        <p:cxnSp>
          <p:nvCxnSpPr>
            <p:cNvPr id="24" name="直接连接符 23"/>
            <p:cNvCxnSpPr/>
            <p:nvPr/>
          </p:nvCxnSpPr>
          <p:spPr>
            <a:xfrm flipH="1" flipV="1">
              <a:off x="5660631" y="4537033"/>
              <a:ext cx="311831" cy="311829"/>
            </a:xfrm>
            <a:prstGeom prst="line">
              <a:avLst/>
            </a:prstGeom>
            <a:ln w="19050">
              <a:solidFill>
                <a:schemeClr val="accent4"/>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645822" y="4546303"/>
              <a:ext cx="201998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文本框 64"/>
            <p:cNvSpPr txBox="1"/>
            <p:nvPr/>
          </p:nvSpPr>
          <p:spPr>
            <a:xfrm>
              <a:off x="2847782" y="4748605"/>
              <a:ext cx="1005403" cy="584775"/>
            </a:xfrm>
            <a:prstGeom prst="rect">
              <a:avLst/>
            </a:prstGeom>
            <a:noFill/>
          </p:spPr>
          <p:txBody>
            <a:bodyPr wrap="none">
              <a:normAutofit/>
            </a:bodyPr>
            <a:lstStyle/>
            <a:p>
              <a:pPr algn="r"/>
              <a:r>
                <a:rPr lang="id-ID" sz="3200" b="1">
                  <a:solidFill>
                    <a:schemeClr val="accent4"/>
                  </a:solidFill>
                </a:rPr>
                <a:t>10%</a:t>
              </a:r>
            </a:p>
          </p:txBody>
        </p:sp>
        <p:sp>
          <p:nvSpPr>
            <p:cNvPr id="6" name="矩形 5"/>
            <p:cNvSpPr/>
            <p:nvPr/>
          </p:nvSpPr>
          <p:spPr>
            <a:xfrm>
              <a:off x="1083225" y="5319625"/>
              <a:ext cx="2681112" cy="369332"/>
            </a:xfrm>
            <a:prstGeom prst="rect">
              <a:avLst/>
            </a:prstGeom>
          </p:spPr>
          <p:txBody>
            <a:bodyPr wrap="square" lIns="0" tIns="0" rIns="0" bIns="0">
              <a:normAutofit/>
            </a:bodyPr>
            <a:lstStyle/>
            <a:p>
              <a:pPr marL="0" marR="0" lvl="0" indent="0" algn="r"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2" name="千图PPT彼岸天：ID 8661124库_组合 1"/>
          <p:cNvGrpSpPr/>
          <p:nvPr>
            <p:custDataLst>
              <p:tags r:id="rId4"/>
            </p:custDataLst>
          </p:nvPr>
        </p:nvGrpSpPr>
        <p:grpSpPr>
          <a:xfrm>
            <a:off x="5362020" y="1663700"/>
            <a:ext cx="5746756" cy="1313790"/>
            <a:chOff x="5362020" y="1663700"/>
            <a:chExt cx="5746756" cy="1313790"/>
          </a:xfrm>
        </p:grpSpPr>
        <p:sp>
          <p:nvSpPr>
            <p:cNvPr id="10" name="任意多边形: 形状 9"/>
            <p:cNvSpPr/>
            <p:nvPr/>
          </p:nvSpPr>
          <p:spPr bwMode="auto">
            <a:xfrm>
              <a:off x="8379102" y="1663700"/>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2"/>
            </a:solidFill>
            <a:ln>
              <a:noFill/>
            </a:ln>
          </p:spPr>
          <p:txBody>
            <a:bodyPr anchor="ctr"/>
            <a:lstStyle/>
            <a:p>
              <a:pPr algn="ctr"/>
              <a:endParaRPr/>
            </a:p>
          </p:txBody>
        </p:sp>
        <p:sp>
          <p:nvSpPr>
            <p:cNvPr id="11" name="文本框 49"/>
            <p:cNvSpPr txBox="1"/>
            <p:nvPr/>
          </p:nvSpPr>
          <p:spPr>
            <a:xfrm>
              <a:off x="8766282" y="1688041"/>
              <a:ext cx="1002647" cy="369332"/>
            </a:xfrm>
            <a:prstGeom prst="rect">
              <a:avLst/>
            </a:prstGeom>
            <a:noFill/>
          </p:spPr>
          <p:txBody>
            <a:bodyPr wrap="none">
              <a:normAutofit/>
            </a:bodyPr>
            <a:lstStyle/>
            <a:p>
              <a:pPr algn="ctr"/>
              <a:r>
                <a:rPr lang="id-ID" b="1">
                  <a:solidFill>
                    <a:schemeClr val="bg1"/>
                  </a:solidFill>
                </a:rPr>
                <a:t>Europe</a:t>
              </a:r>
            </a:p>
          </p:txBody>
        </p:sp>
        <p:cxnSp>
          <p:nvCxnSpPr>
            <p:cNvPr id="18" name="直接连接符 17"/>
            <p:cNvCxnSpPr/>
            <p:nvPr/>
          </p:nvCxnSpPr>
          <p:spPr>
            <a:xfrm flipV="1">
              <a:off x="5362020" y="1827872"/>
              <a:ext cx="714208" cy="714208"/>
            </a:xfrm>
            <a:prstGeom prst="line">
              <a:avLst/>
            </a:prstGeom>
            <a:ln w="19050">
              <a:solidFill>
                <a:schemeClr val="accent2"/>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076228" y="1827872"/>
              <a:ext cx="24631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文本框 60"/>
            <p:cNvSpPr txBox="1"/>
            <p:nvPr/>
          </p:nvSpPr>
          <p:spPr>
            <a:xfrm>
              <a:off x="8307802" y="2038086"/>
              <a:ext cx="1005403" cy="584775"/>
            </a:xfrm>
            <a:prstGeom prst="rect">
              <a:avLst/>
            </a:prstGeom>
            <a:noFill/>
          </p:spPr>
          <p:txBody>
            <a:bodyPr wrap="none">
              <a:normAutofit/>
            </a:bodyPr>
            <a:lstStyle/>
            <a:p>
              <a:r>
                <a:rPr lang="id-ID" sz="3200" b="1">
                  <a:solidFill>
                    <a:schemeClr val="accent2"/>
                  </a:solidFill>
                </a:rPr>
                <a:t>30%</a:t>
              </a:r>
            </a:p>
          </p:txBody>
        </p:sp>
        <p:sp>
          <p:nvSpPr>
            <p:cNvPr id="7" name="矩形 6"/>
            <p:cNvSpPr/>
            <p:nvPr/>
          </p:nvSpPr>
          <p:spPr>
            <a:xfrm>
              <a:off x="8427664" y="2608158"/>
              <a:ext cx="2681112" cy="369332"/>
            </a:xfrm>
            <a:prstGeom prst="rect">
              <a:avLst/>
            </a:prstGeom>
          </p:spPr>
          <p:txBody>
            <a:bodyPr wrap="square" lIns="0" tIns="0" rIns="0" bIns="0">
              <a:normAutofit/>
            </a:bodyPr>
            <a:lstStyle/>
            <a:p>
              <a:pPr marL="0" marR="0" lvl="0" indent="0"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54" name="千图PPT彼岸天：ID 8661124库_组合 53"/>
          <p:cNvGrpSpPr/>
          <p:nvPr>
            <p:custDataLst>
              <p:tags r:id="rId5"/>
            </p:custDataLst>
          </p:nvPr>
        </p:nvGrpSpPr>
        <p:grpSpPr>
          <a:xfrm>
            <a:off x="7503245" y="3946978"/>
            <a:ext cx="3605531" cy="1644395"/>
            <a:chOff x="7503245" y="3946978"/>
            <a:chExt cx="3605531" cy="1644395"/>
          </a:xfrm>
        </p:grpSpPr>
        <p:sp>
          <p:nvSpPr>
            <p:cNvPr id="12" name="任意多边形: 形状 11"/>
            <p:cNvSpPr/>
            <p:nvPr/>
          </p:nvSpPr>
          <p:spPr bwMode="auto">
            <a:xfrm>
              <a:off x="8324972" y="4221643"/>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3"/>
            </a:solidFill>
            <a:ln>
              <a:noFill/>
            </a:ln>
          </p:spPr>
          <p:txBody>
            <a:bodyPr anchor="ctr"/>
            <a:lstStyle/>
            <a:p>
              <a:pPr algn="ctr"/>
              <a:endParaRPr/>
            </a:p>
          </p:txBody>
        </p:sp>
        <p:sp>
          <p:nvSpPr>
            <p:cNvPr id="13" name="文本框 51"/>
            <p:cNvSpPr txBox="1"/>
            <p:nvPr/>
          </p:nvSpPr>
          <p:spPr>
            <a:xfrm>
              <a:off x="8876684" y="4245983"/>
              <a:ext cx="673582" cy="369332"/>
            </a:xfrm>
            <a:prstGeom prst="rect">
              <a:avLst/>
            </a:prstGeom>
            <a:noFill/>
          </p:spPr>
          <p:txBody>
            <a:bodyPr wrap="none">
              <a:normAutofit/>
            </a:bodyPr>
            <a:lstStyle/>
            <a:p>
              <a:pPr algn="ctr"/>
              <a:r>
                <a:rPr lang="id-ID" b="1">
                  <a:solidFill>
                    <a:schemeClr val="bg1"/>
                  </a:solidFill>
                </a:rPr>
                <a:t>Asia</a:t>
              </a:r>
            </a:p>
          </p:txBody>
        </p:sp>
        <p:cxnSp>
          <p:nvCxnSpPr>
            <p:cNvPr id="20" name="直接连接符 19"/>
            <p:cNvCxnSpPr/>
            <p:nvPr/>
          </p:nvCxnSpPr>
          <p:spPr>
            <a:xfrm>
              <a:off x="7503245" y="3946978"/>
              <a:ext cx="480075" cy="480075"/>
            </a:xfrm>
            <a:prstGeom prst="line">
              <a:avLst/>
            </a:prstGeom>
            <a:ln w="19050">
              <a:solidFill>
                <a:schemeClr val="accent3"/>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977105" y="4427053"/>
              <a:ext cx="5622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文本框 61"/>
            <p:cNvSpPr txBox="1"/>
            <p:nvPr/>
          </p:nvSpPr>
          <p:spPr>
            <a:xfrm>
              <a:off x="8326139" y="4662507"/>
              <a:ext cx="1005403" cy="584775"/>
            </a:xfrm>
            <a:prstGeom prst="rect">
              <a:avLst/>
            </a:prstGeom>
            <a:noFill/>
          </p:spPr>
          <p:txBody>
            <a:bodyPr wrap="none">
              <a:normAutofit/>
            </a:bodyPr>
            <a:lstStyle/>
            <a:p>
              <a:r>
                <a:rPr lang="id-ID" sz="3200" b="1">
                  <a:solidFill>
                    <a:schemeClr val="accent3"/>
                  </a:solidFill>
                </a:rPr>
                <a:t>25%</a:t>
              </a:r>
            </a:p>
          </p:txBody>
        </p:sp>
        <p:sp>
          <p:nvSpPr>
            <p:cNvPr id="8" name="矩形 7"/>
            <p:cNvSpPr/>
            <p:nvPr/>
          </p:nvSpPr>
          <p:spPr>
            <a:xfrm>
              <a:off x="8427664" y="5222041"/>
              <a:ext cx="2681112" cy="369332"/>
            </a:xfrm>
            <a:prstGeom prst="rect">
              <a:avLst/>
            </a:prstGeom>
          </p:spPr>
          <p:txBody>
            <a:bodyPr wrap="square" lIns="0" tIns="0" rIns="0" bIns="0">
              <a:normAutofit/>
            </a:bodyPr>
            <a:lstStyle/>
            <a:p>
              <a:pPr marL="0" marR="0" lvl="0" indent="0"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sp>
        <p:nvSpPr>
          <p:cNvPr id="4" name="矩形 3"/>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right)">
                                      <p:cBhvr>
                                        <p:cTn id="14" dur="500"/>
                                        <p:tgtEl>
                                          <p:spTgt spid="5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right)">
                                      <p:cBhvr>
                                        <p:cTn id="22" dur="500"/>
                                        <p:tgtEl>
                                          <p:spTgt spid="5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3981466" y="2096852"/>
            <a:ext cx="4520648" cy="3756793"/>
            <a:chOff x="3981466" y="2096852"/>
            <a:chExt cx="4520648" cy="3756793"/>
          </a:xfrm>
        </p:grpSpPr>
        <p:grpSp>
          <p:nvGrpSpPr>
            <p:cNvPr id="17" name="Group 47"/>
            <p:cNvGrpSpPr/>
            <p:nvPr/>
          </p:nvGrpSpPr>
          <p:grpSpPr>
            <a:xfrm>
              <a:off x="5728045" y="2096852"/>
              <a:ext cx="913032" cy="852330"/>
              <a:chOff x="4156859" y="1335233"/>
              <a:chExt cx="756519" cy="706222"/>
            </a:xfrm>
          </p:grpSpPr>
          <p:sp>
            <p:nvSpPr>
              <p:cNvPr id="49" name="Freeform: Shape 32"/>
              <p:cNvSpPr/>
              <p:nvPr/>
            </p:nvSpPr>
            <p:spPr bwMode="auto">
              <a:xfrm rot="2651534" flipV="1">
                <a:off x="4247020" y="1373774"/>
                <a:ext cx="665101" cy="667681"/>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p>
            </p:txBody>
          </p:sp>
          <p:sp>
            <p:nvSpPr>
              <p:cNvPr id="50" name="Freeform: Shape 33"/>
              <p:cNvSpPr/>
              <p:nvPr/>
            </p:nvSpPr>
            <p:spPr bwMode="auto">
              <a:xfrm rot="2651534" flipV="1">
                <a:off x="4156859" y="1335233"/>
                <a:ext cx="756519" cy="705062"/>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1">
                  <a:lumMod val="75000"/>
                </a:schemeClr>
              </a:solidFill>
              <a:ln>
                <a:noFill/>
              </a:ln>
            </p:spPr>
            <p:txBody>
              <a:bodyPr anchor="ctr"/>
              <a:lstStyle/>
              <a:p>
                <a:pPr algn="ctr"/>
                <a:endParaRPr/>
              </a:p>
            </p:txBody>
          </p:sp>
        </p:grpSp>
        <p:grpSp>
          <p:nvGrpSpPr>
            <p:cNvPr id="18" name="Group 42"/>
            <p:cNvGrpSpPr/>
            <p:nvPr/>
          </p:nvGrpSpPr>
          <p:grpSpPr>
            <a:xfrm>
              <a:off x="5617889" y="3501593"/>
              <a:ext cx="1269614" cy="2352052"/>
              <a:chOff x="4065589" y="2499171"/>
              <a:chExt cx="1051976" cy="1948860"/>
            </a:xfrm>
            <a:solidFill>
              <a:schemeClr val="tx2">
                <a:lumMod val="20000"/>
                <a:lumOff val="80000"/>
              </a:schemeClr>
            </a:solidFill>
          </p:grpSpPr>
          <p:sp>
            <p:nvSpPr>
              <p:cNvPr id="46" name="Freeform: Shape 6"/>
              <p:cNvSpPr/>
              <p:nvPr/>
            </p:nvSpPr>
            <p:spPr bwMode="auto">
              <a:xfrm>
                <a:off x="4366497" y="2499171"/>
                <a:ext cx="467369" cy="1948860"/>
              </a:xfrm>
              <a:custGeom>
                <a:avLst/>
                <a:gdLst>
                  <a:gd name="T0" fmla="*/ 192 w 192"/>
                  <a:gd name="T1" fmla="*/ 804 h 804"/>
                  <a:gd name="T2" fmla="*/ 86 w 192"/>
                  <a:gd name="T3" fmla="*/ 0 h 804"/>
                  <a:gd name="T4" fmla="*/ 0 w 192"/>
                  <a:gd name="T5" fmla="*/ 804 h 804"/>
                  <a:gd name="T6" fmla="*/ 192 w 192"/>
                  <a:gd name="T7" fmla="*/ 804 h 804"/>
                </a:gdLst>
                <a:ahLst/>
                <a:cxnLst>
                  <a:cxn ang="0">
                    <a:pos x="T0" y="T1"/>
                  </a:cxn>
                  <a:cxn ang="0">
                    <a:pos x="T2" y="T3"/>
                  </a:cxn>
                  <a:cxn ang="0">
                    <a:pos x="T4" y="T5"/>
                  </a:cxn>
                  <a:cxn ang="0">
                    <a:pos x="T6" y="T7"/>
                  </a:cxn>
                </a:cxnLst>
                <a:rect l="0" t="0" r="r" b="b"/>
                <a:pathLst>
                  <a:path w="192" h="804">
                    <a:moveTo>
                      <a:pt x="192" y="804"/>
                    </a:moveTo>
                    <a:cubicBezTo>
                      <a:pt x="192" y="804"/>
                      <a:pt x="145" y="519"/>
                      <a:pt x="86" y="0"/>
                    </a:cubicBezTo>
                    <a:cubicBezTo>
                      <a:pt x="86" y="0"/>
                      <a:pt x="44" y="660"/>
                      <a:pt x="0" y="804"/>
                    </a:cubicBezTo>
                    <a:cubicBezTo>
                      <a:pt x="0" y="804"/>
                      <a:pt x="98" y="766"/>
                      <a:pt x="192" y="804"/>
                    </a:cubicBezTo>
                    <a:close/>
                  </a:path>
                </a:pathLst>
              </a:custGeom>
              <a:grpFill/>
              <a:ln>
                <a:noFill/>
              </a:ln>
            </p:spPr>
            <p:txBody>
              <a:bodyPr anchor="ctr"/>
              <a:lstStyle/>
              <a:p>
                <a:pPr algn="ctr"/>
                <a:endParaRPr/>
              </a:p>
            </p:txBody>
          </p:sp>
          <p:sp>
            <p:nvSpPr>
              <p:cNvPr id="47" name="Freeform: Shape 7"/>
              <p:cNvSpPr/>
              <p:nvPr/>
            </p:nvSpPr>
            <p:spPr bwMode="auto">
              <a:xfrm>
                <a:off x="4625868" y="2960137"/>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p>
            </p:txBody>
          </p:sp>
          <p:sp>
            <p:nvSpPr>
              <p:cNvPr id="48" name="Freeform: Shape 9"/>
              <p:cNvSpPr/>
              <p:nvPr/>
            </p:nvSpPr>
            <p:spPr bwMode="auto">
              <a:xfrm flipH="1">
                <a:off x="4065589" y="2967821"/>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p>
            </p:txBody>
          </p:sp>
        </p:grpSp>
        <p:grpSp>
          <p:nvGrpSpPr>
            <p:cNvPr id="19" name="Group 13"/>
            <p:cNvGrpSpPr/>
            <p:nvPr/>
          </p:nvGrpSpPr>
          <p:grpSpPr>
            <a:xfrm rot="16456420">
              <a:off x="6520826" y="3809095"/>
              <a:ext cx="850930" cy="913032"/>
              <a:chOff x="5311775" y="1575259"/>
              <a:chExt cx="1022350" cy="1096963"/>
            </a:xfrm>
          </p:grpSpPr>
          <p:sp>
            <p:nvSpPr>
              <p:cNvPr id="44" name="Freeform: Shape 12"/>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p>
            </p:txBody>
          </p:sp>
          <p:sp>
            <p:nvSpPr>
              <p:cNvPr id="45" name="Freeform: Shape 11"/>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p>
            </p:txBody>
          </p:sp>
        </p:grpSp>
        <p:grpSp>
          <p:nvGrpSpPr>
            <p:cNvPr id="20" name="Group 14"/>
            <p:cNvGrpSpPr/>
            <p:nvPr/>
          </p:nvGrpSpPr>
          <p:grpSpPr>
            <a:xfrm rot="5143580" flipH="1">
              <a:off x="5068959" y="3809095"/>
              <a:ext cx="850930" cy="913032"/>
              <a:chOff x="5311775" y="1575259"/>
              <a:chExt cx="1022350" cy="1096963"/>
            </a:xfrm>
          </p:grpSpPr>
          <p:sp>
            <p:nvSpPr>
              <p:cNvPr id="42" name="Freeform: Shape 15"/>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lumMod val="75000"/>
                </a:schemeClr>
              </a:solidFill>
              <a:ln>
                <a:noFill/>
              </a:ln>
            </p:spPr>
            <p:txBody>
              <a:bodyPr anchor="ctr"/>
              <a:lstStyle/>
              <a:p>
                <a:pPr algn="ctr"/>
                <a:endParaRPr/>
              </a:p>
            </p:txBody>
          </p:sp>
          <p:sp>
            <p:nvSpPr>
              <p:cNvPr id="43" name="Freeform: Shape 16"/>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solidFill>
              <a:ln>
                <a:noFill/>
              </a:ln>
            </p:spPr>
            <p:txBody>
              <a:bodyPr anchor="ctr"/>
              <a:lstStyle/>
              <a:p>
                <a:pPr algn="ctr"/>
                <a:endParaRPr/>
              </a:p>
            </p:txBody>
          </p:sp>
        </p:grpSp>
        <p:sp>
          <p:nvSpPr>
            <p:cNvPr id="21" name="Oval 17"/>
            <p:cNvSpPr/>
            <p:nvPr/>
          </p:nvSpPr>
          <p:spPr>
            <a:xfrm>
              <a:off x="6087455" y="3404234"/>
              <a:ext cx="265803" cy="26580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2" name="Group 19"/>
            <p:cNvGrpSpPr/>
            <p:nvPr/>
          </p:nvGrpSpPr>
          <p:grpSpPr>
            <a:xfrm rot="13676870">
              <a:off x="6726911" y="2998041"/>
              <a:ext cx="850930" cy="913032"/>
              <a:chOff x="5311775" y="1575258"/>
              <a:chExt cx="1022350" cy="1096963"/>
            </a:xfrm>
          </p:grpSpPr>
          <p:sp>
            <p:nvSpPr>
              <p:cNvPr id="40" name="Freeform: Shape 20"/>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p>
            </p:txBody>
          </p:sp>
          <p:sp>
            <p:nvSpPr>
              <p:cNvPr id="41" name="Freeform: Shape 21"/>
              <p:cNvSpPr/>
              <p:nvPr/>
            </p:nvSpPr>
            <p:spPr bwMode="auto">
              <a:xfrm rot="16200000" flipV="1">
                <a:off x="5274468" y="1612565"/>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3">
                  <a:lumMod val="75000"/>
                </a:schemeClr>
              </a:solidFill>
              <a:ln>
                <a:noFill/>
              </a:ln>
            </p:spPr>
            <p:txBody>
              <a:bodyPr anchor="ctr"/>
              <a:lstStyle/>
              <a:p>
                <a:pPr algn="ctr"/>
                <a:endParaRPr/>
              </a:p>
            </p:txBody>
          </p:sp>
        </p:grpSp>
        <p:grpSp>
          <p:nvGrpSpPr>
            <p:cNvPr id="23" name="Group 22"/>
            <p:cNvGrpSpPr/>
            <p:nvPr/>
          </p:nvGrpSpPr>
          <p:grpSpPr>
            <a:xfrm rot="13676870">
              <a:off x="4931631" y="2998041"/>
              <a:ext cx="850930" cy="913032"/>
              <a:chOff x="5311775" y="1575259"/>
              <a:chExt cx="1022350" cy="1096963"/>
            </a:xfrm>
          </p:grpSpPr>
          <p:sp>
            <p:nvSpPr>
              <p:cNvPr id="38" name="Freeform: Shape 23"/>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p>
            </p:txBody>
          </p:sp>
          <p:sp>
            <p:nvSpPr>
              <p:cNvPr id="39" name="Freeform: Shape 24"/>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4">
                  <a:lumMod val="75000"/>
                </a:schemeClr>
              </a:solidFill>
              <a:ln>
                <a:noFill/>
              </a:ln>
            </p:spPr>
            <p:txBody>
              <a:bodyPr anchor="ctr"/>
              <a:lstStyle/>
              <a:p>
                <a:pPr algn="ctr"/>
                <a:endParaRPr/>
              </a:p>
            </p:txBody>
          </p:sp>
        </p:grpSp>
        <p:grpSp>
          <p:nvGrpSpPr>
            <p:cNvPr id="24" name="Group 25"/>
            <p:cNvGrpSpPr/>
            <p:nvPr/>
          </p:nvGrpSpPr>
          <p:grpSpPr>
            <a:xfrm rot="10977025">
              <a:off x="6459160" y="2292311"/>
              <a:ext cx="850929" cy="913032"/>
              <a:chOff x="5311775" y="1575259"/>
              <a:chExt cx="1022350" cy="1096963"/>
            </a:xfrm>
          </p:grpSpPr>
          <p:sp>
            <p:nvSpPr>
              <p:cNvPr id="36" name="Freeform: Shape 26"/>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p>
            </p:txBody>
          </p:sp>
          <p:sp>
            <p:nvSpPr>
              <p:cNvPr id="37" name="Freeform: Shape 27"/>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p>
            </p:txBody>
          </p:sp>
        </p:grpSp>
        <p:grpSp>
          <p:nvGrpSpPr>
            <p:cNvPr id="25" name="Group 28"/>
            <p:cNvGrpSpPr/>
            <p:nvPr/>
          </p:nvGrpSpPr>
          <p:grpSpPr>
            <a:xfrm rot="10622975" flipH="1">
              <a:off x="5130624" y="2292312"/>
              <a:ext cx="850929" cy="913032"/>
              <a:chOff x="5311775" y="1575259"/>
              <a:chExt cx="1022350" cy="1096963"/>
            </a:xfrm>
          </p:grpSpPr>
          <p:sp>
            <p:nvSpPr>
              <p:cNvPr id="34" name="Freeform: Shape 29"/>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solidFill>
              <a:ln>
                <a:noFill/>
              </a:ln>
            </p:spPr>
            <p:txBody>
              <a:bodyPr anchor="ctr"/>
              <a:lstStyle/>
              <a:p>
                <a:pPr algn="ctr"/>
                <a:endParaRPr/>
              </a:p>
            </p:txBody>
          </p:sp>
          <p:sp>
            <p:nvSpPr>
              <p:cNvPr id="35" name="Freeform: Shape 30"/>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lumMod val="75000"/>
                </a:schemeClr>
              </a:solidFill>
              <a:ln>
                <a:noFill/>
              </a:ln>
            </p:spPr>
            <p:txBody>
              <a:bodyPr anchor="ctr"/>
              <a:lstStyle/>
              <a:p>
                <a:pPr algn="ctr"/>
                <a:endParaRPr/>
              </a:p>
            </p:txBody>
          </p:sp>
        </p:grpSp>
        <p:sp>
          <p:nvSpPr>
            <p:cNvPr id="26" name="Freeform: Shape 35"/>
            <p:cNvSpPr/>
            <p:nvPr/>
          </p:nvSpPr>
          <p:spPr bwMode="auto">
            <a:xfrm rot="10090687" flipV="1">
              <a:off x="734524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2"/>
            </a:solidFill>
            <a:ln>
              <a:noFill/>
            </a:ln>
          </p:spPr>
          <p:txBody>
            <a:bodyPr anchor="ctr"/>
            <a:lstStyle/>
            <a:p>
              <a:pPr algn="ctr"/>
              <a:endParaRPr/>
            </a:p>
          </p:txBody>
        </p:sp>
        <p:sp>
          <p:nvSpPr>
            <p:cNvPr id="27" name="Freeform: Shape 37"/>
            <p:cNvSpPr/>
            <p:nvPr/>
          </p:nvSpPr>
          <p:spPr bwMode="auto">
            <a:xfrm rot="11509313" flipH="1" flipV="1">
              <a:off x="444122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p>
          </p:txBody>
        </p:sp>
        <p:sp>
          <p:nvSpPr>
            <p:cNvPr id="28" name="Freeform: Shape 38"/>
            <p:cNvSpPr/>
            <p:nvPr/>
          </p:nvSpPr>
          <p:spPr bwMode="auto">
            <a:xfrm rot="11509313">
              <a:off x="7345241" y="2548072"/>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p>
          </p:txBody>
        </p:sp>
        <p:sp>
          <p:nvSpPr>
            <p:cNvPr id="29" name="Freeform: Shape 39"/>
            <p:cNvSpPr/>
            <p:nvPr/>
          </p:nvSpPr>
          <p:spPr bwMode="auto">
            <a:xfrm rot="10090687" flipH="1">
              <a:off x="4440282" y="2548071"/>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p>
          </p:txBody>
        </p:sp>
        <p:sp>
          <p:nvSpPr>
            <p:cNvPr id="30" name="Oval 43"/>
            <p:cNvSpPr/>
            <p:nvPr/>
          </p:nvSpPr>
          <p:spPr bwMode="auto">
            <a:xfrm flipH="1">
              <a:off x="8298195" y="2602316"/>
              <a:ext cx="203919" cy="203915"/>
            </a:xfrm>
            <a:prstGeom prst="ellipse">
              <a:avLst/>
            </a:prstGeom>
            <a:solidFill>
              <a:schemeClr val="accent4"/>
            </a:solidFill>
            <a:ln w="9525">
              <a:noFill/>
              <a:round/>
            </a:ln>
          </p:spPr>
          <p:txBody>
            <a:bodyPr anchor="ctr"/>
            <a:lstStyle/>
            <a:p>
              <a:pPr algn="ctr"/>
              <a:endParaRPr/>
            </a:p>
          </p:txBody>
        </p:sp>
        <p:sp>
          <p:nvSpPr>
            <p:cNvPr id="31" name="Oval 45"/>
            <p:cNvSpPr/>
            <p:nvPr/>
          </p:nvSpPr>
          <p:spPr bwMode="auto">
            <a:xfrm flipH="1">
              <a:off x="3981466" y="2602316"/>
              <a:ext cx="203919" cy="203915"/>
            </a:xfrm>
            <a:prstGeom prst="ellipse">
              <a:avLst/>
            </a:prstGeom>
            <a:solidFill>
              <a:schemeClr val="accent3"/>
            </a:solidFill>
            <a:ln w="9525">
              <a:noFill/>
              <a:round/>
            </a:ln>
          </p:spPr>
          <p:txBody>
            <a:bodyPr anchor="ctr"/>
            <a:lstStyle/>
            <a:p>
              <a:pPr algn="ctr"/>
              <a:endParaRPr/>
            </a:p>
          </p:txBody>
        </p:sp>
        <p:sp>
          <p:nvSpPr>
            <p:cNvPr id="32" name="Oval 48"/>
            <p:cNvSpPr/>
            <p:nvPr/>
          </p:nvSpPr>
          <p:spPr bwMode="auto">
            <a:xfrm flipH="1">
              <a:off x="8298195" y="4175739"/>
              <a:ext cx="203919" cy="203915"/>
            </a:xfrm>
            <a:prstGeom prst="ellipse">
              <a:avLst/>
            </a:prstGeom>
            <a:solidFill>
              <a:schemeClr val="accent2"/>
            </a:solidFill>
            <a:ln w="9525">
              <a:noFill/>
              <a:round/>
            </a:ln>
          </p:spPr>
          <p:txBody>
            <a:bodyPr anchor="ctr"/>
            <a:lstStyle/>
            <a:p>
              <a:pPr algn="ctr"/>
              <a:endParaRPr/>
            </a:p>
          </p:txBody>
        </p:sp>
        <p:sp>
          <p:nvSpPr>
            <p:cNvPr id="33" name="Oval 50"/>
            <p:cNvSpPr/>
            <p:nvPr/>
          </p:nvSpPr>
          <p:spPr bwMode="auto">
            <a:xfrm flipH="1">
              <a:off x="3981466" y="4175739"/>
              <a:ext cx="203919" cy="203915"/>
            </a:xfrm>
            <a:prstGeom prst="ellipse">
              <a:avLst/>
            </a:prstGeom>
            <a:solidFill>
              <a:schemeClr val="accent1"/>
            </a:solidFill>
            <a:ln w="9525">
              <a:noFill/>
              <a:round/>
            </a:ln>
          </p:spPr>
          <p:txBody>
            <a:bodyPr anchor="ctr"/>
            <a:lstStyle/>
            <a:p>
              <a:pPr algn="ctr"/>
              <a:endParaRPr/>
            </a:p>
          </p:txBody>
        </p:sp>
      </p:grpSp>
      <p:grpSp>
        <p:nvGrpSpPr>
          <p:cNvPr id="5" name="千图PPT彼岸天：ID 8661124库_组合 46"/>
          <p:cNvGrpSpPr/>
          <p:nvPr>
            <p:custDataLst>
              <p:tags r:id="rId2"/>
            </p:custDataLst>
          </p:nvPr>
        </p:nvGrpSpPr>
        <p:grpSpPr>
          <a:xfrm>
            <a:off x="8502114" y="4006185"/>
            <a:ext cx="2823587" cy="1006991"/>
            <a:chOff x="1197898" y="2503545"/>
            <a:chExt cx="2198693" cy="1006991"/>
          </a:xfrm>
        </p:grpSpPr>
        <p:sp>
          <p:nvSpPr>
            <p:cNvPr id="15" name="TextBox 49"/>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2">
                      <a:lumMod val="100000"/>
                    </a:schemeClr>
                  </a:solidFill>
                </a:rPr>
                <a:t>输入标题文本</a:t>
              </a:r>
            </a:p>
          </p:txBody>
        </p:sp>
        <p:sp>
          <p:nvSpPr>
            <p:cNvPr id="16" name="TextBox 51"/>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6" name="千图PPT彼岸天：ID 8661124库_组合 53"/>
          <p:cNvGrpSpPr/>
          <p:nvPr>
            <p:custDataLst>
              <p:tags r:id="rId3"/>
            </p:custDataLst>
          </p:nvPr>
        </p:nvGrpSpPr>
        <p:grpSpPr>
          <a:xfrm>
            <a:off x="8502114" y="2435023"/>
            <a:ext cx="2823587" cy="1006991"/>
            <a:chOff x="1197898" y="2503545"/>
            <a:chExt cx="2198693" cy="1006991"/>
          </a:xfrm>
        </p:grpSpPr>
        <p:sp>
          <p:nvSpPr>
            <p:cNvPr id="13" name="TextBox 54"/>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4">
                      <a:lumMod val="100000"/>
                    </a:schemeClr>
                  </a:solidFill>
                </a:rPr>
                <a:t>输入标题文本</a:t>
              </a:r>
            </a:p>
          </p:txBody>
        </p:sp>
        <p:sp>
          <p:nvSpPr>
            <p:cNvPr id="14" name="TextBox 55"/>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7" name="千图PPT彼岸天：ID 8661124库_组合 67"/>
          <p:cNvGrpSpPr/>
          <p:nvPr>
            <p:custDataLst>
              <p:tags r:id="rId4"/>
            </p:custDataLst>
          </p:nvPr>
        </p:nvGrpSpPr>
        <p:grpSpPr>
          <a:xfrm>
            <a:off x="1045573" y="4008541"/>
            <a:ext cx="2935893" cy="1006991"/>
            <a:chOff x="8328246" y="2276873"/>
            <a:chExt cx="2198694" cy="1006991"/>
          </a:xfrm>
        </p:grpSpPr>
        <p:sp>
          <p:nvSpPr>
            <p:cNvPr id="11" name="TextBox 68"/>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1">
                      <a:lumMod val="100000"/>
                    </a:schemeClr>
                  </a:solidFill>
                </a:rPr>
                <a:t>输入标题文本</a:t>
              </a:r>
            </a:p>
          </p:txBody>
        </p:sp>
        <p:sp>
          <p:nvSpPr>
            <p:cNvPr id="12" name="TextBox 69"/>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8" name="千图PPT彼岸天：ID 8661124库_组合 70"/>
          <p:cNvGrpSpPr/>
          <p:nvPr>
            <p:custDataLst>
              <p:tags r:id="rId5"/>
            </p:custDataLst>
          </p:nvPr>
        </p:nvGrpSpPr>
        <p:grpSpPr>
          <a:xfrm>
            <a:off x="1045573" y="2435023"/>
            <a:ext cx="2935893" cy="1006991"/>
            <a:chOff x="8328246" y="2276873"/>
            <a:chExt cx="2198694" cy="1006991"/>
          </a:xfrm>
        </p:grpSpPr>
        <p:sp>
          <p:nvSpPr>
            <p:cNvPr id="9" name="TextBox 71"/>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3">
                      <a:lumMod val="100000"/>
                    </a:schemeClr>
                  </a:solidFill>
                </a:rPr>
                <a:t>输入标题文本</a:t>
              </a:r>
            </a:p>
          </p:txBody>
        </p:sp>
        <p:sp>
          <p:nvSpPr>
            <p:cNvPr id="10" name="TextBox 72"/>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anim calcmode="lin" valueType="num">
                                      <p:cBhvr>
                                        <p:cTn id="16" dur="500" fill="hold"/>
                                        <p:tgtEl>
                                          <p:spTgt spid="8"/>
                                        </p:tgtEl>
                                        <p:attrNameLst>
                                          <p:attrName>ppt_x</p:attrName>
                                        </p:attrNameLst>
                                      </p:cBhvr>
                                      <p:tavLst>
                                        <p:tav tm="0">
                                          <p:val>
                                            <p:fltVal val="0.5"/>
                                          </p:val>
                                        </p:tav>
                                        <p:tav tm="100000">
                                          <p:val>
                                            <p:strVal val="#ppt_x"/>
                                          </p:val>
                                        </p:tav>
                                      </p:tavLst>
                                    </p:anim>
                                    <p:anim calcmode="lin" valueType="num">
                                      <p:cBhvr>
                                        <p:cTn id="17" dur="500" fill="hold"/>
                                        <p:tgtEl>
                                          <p:spTgt spid="8"/>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anim calcmode="lin" valueType="num">
                                      <p:cBhvr>
                                        <p:cTn id="32" dur="500" fill="hold"/>
                                        <p:tgtEl>
                                          <p:spTgt spid="7"/>
                                        </p:tgtEl>
                                        <p:attrNameLst>
                                          <p:attrName>ppt_x</p:attrName>
                                        </p:attrNameLst>
                                      </p:cBhvr>
                                      <p:tavLst>
                                        <p:tav tm="0">
                                          <p:val>
                                            <p:fltVal val="0.5"/>
                                          </p:val>
                                        </p:tav>
                                        <p:tav tm="100000">
                                          <p:val>
                                            <p:strVal val="#ppt_x"/>
                                          </p:val>
                                        </p:tav>
                                      </p:tavLst>
                                    </p:anim>
                                    <p:anim calcmode="lin" valueType="num">
                                      <p:cBhvr>
                                        <p:cTn id="33" dur="500" fill="hold"/>
                                        <p:tgtEl>
                                          <p:spTgt spid="7"/>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anim calcmode="lin" valueType="num">
                                      <p:cBhvr>
                                        <p:cTn id="40" dur="500" fill="hold"/>
                                        <p:tgtEl>
                                          <p:spTgt spid="5"/>
                                        </p:tgtEl>
                                        <p:attrNameLst>
                                          <p:attrName>ppt_x</p:attrName>
                                        </p:attrNameLst>
                                      </p:cBhvr>
                                      <p:tavLst>
                                        <p:tav tm="0">
                                          <p:val>
                                            <p:fltVal val="0.5"/>
                                          </p:val>
                                        </p:tav>
                                        <p:tav tm="100000">
                                          <p:val>
                                            <p:strVal val="#ppt_x"/>
                                          </p:val>
                                        </p:tav>
                                      </p:tavLst>
                                    </p:anim>
                                    <p:anim calcmode="lin" valueType="num">
                                      <p:cBhvr>
                                        <p:cTn id="41"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任意多边形 3"/>
          <p:cNvSpPr/>
          <p:nvPr>
            <p:custDataLst>
              <p:tags r:id="rId1"/>
            </p:custDataLst>
          </p:nvPr>
        </p:nvSpPr>
        <p:spPr bwMode="auto">
          <a:xfrm>
            <a:off x="743624" y="1910927"/>
            <a:ext cx="1659646" cy="2252046"/>
          </a:xfrm>
          <a:custGeom>
            <a:avLst/>
            <a:gdLst>
              <a:gd name="connsiteX0" fmla="*/ 2265551 w 4572001"/>
              <a:gd name="connsiteY0" fmla="*/ 4679306 h 6203951"/>
              <a:gd name="connsiteX1" fmla="*/ 2201013 w 4572001"/>
              <a:gd name="connsiteY1" fmla="*/ 4721465 h 6203951"/>
              <a:gd name="connsiteX2" fmla="*/ 2158091 w 4572001"/>
              <a:gd name="connsiteY2" fmla="*/ 4797236 h 6203951"/>
              <a:gd name="connsiteX3" fmla="*/ 2237332 w 4572001"/>
              <a:gd name="connsiteY3" fmla="*/ 4757703 h 6203951"/>
              <a:gd name="connsiteX4" fmla="*/ 2276952 w 4572001"/>
              <a:gd name="connsiteY4" fmla="*/ 4681932 h 6203951"/>
              <a:gd name="connsiteX5" fmla="*/ 2265551 w 4572001"/>
              <a:gd name="connsiteY5" fmla="*/ 4679306 h 6203951"/>
              <a:gd name="connsiteX6" fmla="*/ 2302025 w 4572001"/>
              <a:gd name="connsiteY6" fmla="*/ 4676012 h 6203951"/>
              <a:gd name="connsiteX7" fmla="*/ 2290159 w 4572001"/>
              <a:gd name="connsiteY7" fmla="*/ 4678637 h 6203951"/>
              <a:gd name="connsiteX8" fmla="*/ 2329780 w 4572001"/>
              <a:gd name="connsiteY8" fmla="*/ 4754409 h 6203951"/>
              <a:gd name="connsiteX9" fmla="*/ 2405719 w 4572001"/>
              <a:gd name="connsiteY9" fmla="*/ 4793942 h 6203951"/>
              <a:gd name="connsiteX10" fmla="*/ 2366098 w 4572001"/>
              <a:gd name="connsiteY10" fmla="*/ 4718170 h 6203951"/>
              <a:gd name="connsiteX11" fmla="*/ 2302025 w 4572001"/>
              <a:gd name="connsiteY11" fmla="*/ 4676012 h 6203951"/>
              <a:gd name="connsiteX12" fmla="*/ 2169492 w 4572001"/>
              <a:gd name="connsiteY12" fmla="*/ 4547530 h 6203951"/>
              <a:gd name="connsiteX13" fmla="*/ 2158091 w 4572001"/>
              <a:gd name="connsiteY13" fmla="*/ 4550155 h 6203951"/>
              <a:gd name="connsiteX14" fmla="*/ 2197712 w 4572001"/>
              <a:gd name="connsiteY14" fmla="*/ 4625927 h 6203951"/>
              <a:gd name="connsiteX15" fmla="*/ 2273651 w 4572001"/>
              <a:gd name="connsiteY15" fmla="*/ 4668754 h 6203951"/>
              <a:gd name="connsiteX16" fmla="*/ 2234030 w 4572001"/>
              <a:gd name="connsiteY16" fmla="*/ 4589688 h 6203951"/>
              <a:gd name="connsiteX17" fmla="*/ 2169492 w 4572001"/>
              <a:gd name="connsiteY17" fmla="*/ 4547530 h 6203951"/>
              <a:gd name="connsiteX18" fmla="*/ 2393802 w 4572001"/>
              <a:gd name="connsiteY18" fmla="*/ 4544699 h 6203951"/>
              <a:gd name="connsiteX19" fmla="*/ 2326478 w 4572001"/>
              <a:gd name="connsiteY19" fmla="*/ 4586394 h 6203951"/>
              <a:gd name="connsiteX20" fmla="*/ 2286858 w 4572001"/>
              <a:gd name="connsiteY20" fmla="*/ 4662165 h 6203951"/>
              <a:gd name="connsiteX21" fmla="*/ 2362797 w 4572001"/>
              <a:gd name="connsiteY21" fmla="*/ 4622632 h 6203951"/>
              <a:gd name="connsiteX22" fmla="*/ 2405719 w 4572001"/>
              <a:gd name="connsiteY22" fmla="*/ 4546861 h 6203951"/>
              <a:gd name="connsiteX23" fmla="*/ 2393802 w 4572001"/>
              <a:gd name="connsiteY23" fmla="*/ 4544699 h 6203951"/>
              <a:gd name="connsiteX24" fmla="*/ 1933575 w 4572001"/>
              <a:gd name="connsiteY24" fmla="*/ 3970338 h 6203951"/>
              <a:gd name="connsiteX25" fmla="*/ 2283556 w 4572001"/>
              <a:gd name="connsiteY25" fmla="*/ 3970338 h 6203951"/>
              <a:gd name="connsiteX26" fmla="*/ 2636838 w 4572001"/>
              <a:gd name="connsiteY26" fmla="*/ 3970338 h 6203951"/>
              <a:gd name="connsiteX27" fmla="*/ 2541089 w 4572001"/>
              <a:gd name="connsiteY27" fmla="*/ 4088937 h 6203951"/>
              <a:gd name="connsiteX28" fmla="*/ 2319875 w 4572001"/>
              <a:gd name="connsiteY28" fmla="*/ 4088937 h 6203951"/>
              <a:gd name="connsiteX29" fmla="*/ 2319875 w 4572001"/>
              <a:gd name="connsiteY29" fmla="*/ 4467795 h 6203951"/>
              <a:gd name="connsiteX30" fmla="*/ 2494865 w 4572001"/>
              <a:gd name="connsiteY30" fmla="*/ 4467795 h 6203951"/>
              <a:gd name="connsiteX31" fmla="*/ 2494865 w 4572001"/>
              <a:gd name="connsiteY31" fmla="*/ 4550155 h 6203951"/>
              <a:gd name="connsiteX32" fmla="*/ 2593916 w 4572001"/>
              <a:gd name="connsiteY32" fmla="*/ 4668754 h 6203951"/>
              <a:gd name="connsiteX33" fmla="*/ 2494865 w 4572001"/>
              <a:gd name="connsiteY33" fmla="*/ 4787353 h 6203951"/>
              <a:gd name="connsiteX34" fmla="*/ 2494865 w 4572001"/>
              <a:gd name="connsiteY34" fmla="*/ 4873008 h 6203951"/>
              <a:gd name="connsiteX35" fmla="*/ 2319875 w 4572001"/>
              <a:gd name="connsiteY35" fmla="*/ 4873008 h 6203951"/>
              <a:gd name="connsiteX36" fmla="*/ 2319875 w 4572001"/>
              <a:gd name="connsiteY36" fmla="*/ 5008079 h 6203951"/>
              <a:gd name="connsiteX37" fmla="*/ 2471753 w 4572001"/>
              <a:gd name="connsiteY37" fmla="*/ 5008079 h 6203951"/>
              <a:gd name="connsiteX38" fmla="*/ 2471753 w 4572001"/>
              <a:gd name="connsiteY38" fmla="*/ 5258454 h 6203951"/>
              <a:gd name="connsiteX39" fmla="*/ 2471753 w 4572001"/>
              <a:gd name="connsiteY39" fmla="*/ 6203951 h 6203951"/>
              <a:gd name="connsiteX40" fmla="*/ 2432133 w 4572001"/>
              <a:gd name="connsiteY40" fmla="*/ 6203951 h 6203951"/>
              <a:gd name="connsiteX41" fmla="*/ 2432133 w 4572001"/>
              <a:gd name="connsiteY41" fmla="*/ 5258454 h 6203951"/>
              <a:gd name="connsiteX42" fmla="*/ 2405719 w 4572001"/>
              <a:gd name="connsiteY42" fmla="*/ 5258454 h 6203951"/>
              <a:gd name="connsiteX43" fmla="*/ 2405719 w 4572001"/>
              <a:gd name="connsiteY43" fmla="*/ 6203951 h 6203951"/>
              <a:gd name="connsiteX44" fmla="*/ 2366098 w 4572001"/>
              <a:gd name="connsiteY44" fmla="*/ 6203951 h 6203951"/>
              <a:gd name="connsiteX45" fmla="*/ 2366098 w 4572001"/>
              <a:gd name="connsiteY45" fmla="*/ 5258454 h 6203951"/>
              <a:gd name="connsiteX46" fmla="*/ 2336383 w 4572001"/>
              <a:gd name="connsiteY46" fmla="*/ 5258454 h 6203951"/>
              <a:gd name="connsiteX47" fmla="*/ 2336383 w 4572001"/>
              <a:gd name="connsiteY47" fmla="*/ 6203951 h 6203951"/>
              <a:gd name="connsiteX48" fmla="*/ 2296763 w 4572001"/>
              <a:gd name="connsiteY48" fmla="*/ 6203951 h 6203951"/>
              <a:gd name="connsiteX49" fmla="*/ 2296763 w 4572001"/>
              <a:gd name="connsiteY49" fmla="*/ 5258454 h 6203951"/>
              <a:gd name="connsiteX50" fmla="*/ 2270349 w 4572001"/>
              <a:gd name="connsiteY50" fmla="*/ 5258454 h 6203951"/>
              <a:gd name="connsiteX51" fmla="*/ 2270349 w 4572001"/>
              <a:gd name="connsiteY51" fmla="*/ 6203951 h 6203951"/>
              <a:gd name="connsiteX52" fmla="*/ 2230729 w 4572001"/>
              <a:gd name="connsiteY52" fmla="*/ 6203951 h 6203951"/>
              <a:gd name="connsiteX53" fmla="*/ 2230729 w 4572001"/>
              <a:gd name="connsiteY53" fmla="*/ 5258454 h 6203951"/>
              <a:gd name="connsiteX54" fmla="*/ 2204315 w 4572001"/>
              <a:gd name="connsiteY54" fmla="*/ 5258454 h 6203951"/>
              <a:gd name="connsiteX55" fmla="*/ 2204315 w 4572001"/>
              <a:gd name="connsiteY55" fmla="*/ 6203951 h 6203951"/>
              <a:gd name="connsiteX56" fmla="*/ 2164695 w 4572001"/>
              <a:gd name="connsiteY56" fmla="*/ 6203951 h 6203951"/>
              <a:gd name="connsiteX57" fmla="*/ 2164695 w 4572001"/>
              <a:gd name="connsiteY57" fmla="*/ 5258454 h 6203951"/>
              <a:gd name="connsiteX58" fmla="*/ 2138281 w 4572001"/>
              <a:gd name="connsiteY58" fmla="*/ 5258454 h 6203951"/>
              <a:gd name="connsiteX59" fmla="*/ 2138281 w 4572001"/>
              <a:gd name="connsiteY59" fmla="*/ 6203951 h 6203951"/>
              <a:gd name="connsiteX60" fmla="*/ 2098660 w 4572001"/>
              <a:gd name="connsiteY60" fmla="*/ 6203951 h 6203951"/>
              <a:gd name="connsiteX61" fmla="*/ 2098660 w 4572001"/>
              <a:gd name="connsiteY61" fmla="*/ 5258454 h 6203951"/>
              <a:gd name="connsiteX62" fmla="*/ 2098660 w 4572001"/>
              <a:gd name="connsiteY62" fmla="*/ 5008079 h 6203951"/>
              <a:gd name="connsiteX63" fmla="*/ 2253841 w 4572001"/>
              <a:gd name="connsiteY63" fmla="*/ 5008079 h 6203951"/>
              <a:gd name="connsiteX64" fmla="*/ 2253841 w 4572001"/>
              <a:gd name="connsiteY64" fmla="*/ 4873008 h 6203951"/>
              <a:gd name="connsiteX65" fmla="*/ 2085454 w 4572001"/>
              <a:gd name="connsiteY65" fmla="*/ 4873008 h 6203951"/>
              <a:gd name="connsiteX66" fmla="*/ 2085454 w 4572001"/>
              <a:gd name="connsiteY66" fmla="*/ 4790647 h 6203951"/>
              <a:gd name="connsiteX67" fmla="*/ 1976497 w 4572001"/>
              <a:gd name="connsiteY67" fmla="*/ 4668754 h 6203951"/>
              <a:gd name="connsiteX68" fmla="*/ 2085454 w 4572001"/>
              <a:gd name="connsiteY68" fmla="*/ 4550155 h 6203951"/>
              <a:gd name="connsiteX69" fmla="*/ 2085454 w 4572001"/>
              <a:gd name="connsiteY69" fmla="*/ 4467795 h 6203951"/>
              <a:gd name="connsiteX70" fmla="*/ 2253841 w 4572001"/>
              <a:gd name="connsiteY70" fmla="*/ 4467795 h 6203951"/>
              <a:gd name="connsiteX71" fmla="*/ 2253841 w 4572001"/>
              <a:gd name="connsiteY71" fmla="*/ 4088937 h 6203951"/>
              <a:gd name="connsiteX72" fmla="*/ 2016118 w 4572001"/>
              <a:gd name="connsiteY72" fmla="*/ 4088937 h 6203951"/>
              <a:gd name="connsiteX73" fmla="*/ 1933575 w 4572001"/>
              <a:gd name="connsiteY73" fmla="*/ 3970338 h 6203951"/>
              <a:gd name="connsiteX74" fmla="*/ 3627438 w 4572001"/>
              <a:gd name="connsiteY74" fmla="*/ 1439863 h 6203951"/>
              <a:gd name="connsiteX75" fmla="*/ 4572001 w 4572001"/>
              <a:gd name="connsiteY75" fmla="*/ 2553495 h 6203951"/>
              <a:gd name="connsiteX76" fmla="*/ 3627438 w 4572001"/>
              <a:gd name="connsiteY76" fmla="*/ 3667126 h 6203951"/>
              <a:gd name="connsiteX77" fmla="*/ 4245037 w 4572001"/>
              <a:gd name="connsiteY77" fmla="*/ 2553495 h 6203951"/>
              <a:gd name="connsiteX78" fmla="*/ 3627438 w 4572001"/>
              <a:gd name="connsiteY78" fmla="*/ 1439863 h 6203951"/>
              <a:gd name="connsiteX79" fmla="*/ 944563 w 4572001"/>
              <a:gd name="connsiteY79" fmla="*/ 1439863 h 6203951"/>
              <a:gd name="connsiteX80" fmla="*/ 326964 w 4572001"/>
              <a:gd name="connsiteY80" fmla="*/ 2553495 h 6203951"/>
              <a:gd name="connsiteX81" fmla="*/ 944563 w 4572001"/>
              <a:gd name="connsiteY81" fmla="*/ 3667126 h 6203951"/>
              <a:gd name="connsiteX82" fmla="*/ 0 w 4572001"/>
              <a:gd name="connsiteY82" fmla="*/ 2553495 h 6203951"/>
              <a:gd name="connsiteX83" fmla="*/ 944563 w 4572001"/>
              <a:gd name="connsiteY83" fmla="*/ 1439863 h 6203951"/>
              <a:gd name="connsiteX84" fmla="*/ 2970213 w 4572001"/>
              <a:gd name="connsiteY84" fmla="*/ 1298575 h 6203951"/>
              <a:gd name="connsiteX85" fmla="*/ 3214447 w 4572001"/>
              <a:gd name="connsiteY85" fmla="*/ 1347984 h 6203951"/>
              <a:gd name="connsiteX86" fmla="*/ 4056063 w 4572001"/>
              <a:gd name="connsiteY86" fmla="*/ 2553553 h 6203951"/>
              <a:gd name="connsiteX87" fmla="*/ 3214447 w 4572001"/>
              <a:gd name="connsiteY87" fmla="*/ 3755829 h 6203951"/>
              <a:gd name="connsiteX88" fmla="*/ 2970213 w 4572001"/>
              <a:gd name="connsiteY88" fmla="*/ 3805238 h 6203951"/>
              <a:gd name="connsiteX89" fmla="*/ 3501587 w 4572001"/>
              <a:gd name="connsiteY89" fmla="*/ 2553553 h 6203951"/>
              <a:gd name="connsiteX90" fmla="*/ 2970213 w 4572001"/>
              <a:gd name="connsiteY90" fmla="*/ 1298575 h 6203951"/>
              <a:gd name="connsiteX91" fmla="*/ 1597025 w 4572001"/>
              <a:gd name="connsiteY91" fmla="*/ 1298575 h 6203951"/>
              <a:gd name="connsiteX92" fmla="*/ 1068891 w 4572001"/>
              <a:gd name="connsiteY92" fmla="*/ 2553553 h 6203951"/>
              <a:gd name="connsiteX93" fmla="*/ 1597025 w 4572001"/>
              <a:gd name="connsiteY93" fmla="*/ 3805238 h 6203951"/>
              <a:gd name="connsiteX94" fmla="*/ 1356064 w 4572001"/>
              <a:gd name="connsiteY94" fmla="*/ 3755829 h 6203951"/>
              <a:gd name="connsiteX95" fmla="*/ 514350 w 4572001"/>
              <a:gd name="connsiteY95" fmla="*/ 2553553 h 6203951"/>
              <a:gd name="connsiteX96" fmla="*/ 1356064 w 4572001"/>
              <a:gd name="connsiteY96" fmla="*/ 1347984 h 6203951"/>
              <a:gd name="connsiteX97" fmla="*/ 1597025 w 4572001"/>
              <a:gd name="connsiteY97" fmla="*/ 1298575 h 6203951"/>
              <a:gd name="connsiteX98" fmla="*/ 2587625 w 4572001"/>
              <a:gd name="connsiteY98" fmla="*/ 1271588 h 6203951"/>
              <a:gd name="connsiteX99" fmla="*/ 2706623 w 4572001"/>
              <a:gd name="connsiteY99" fmla="*/ 1281475 h 6203951"/>
              <a:gd name="connsiteX100" fmla="*/ 3311525 w 4572001"/>
              <a:gd name="connsiteY100" fmla="*/ 2553555 h 6203951"/>
              <a:gd name="connsiteX101" fmla="*/ 2706623 w 4572001"/>
              <a:gd name="connsiteY101" fmla="*/ 3822339 h 6203951"/>
              <a:gd name="connsiteX102" fmla="*/ 2587625 w 4572001"/>
              <a:gd name="connsiteY102" fmla="*/ 3832226 h 6203951"/>
              <a:gd name="connsiteX103" fmla="*/ 2828925 w 4572001"/>
              <a:gd name="connsiteY103" fmla="*/ 2553555 h 6203951"/>
              <a:gd name="connsiteX104" fmla="*/ 2587625 w 4572001"/>
              <a:gd name="connsiteY104" fmla="*/ 1271588 h 6203951"/>
              <a:gd name="connsiteX105" fmla="*/ 1981200 w 4572001"/>
              <a:gd name="connsiteY105" fmla="*/ 1271588 h 6203951"/>
              <a:gd name="connsiteX106" fmla="*/ 1739900 w 4572001"/>
              <a:gd name="connsiteY106" fmla="*/ 2553555 h 6203951"/>
              <a:gd name="connsiteX107" fmla="*/ 1981200 w 4572001"/>
              <a:gd name="connsiteY107" fmla="*/ 3832226 h 6203951"/>
              <a:gd name="connsiteX108" fmla="*/ 1865508 w 4572001"/>
              <a:gd name="connsiteY108" fmla="*/ 3822339 h 6203951"/>
              <a:gd name="connsiteX109" fmla="*/ 1257300 w 4572001"/>
              <a:gd name="connsiteY109" fmla="*/ 2553555 h 6203951"/>
              <a:gd name="connsiteX110" fmla="*/ 1865508 w 4572001"/>
              <a:gd name="connsiteY110" fmla="*/ 1281475 h 6203951"/>
              <a:gd name="connsiteX111" fmla="*/ 1981200 w 4572001"/>
              <a:gd name="connsiteY111" fmla="*/ 1271588 h 6203951"/>
              <a:gd name="connsiteX112" fmla="*/ 2184541 w 4572001"/>
              <a:gd name="connsiteY112" fmla="*/ 1268413 h 6203951"/>
              <a:gd name="connsiteX113" fmla="*/ 2283556 w 4572001"/>
              <a:gd name="connsiteY113" fmla="*/ 1268413 h 6203951"/>
              <a:gd name="connsiteX114" fmla="*/ 2382572 w 4572001"/>
              <a:gd name="connsiteY114" fmla="*/ 1268413 h 6203951"/>
              <a:gd name="connsiteX115" fmla="*/ 2640013 w 4572001"/>
              <a:gd name="connsiteY115" fmla="*/ 2553495 h 6203951"/>
              <a:gd name="connsiteX116" fmla="*/ 2382572 w 4572001"/>
              <a:gd name="connsiteY116" fmla="*/ 3835281 h 6203951"/>
              <a:gd name="connsiteX117" fmla="*/ 2283556 w 4572001"/>
              <a:gd name="connsiteY117" fmla="*/ 3838576 h 6203951"/>
              <a:gd name="connsiteX118" fmla="*/ 2184541 w 4572001"/>
              <a:gd name="connsiteY118" fmla="*/ 3835281 h 6203951"/>
              <a:gd name="connsiteX119" fmla="*/ 1930400 w 4572001"/>
              <a:gd name="connsiteY119" fmla="*/ 2553495 h 6203951"/>
              <a:gd name="connsiteX120" fmla="*/ 2184541 w 4572001"/>
              <a:gd name="connsiteY120" fmla="*/ 1268413 h 6203951"/>
              <a:gd name="connsiteX121" fmla="*/ 2218301 w 4572001"/>
              <a:gd name="connsiteY121" fmla="*/ 0 h 6203951"/>
              <a:gd name="connsiteX122" fmla="*/ 2350398 w 4572001"/>
              <a:gd name="connsiteY122" fmla="*/ 0 h 6203951"/>
              <a:gd name="connsiteX123" fmla="*/ 2350398 w 4572001"/>
              <a:gd name="connsiteY123" fmla="*/ 906423 h 6203951"/>
              <a:gd name="connsiteX124" fmla="*/ 2601382 w 4572001"/>
              <a:gd name="connsiteY124" fmla="*/ 913015 h 6203951"/>
              <a:gd name="connsiteX125" fmla="*/ 2779713 w 4572001"/>
              <a:gd name="connsiteY125" fmla="*/ 1166813 h 6203951"/>
              <a:gd name="connsiteX126" fmla="*/ 1792288 w 4572001"/>
              <a:gd name="connsiteY126" fmla="*/ 1140444 h 6203951"/>
              <a:gd name="connsiteX127" fmla="*/ 1987131 w 4572001"/>
              <a:gd name="connsiteY127" fmla="*/ 913015 h 6203951"/>
              <a:gd name="connsiteX128" fmla="*/ 2218301 w 4572001"/>
              <a:gd name="connsiteY128" fmla="*/ 906423 h 6203951"/>
              <a:gd name="connsiteX129" fmla="*/ 2218301 w 4572001"/>
              <a:gd name="connsiteY129" fmla="*/ 0 h 62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572001" h="6203951">
                <a:moveTo>
                  <a:pt x="2265551" y="4679306"/>
                </a:moveTo>
                <a:cubicBezTo>
                  <a:pt x="2250539" y="4681314"/>
                  <a:pt x="2225776" y="4696757"/>
                  <a:pt x="2201013" y="4721465"/>
                </a:cubicBezTo>
                <a:cubicBezTo>
                  <a:pt x="2167996" y="4754409"/>
                  <a:pt x="2148186" y="4787353"/>
                  <a:pt x="2158091" y="4797236"/>
                </a:cubicBezTo>
                <a:cubicBezTo>
                  <a:pt x="2167996" y="4807119"/>
                  <a:pt x="2204315" y="4790647"/>
                  <a:pt x="2237332" y="4757703"/>
                </a:cubicBezTo>
                <a:cubicBezTo>
                  <a:pt x="2270349" y="4724759"/>
                  <a:pt x="2286858" y="4691815"/>
                  <a:pt x="2276952" y="4681932"/>
                </a:cubicBezTo>
                <a:cubicBezTo>
                  <a:pt x="2274476" y="4679461"/>
                  <a:pt x="2270555" y="4678637"/>
                  <a:pt x="2265551" y="4679306"/>
                </a:cubicBezTo>
                <a:close/>
                <a:moveTo>
                  <a:pt x="2302025" y="4676012"/>
                </a:moveTo>
                <a:cubicBezTo>
                  <a:pt x="2296763" y="4675343"/>
                  <a:pt x="2292635" y="4676166"/>
                  <a:pt x="2290159" y="4678637"/>
                </a:cubicBezTo>
                <a:cubicBezTo>
                  <a:pt x="2280254" y="4688521"/>
                  <a:pt x="2300064" y="4721465"/>
                  <a:pt x="2329780" y="4754409"/>
                </a:cubicBezTo>
                <a:cubicBezTo>
                  <a:pt x="2362797" y="4787353"/>
                  <a:pt x="2395814" y="4807119"/>
                  <a:pt x="2405719" y="4793942"/>
                </a:cubicBezTo>
                <a:cubicBezTo>
                  <a:pt x="2418926" y="4784059"/>
                  <a:pt x="2399116" y="4751114"/>
                  <a:pt x="2366098" y="4718170"/>
                </a:cubicBezTo>
                <a:cubicBezTo>
                  <a:pt x="2343812" y="4693462"/>
                  <a:pt x="2317811" y="4678020"/>
                  <a:pt x="2302025" y="4676012"/>
                </a:cubicBezTo>
                <a:close/>
                <a:moveTo>
                  <a:pt x="2169492" y="4547530"/>
                </a:moveTo>
                <a:cubicBezTo>
                  <a:pt x="2164488" y="4546861"/>
                  <a:pt x="2160568" y="4547684"/>
                  <a:pt x="2158091" y="4550155"/>
                </a:cubicBezTo>
                <a:cubicBezTo>
                  <a:pt x="2148186" y="4560038"/>
                  <a:pt x="2164695" y="4592983"/>
                  <a:pt x="2197712" y="4625927"/>
                </a:cubicBezTo>
                <a:cubicBezTo>
                  <a:pt x="2227427" y="4658871"/>
                  <a:pt x="2263746" y="4678637"/>
                  <a:pt x="2273651" y="4668754"/>
                </a:cubicBezTo>
                <a:cubicBezTo>
                  <a:pt x="2283556" y="4658871"/>
                  <a:pt x="2267047" y="4622632"/>
                  <a:pt x="2234030" y="4589688"/>
                </a:cubicBezTo>
                <a:cubicBezTo>
                  <a:pt x="2209268" y="4564980"/>
                  <a:pt x="2184505" y="4549537"/>
                  <a:pt x="2169492" y="4547530"/>
                </a:cubicBezTo>
                <a:close/>
                <a:moveTo>
                  <a:pt x="2393802" y="4544699"/>
                </a:moveTo>
                <a:cubicBezTo>
                  <a:pt x="2377861" y="4547479"/>
                  <a:pt x="2351241" y="4564157"/>
                  <a:pt x="2326478" y="4586394"/>
                </a:cubicBezTo>
                <a:cubicBezTo>
                  <a:pt x="2293461" y="4619338"/>
                  <a:pt x="2276952" y="4652282"/>
                  <a:pt x="2286858" y="4662165"/>
                </a:cubicBezTo>
                <a:cubicBezTo>
                  <a:pt x="2296763" y="4675343"/>
                  <a:pt x="2329780" y="4655576"/>
                  <a:pt x="2362797" y="4622632"/>
                </a:cubicBezTo>
                <a:cubicBezTo>
                  <a:pt x="2395814" y="4592983"/>
                  <a:pt x="2415624" y="4556744"/>
                  <a:pt x="2405719" y="4546861"/>
                </a:cubicBezTo>
                <a:cubicBezTo>
                  <a:pt x="2403243" y="4544390"/>
                  <a:pt x="2399115" y="4543772"/>
                  <a:pt x="2393802" y="4544699"/>
                </a:cubicBezTo>
                <a:close/>
                <a:moveTo>
                  <a:pt x="1933575" y="3970338"/>
                </a:moveTo>
                <a:cubicBezTo>
                  <a:pt x="1933575" y="3970338"/>
                  <a:pt x="1933575" y="3970338"/>
                  <a:pt x="2283556" y="3970338"/>
                </a:cubicBezTo>
                <a:cubicBezTo>
                  <a:pt x="2283556" y="3970338"/>
                  <a:pt x="2283556" y="3970338"/>
                  <a:pt x="2636838" y="3970338"/>
                </a:cubicBezTo>
                <a:cubicBezTo>
                  <a:pt x="2636838" y="3970338"/>
                  <a:pt x="2636838" y="3970338"/>
                  <a:pt x="2541089" y="4088937"/>
                </a:cubicBezTo>
                <a:lnTo>
                  <a:pt x="2319875" y="4088937"/>
                </a:lnTo>
                <a:cubicBezTo>
                  <a:pt x="2319875" y="4088937"/>
                  <a:pt x="2319875" y="4088937"/>
                  <a:pt x="2319875" y="4467795"/>
                </a:cubicBezTo>
                <a:cubicBezTo>
                  <a:pt x="2319875" y="4467795"/>
                  <a:pt x="2319875" y="4467795"/>
                  <a:pt x="2494865" y="4467795"/>
                </a:cubicBezTo>
                <a:cubicBezTo>
                  <a:pt x="2494865" y="4467795"/>
                  <a:pt x="2494865" y="4467795"/>
                  <a:pt x="2494865" y="4550155"/>
                </a:cubicBezTo>
                <a:cubicBezTo>
                  <a:pt x="2550994" y="4560038"/>
                  <a:pt x="2593916" y="4609455"/>
                  <a:pt x="2593916" y="4668754"/>
                </a:cubicBezTo>
                <a:cubicBezTo>
                  <a:pt x="2593916" y="4731348"/>
                  <a:pt x="2550994" y="4780764"/>
                  <a:pt x="2494865" y="4787353"/>
                </a:cubicBezTo>
                <a:cubicBezTo>
                  <a:pt x="2494865" y="4787353"/>
                  <a:pt x="2494865" y="4787353"/>
                  <a:pt x="2494865" y="4873008"/>
                </a:cubicBezTo>
                <a:cubicBezTo>
                  <a:pt x="2494865" y="4873008"/>
                  <a:pt x="2494865" y="4873008"/>
                  <a:pt x="2319875" y="4873008"/>
                </a:cubicBezTo>
                <a:cubicBezTo>
                  <a:pt x="2319875" y="4873008"/>
                  <a:pt x="2319875" y="4873008"/>
                  <a:pt x="2319875" y="5008079"/>
                </a:cubicBezTo>
                <a:cubicBezTo>
                  <a:pt x="2319875" y="5008079"/>
                  <a:pt x="2319875" y="5008079"/>
                  <a:pt x="2471753" y="5008079"/>
                </a:cubicBezTo>
                <a:cubicBezTo>
                  <a:pt x="2471753" y="5008079"/>
                  <a:pt x="2471753" y="5008079"/>
                  <a:pt x="2471753" y="5258454"/>
                </a:cubicBezTo>
                <a:cubicBezTo>
                  <a:pt x="2471753" y="5258454"/>
                  <a:pt x="2471753" y="5258454"/>
                  <a:pt x="2471753" y="6203951"/>
                </a:cubicBezTo>
                <a:cubicBezTo>
                  <a:pt x="2471753" y="6203951"/>
                  <a:pt x="2471753" y="6203951"/>
                  <a:pt x="2432133" y="6203951"/>
                </a:cubicBezTo>
                <a:cubicBezTo>
                  <a:pt x="2432133" y="6203951"/>
                  <a:pt x="2432133" y="6203951"/>
                  <a:pt x="2432133" y="5258454"/>
                </a:cubicBezTo>
                <a:cubicBezTo>
                  <a:pt x="2432133" y="5258454"/>
                  <a:pt x="2432133" y="5258454"/>
                  <a:pt x="2405719" y="5258454"/>
                </a:cubicBezTo>
                <a:cubicBezTo>
                  <a:pt x="2405719" y="5258454"/>
                  <a:pt x="2405719" y="5258454"/>
                  <a:pt x="2405719" y="6203951"/>
                </a:cubicBezTo>
                <a:cubicBezTo>
                  <a:pt x="2405719" y="6203951"/>
                  <a:pt x="2405719" y="6203951"/>
                  <a:pt x="2366098" y="6203951"/>
                </a:cubicBezTo>
                <a:cubicBezTo>
                  <a:pt x="2366098" y="6203951"/>
                  <a:pt x="2366098" y="6203951"/>
                  <a:pt x="2366098" y="5258454"/>
                </a:cubicBezTo>
                <a:cubicBezTo>
                  <a:pt x="2366098" y="5258454"/>
                  <a:pt x="2366098" y="5258454"/>
                  <a:pt x="2336383" y="5258454"/>
                </a:cubicBezTo>
                <a:cubicBezTo>
                  <a:pt x="2336383" y="5258454"/>
                  <a:pt x="2336383" y="5258454"/>
                  <a:pt x="2336383" y="6203951"/>
                </a:cubicBezTo>
                <a:cubicBezTo>
                  <a:pt x="2336383" y="6203951"/>
                  <a:pt x="2336383" y="6203951"/>
                  <a:pt x="2296763" y="6203951"/>
                </a:cubicBezTo>
                <a:cubicBezTo>
                  <a:pt x="2296763" y="6203951"/>
                  <a:pt x="2296763" y="6203951"/>
                  <a:pt x="2296763" y="5258454"/>
                </a:cubicBezTo>
                <a:cubicBezTo>
                  <a:pt x="2296763" y="5258454"/>
                  <a:pt x="2296763" y="5258454"/>
                  <a:pt x="2270349" y="5258454"/>
                </a:cubicBezTo>
                <a:cubicBezTo>
                  <a:pt x="2270349" y="5258454"/>
                  <a:pt x="2270349" y="5258454"/>
                  <a:pt x="2270349" y="6203951"/>
                </a:cubicBezTo>
                <a:cubicBezTo>
                  <a:pt x="2270349" y="6203951"/>
                  <a:pt x="2270349" y="6203951"/>
                  <a:pt x="2230729" y="6203951"/>
                </a:cubicBezTo>
                <a:cubicBezTo>
                  <a:pt x="2230729" y="6203951"/>
                  <a:pt x="2230729" y="6203951"/>
                  <a:pt x="2230729" y="5258454"/>
                </a:cubicBezTo>
                <a:cubicBezTo>
                  <a:pt x="2230729" y="5258454"/>
                  <a:pt x="2230729" y="5258454"/>
                  <a:pt x="2204315" y="5258454"/>
                </a:cubicBezTo>
                <a:cubicBezTo>
                  <a:pt x="2204315" y="5258454"/>
                  <a:pt x="2204315" y="5258454"/>
                  <a:pt x="2204315" y="6203951"/>
                </a:cubicBezTo>
                <a:cubicBezTo>
                  <a:pt x="2204315" y="6203951"/>
                  <a:pt x="2204315" y="6203951"/>
                  <a:pt x="2164695" y="6203951"/>
                </a:cubicBezTo>
                <a:cubicBezTo>
                  <a:pt x="2164695" y="6203951"/>
                  <a:pt x="2164695" y="6203951"/>
                  <a:pt x="2164695" y="5258454"/>
                </a:cubicBezTo>
                <a:cubicBezTo>
                  <a:pt x="2164695" y="5258454"/>
                  <a:pt x="2164695" y="5258454"/>
                  <a:pt x="2138281" y="5258454"/>
                </a:cubicBezTo>
                <a:cubicBezTo>
                  <a:pt x="2138281" y="5258454"/>
                  <a:pt x="2138281" y="5258454"/>
                  <a:pt x="2138281" y="6203951"/>
                </a:cubicBezTo>
                <a:cubicBezTo>
                  <a:pt x="2138281" y="6203951"/>
                  <a:pt x="2138281" y="6203951"/>
                  <a:pt x="2098660" y="6203951"/>
                </a:cubicBezTo>
                <a:cubicBezTo>
                  <a:pt x="2098660" y="6203951"/>
                  <a:pt x="2098660" y="6203951"/>
                  <a:pt x="2098660" y="5258454"/>
                </a:cubicBezTo>
                <a:cubicBezTo>
                  <a:pt x="2098660" y="5258454"/>
                  <a:pt x="2098660" y="5258454"/>
                  <a:pt x="2098660" y="5008079"/>
                </a:cubicBezTo>
                <a:cubicBezTo>
                  <a:pt x="2098660" y="5008079"/>
                  <a:pt x="2098660" y="5008079"/>
                  <a:pt x="2253841" y="5008079"/>
                </a:cubicBezTo>
                <a:cubicBezTo>
                  <a:pt x="2253841" y="5008079"/>
                  <a:pt x="2253841" y="5008079"/>
                  <a:pt x="2253841" y="4873008"/>
                </a:cubicBezTo>
                <a:cubicBezTo>
                  <a:pt x="2253841" y="4873008"/>
                  <a:pt x="2253841" y="4873008"/>
                  <a:pt x="2085454" y="4873008"/>
                </a:cubicBezTo>
                <a:cubicBezTo>
                  <a:pt x="2085454" y="4873008"/>
                  <a:pt x="2085454" y="4873008"/>
                  <a:pt x="2085454" y="4790647"/>
                </a:cubicBezTo>
                <a:cubicBezTo>
                  <a:pt x="2022721" y="4787353"/>
                  <a:pt x="1976497" y="4734642"/>
                  <a:pt x="1976497" y="4668754"/>
                </a:cubicBezTo>
                <a:cubicBezTo>
                  <a:pt x="1976497" y="4606160"/>
                  <a:pt x="2022721" y="4553450"/>
                  <a:pt x="2085454" y="4550155"/>
                </a:cubicBezTo>
                <a:cubicBezTo>
                  <a:pt x="2085454" y="4550155"/>
                  <a:pt x="2085454" y="4550155"/>
                  <a:pt x="2085454" y="4467795"/>
                </a:cubicBezTo>
                <a:cubicBezTo>
                  <a:pt x="2085454" y="4467795"/>
                  <a:pt x="2085454" y="4467795"/>
                  <a:pt x="2253841" y="4467795"/>
                </a:cubicBezTo>
                <a:cubicBezTo>
                  <a:pt x="2253841" y="4467795"/>
                  <a:pt x="2253841" y="4467795"/>
                  <a:pt x="2253841" y="4088937"/>
                </a:cubicBezTo>
                <a:cubicBezTo>
                  <a:pt x="2253841" y="4088937"/>
                  <a:pt x="2253841" y="4088937"/>
                  <a:pt x="2016118" y="4088937"/>
                </a:cubicBezTo>
                <a:cubicBezTo>
                  <a:pt x="2016118" y="4088937"/>
                  <a:pt x="2016118" y="4088937"/>
                  <a:pt x="1933575" y="3970338"/>
                </a:cubicBezTo>
                <a:close/>
                <a:moveTo>
                  <a:pt x="3627438" y="1439863"/>
                </a:moveTo>
                <a:cubicBezTo>
                  <a:pt x="4192194" y="1660613"/>
                  <a:pt x="4572001" y="2075753"/>
                  <a:pt x="4572001" y="2553495"/>
                </a:cubicBezTo>
                <a:cubicBezTo>
                  <a:pt x="4572001" y="3027941"/>
                  <a:pt x="4192194" y="3443082"/>
                  <a:pt x="3627438" y="3667126"/>
                </a:cubicBezTo>
                <a:cubicBezTo>
                  <a:pt x="4000640" y="3410134"/>
                  <a:pt x="4245037" y="3004877"/>
                  <a:pt x="4245037" y="2553495"/>
                </a:cubicBezTo>
                <a:cubicBezTo>
                  <a:pt x="4245037" y="2098816"/>
                  <a:pt x="4000640" y="1696855"/>
                  <a:pt x="3627438" y="1439863"/>
                </a:cubicBezTo>
                <a:close/>
                <a:moveTo>
                  <a:pt x="944563" y="1439863"/>
                </a:moveTo>
                <a:cubicBezTo>
                  <a:pt x="568059" y="1696855"/>
                  <a:pt x="326964" y="2098816"/>
                  <a:pt x="326964" y="2553495"/>
                </a:cubicBezTo>
                <a:cubicBezTo>
                  <a:pt x="326964" y="3004877"/>
                  <a:pt x="568059" y="3410134"/>
                  <a:pt x="944563" y="3667126"/>
                </a:cubicBezTo>
                <a:cubicBezTo>
                  <a:pt x="379807" y="3443082"/>
                  <a:pt x="0" y="3027941"/>
                  <a:pt x="0" y="2553495"/>
                </a:cubicBezTo>
                <a:cubicBezTo>
                  <a:pt x="0" y="2075753"/>
                  <a:pt x="379807" y="1660613"/>
                  <a:pt x="944563" y="1439863"/>
                </a:cubicBezTo>
                <a:close/>
                <a:moveTo>
                  <a:pt x="2970213" y="1298575"/>
                </a:moveTo>
                <a:cubicBezTo>
                  <a:pt x="3052725" y="1311751"/>
                  <a:pt x="3135236" y="1328220"/>
                  <a:pt x="3214447" y="1347984"/>
                </a:cubicBezTo>
                <a:cubicBezTo>
                  <a:pt x="3712816" y="1568675"/>
                  <a:pt x="4056063" y="2026529"/>
                  <a:pt x="4056063" y="2553553"/>
                </a:cubicBezTo>
                <a:cubicBezTo>
                  <a:pt x="4056063" y="3080578"/>
                  <a:pt x="3712816" y="3538431"/>
                  <a:pt x="3214447" y="3755829"/>
                </a:cubicBezTo>
                <a:cubicBezTo>
                  <a:pt x="3135236" y="3775593"/>
                  <a:pt x="3052725" y="3792062"/>
                  <a:pt x="2970213" y="3805238"/>
                </a:cubicBezTo>
                <a:cubicBezTo>
                  <a:pt x="3283757" y="3574664"/>
                  <a:pt x="3501587" y="3100342"/>
                  <a:pt x="3501587" y="2553553"/>
                </a:cubicBezTo>
                <a:cubicBezTo>
                  <a:pt x="3501587" y="2003471"/>
                  <a:pt x="3283757" y="1529149"/>
                  <a:pt x="2970213" y="1298575"/>
                </a:cubicBezTo>
                <a:close/>
                <a:moveTo>
                  <a:pt x="1597025" y="1298575"/>
                </a:moveTo>
                <a:cubicBezTo>
                  <a:pt x="1283445" y="1529149"/>
                  <a:pt x="1068891" y="2003471"/>
                  <a:pt x="1068891" y="2553553"/>
                </a:cubicBezTo>
                <a:cubicBezTo>
                  <a:pt x="1068891" y="3100342"/>
                  <a:pt x="1283445" y="3574664"/>
                  <a:pt x="1597025" y="3805238"/>
                </a:cubicBezTo>
                <a:cubicBezTo>
                  <a:pt x="1514504" y="3792062"/>
                  <a:pt x="1431983" y="3775593"/>
                  <a:pt x="1356064" y="3755829"/>
                </a:cubicBezTo>
                <a:cubicBezTo>
                  <a:pt x="857637" y="3538431"/>
                  <a:pt x="514350" y="3080578"/>
                  <a:pt x="514350" y="2553553"/>
                </a:cubicBezTo>
                <a:cubicBezTo>
                  <a:pt x="514350" y="2026529"/>
                  <a:pt x="857637" y="1568675"/>
                  <a:pt x="1356064" y="1347984"/>
                </a:cubicBezTo>
                <a:cubicBezTo>
                  <a:pt x="1431983" y="1328220"/>
                  <a:pt x="1514504" y="1311751"/>
                  <a:pt x="1597025" y="1298575"/>
                </a:cubicBezTo>
                <a:close/>
                <a:moveTo>
                  <a:pt x="2587625" y="1271588"/>
                </a:moveTo>
                <a:cubicBezTo>
                  <a:pt x="2627291" y="1274884"/>
                  <a:pt x="2666957" y="1278179"/>
                  <a:pt x="2706623" y="1281475"/>
                </a:cubicBezTo>
                <a:cubicBezTo>
                  <a:pt x="3057003" y="1462730"/>
                  <a:pt x="3311525" y="1963652"/>
                  <a:pt x="3311525" y="2553555"/>
                </a:cubicBezTo>
                <a:cubicBezTo>
                  <a:pt x="3311525" y="3140161"/>
                  <a:pt x="3057003" y="3644380"/>
                  <a:pt x="2706623" y="3822339"/>
                </a:cubicBezTo>
                <a:cubicBezTo>
                  <a:pt x="2666957" y="3828930"/>
                  <a:pt x="2627291" y="3832226"/>
                  <a:pt x="2587625" y="3832226"/>
                </a:cubicBezTo>
                <a:cubicBezTo>
                  <a:pt x="2742983" y="3601538"/>
                  <a:pt x="2828925" y="3070955"/>
                  <a:pt x="2828925" y="2553555"/>
                </a:cubicBezTo>
                <a:cubicBezTo>
                  <a:pt x="2828925" y="2032859"/>
                  <a:pt x="2742983" y="1502276"/>
                  <a:pt x="2587625" y="1271588"/>
                </a:cubicBezTo>
                <a:close/>
                <a:moveTo>
                  <a:pt x="1981200" y="1271588"/>
                </a:moveTo>
                <a:cubicBezTo>
                  <a:pt x="1829148" y="1502276"/>
                  <a:pt x="1739900" y="2032859"/>
                  <a:pt x="1739900" y="2553555"/>
                </a:cubicBezTo>
                <a:cubicBezTo>
                  <a:pt x="1739900" y="3070955"/>
                  <a:pt x="1829148" y="3601538"/>
                  <a:pt x="1981200" y="3832226"/>
                </a:cubicBezTo>
                <a:cubicBezTo>
                  <a:pt x="1941534" y="3832226"/>
                  <a:pt x="1905174" y="3828930"/>
                  <a:pt x="1865508" y="3822339"/>
                </a:cubicBezTo>
                <a:cubicBezTo>
                  <a:pt x="1511822" y="3644380"/>
                  <a:pt x="1257300" y="3140161"/>
                  <a:pt x="1257300" y="2553555"/>
                </a:cubicBezTo>
                <a:cubicBezTo>
                  <a:pt x="1257300" y="1963652"/>
                  <a:pt x="1511822" y="1462730"/>
                  <a:pt x="1865508" y="1281475"/>
                </a:cubicBezTo>
                <a:cubicBezTo>
                  <a:pt x="1905174" y="1278179"/>
                  <a:pt x="1941534" y="1274884"/>
                  <a:pt x="1981200" y="1271588"/>
                </a:cubicBezTo>
                <a:close/>
                <a:moveTo>
                  <a:pt x="2184541" y="1268413"/>
                </a:moveTo>
                <a:cubicBezTo>
                  <a:pt x="2217546" y="1268413"/>
                  <a:pt x="2250551" y="1268413"/>
                  <a:pt x="2283556" y="1268413"/>
                </a:cubicBezTo>
                <a:cubicBezTo>
                  <a:pt x="2316562" y="1268413"/>
                  <a:pt x="2349567" y="1268413"/>
                  <a:pt x="2382572" y="1268413"/>
                </a:cubicBezTo>
                <a:cubicBezTo>
                  <a:pt x="2521194" y="1429872"/>
                  <a:pt x="2640013" y="1904364"/>
                  <a:pt x="2640013" y="2553495"/>
                </a:cubicBezTo>
                <a:cubicBezTo>
                  <a:pt x="2640013" y="3199330"/>
                  <a:pt x="2521194" y="3677117"/>
                  <a:pt x="2382572" y="3835281"/>
                </a:cubicBezTo>
                <a:cubicBezTo>
                  <a:pt x="2349567" y="3838576"/>
                  <a:pt x="2316562" y="3838576"/>
                  <a:pt x="2283556" y="3838576"/>
                </a:cubicBezTo>
                <a:cubicBezTo>
                  <a:pt x="2250551" y="3838576"/>
                  <a:pt x="2217546" y="3838576"/>
                  <a:pt x="2184541" y="3835281"/>
                </a:cubicBezTo>
                <a:cubicBezTo>
                  <a:pt x="2049219" y="3677117"/>
                  <a:pt x="1930400" y="3199330"/>
                  <a:pt x="1930400" y="2553495"/>
                </a:cubicBezTo>
                <a:cubicBezTo>
                  <a:pt x="1930400" y="1904364"/>
                  <a:pt x="2049219" y="1429872"/>
                  <a:pt x="2184541" y="1268413"/>
                </a:cubicBezTo>
                <a:close/>
                <a:moveTo>
                  <a:pt x="2218301" y="0"/>
                </a:moveTo>
                <a:cubicBezTo>
                  <a:pt x="2218301" y="0"/>
                  <a:pt x="2218301" y="0"/>
                  <a:pt x="2350398" y="0"/>
                </a:cubicBezTo>
                <a:cubicBezTo>
                  <a:pt x="2350398" y="0"/>
                  <a:pt x="2350398" y="0"/>
                  <a:pt x="2350398" y="906423"/>
                </a:cubicBezTo>
                <a:cubicBezTo>
                  <a:pt x="2485797" y="909719"/>
                  <a:pt x="2601382" y="913015"/>
                  <a:pt x="2601382" y="913015"/>
                </a:cubicBezTo>
                <a:cubicBezTo>
                  <a:pt x="2601382" y="913015"/>
                  <a:pt x="2703757" y="899830"/>
                  <a:pt x="2779713" y="1166813"/>
                </a:cubicBezTo>
                <a:cubicBezTo>
                  <a:pt x="2779713" y="1166813"/>
                  <a:pt x="2406539" y="1048154"/>
                  <a:pt x="1792288" y="1140444"/>
                </a:cubicBezTo>
                <a:cubicBezTo>
                  <a:pt x="1792288" y="1140444"/>
                  <a:pt x="1861639" y="922903"/>
                  <a:pt x="1987131" y="913015"/>
                </a:cubicBezTo>
                <a:cubicBezTo>
                  <a:pt x="2033365" y="909719"/>
                  <a:pt x="2122531" y="906423"/>
                  <a:pt x="2218301" y="906423"/>
                </a:cubicBezTo>
                <a:cubicBezTo>
                  <a:pt x="2218301" y="906423"/>
                  <a:pt x="2218301" y="906423"/>
                  <a:pt x="2218301"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 name="千图PPT彼岸天：ID 8661124库_任意多边形 4"/>
          <p:cNvSpPr/>
          <p:nvPr>
            <p:custDataLst>
              <p:tags r:id="rId2"/>
            </p:custDataLst>
          </p:nvPr>
        </p:nvSpPr>
        <p:spPr bwMode="auto">
          <a:xfrm>
            <a:off x="2975872" y="1910927"/>
            <a:ext cx="1659646" cy="2252046"/>
          </a:xfrm>
          <a:custGeom>
            <a:avLst/>
            <a:gdLst>
              <a:gd name="connsiteX0" fmla="*/ 2265551 w 4572001"/>
              <a:gd name="connsiteY0" fmla="*/ 4679306 h 6203951"/>
              <a:gd name="connsiteX1" fmla="*/ 2201013 w 4572001"/>
              <a:gd name="connsiteY1" fmla="*/ 4721465 h 6203951"/>
              <a:gd name="connsiteX2" fmla="*/ 2158091 w 4572001"/>
              <a:gd name="connsiteY2" fmla="*/ 4797236 h 6203951"/>
              <a:gd name="connsiteX3" fmla="*/ 2237332 w 4572001"/>
              <a:gd name="connsiteY3" fmla="*/ 4757703 h 6203951"/>
              <a:gd name="connsiteX4" fmla="*/ 2276952 w 4572001"/>
              <a:gd name="connsiteY4" fmla="*/ 4681932 h 6203951"/>
              <a:gd name="connsiteX5" fmla="*/ 2265551 w 4572001"/>
              <a:gd name="connsiteY5" fmla="*/ 4679306 h 6203951"/>
              <a:gd name="connsiteX6" fmla="*/ 2302025 w 4572001"/>
              <a:gd name="connsiteY6" fmla="*/ 4676012 h 6203951"/>
              <a:gd name="connsiteX7" fmla="*/ 2290159 w 4572001"/>
              <a:gd name="connsiteY7" fmla="*/ 4678637 h 6203951"/>
              <a:gd name="connsiteX8" fmla="*/ 2329780 w 4572001"/>
              <a:gd name="connsiteY8" fmla="*/ 4754409 h 6203951"/>
              <a:gd name="connsiteX9" fmla="*/ 2405719 w 4572001"/>
              <a:gd name="connsiteY9" fmla="*/ 4793942 h 6203951"/>
              <a:gd name="connsiteX10" fmla="*/ 2366098 w 4572001"/>
              <a:gd name="connsiteY10" fmla="*/ 4718170 h 6203951"/>
              <a:gd name="connsiteX11" fmla="*/ 2302025 w 4572001"/>
              <a:gd name="connsiteY11" fmla="*/ 4676012 h 6203951"/>
              <a:gd name="connsiteX12" fmla="*/ 2169492 w 4572001"/>
              <a:gd name="connsiteY12" fmla="*/ 4547530 h 6203951"/>
              <a:gd name="connsiteX13" fmla="*/ 2158091 w 4572001"/>
              <a:gd name="connsiteY13" fmla="*/ 4550155 h 6203951"/>
              <a:gd name="connsiteX14" fmla="*/ 2197712 w 4572001"/>
              <a:gd name="connsiteY14" fmla="*/ 4625927 h 6203951"/>
              <a:gd name="connsiteX15" fmla="*/ 2273651 w 4572001"/>
              <a:gd name="connsiteY15" fmla="*/ 4668754 h 6203951"/>
              <a:gd name="connsiteX16" fmla="*/ 2234030 w 4572001"/>
              <a:gd name="connsiteY16" fmla="*/ 4589688 h 6203951"/>
              <a:gd name="connsiteX17" fmla="*/ 2169492 w 4572001"/>
              <a:gd name="connsiteY17" fmla="*/ 4547530 h 6203951"/>
              <a:gd name="connsiteX18" fmla="*/ 2393802 w 4572001"/>
              <a:gd name="connsiteY18" fmla="*/ 4544699 h 6203951"/>
              <a:gd name="connsiteX19" fmla="*/ 2326478 w 4572001"/>
              <a:gd name="connsiteY19" fmla="*/ 4586394 h 6203951"/>
              <a:gd name="connsiteX20" fmla="*/ 2286858 w 4572001"/>
              <a:gd name="connsiteY20" fmla="*/ 4662165 h 6203951"/>
              <a:gd name="connsiteX21" fmla="*/ 2362797 w 4572001"/>
              <a:gd name="connsiteY21" fmla="*/ 4622632 h 6203951"/>
              <a:gd name="connsiteX22" fmla="*/ 2405719 w 4572001"/>
              <a:gd name="connsiteY22" fmla="*/ 4546861 h 6203951"/>
              <a:gd name="connsiteX23" fmla="*/ 2393802 w 4572001"/>
              <a:gd name="connsiteY23" fmla="*/ 4544699 h 6203951"/>
              <a:gd name="connsiteX24" fmla="*/ 1933575 w 4572001"/>
              <a:gd name="connsiteY24" fmla="*/ 3970338 h 6203951"/>
              <a:gd name="connsiteX25" fmla="*/ 2283556 w 4572001"/>
              <a:gd name="connsiteY25" fmla="*/ 3970338 h 6203951"/>
              <a:gd name="connsiteX26" fmla="*/ 2636838 w 4572001"/>
              <a:gd name="connsiteY26" fmla="*/ 3970338 h 6203951"/>
              <a:gd name="connsiteX27" fmla="*/ 2541089 w 4572001"/>
              <a:gd name="connsiteY27" fmla="*/ 4088937 h 6203951"/>
              <a:gd name="connsiteX28" fmla="*/ 2319875 w 4572001"/>
              <a:gd name="connsiteY28" fmla="*/ 4088937 h 6203951"/>
              <a:gd name="connsiteX29" fmla="*/ 2319875 w 4572001"/>
              <a:gd name="connsiteY29" fmla="*/ 4467795 h 6203951"/>
              <a:gd name="connsiteX30" fmla="*/ 2494865 w 4572001"/>
              <a:gd name="connsiteY30" fmla="*/ 4467795 h 6203951"/>
              <a:gd name="connsiteX31" fmla="*/ 2494865 w 4572001"/>
              <a:gd name="connsiteY31" fmla="*/ 4550155 h 6203951"/>
              <a:gd name="connsiteX32" fmla="*/ 2593916 w 4572001"/>
              <a:gd name="connsiteY32" fmla="*/ 4668754 h 6203951"/>
              <a:gd name="connsiteX33" fmla="*/ 2494865 w 4572001"/>
              <a:gd name="connsiteY33" fmla="*/ 4787353 h 6203951"/>
              <a:gd name="connsiteX34" fmla="*/ 2494865 w 4572001"/>
              <a:gd name="connsiteY34" fmla="*/ 4873008 h 6203951"/>
              <a:gd name="connsiteX35" fmla="*/ 2319875 w 4572001"/>
              <a:gd name="connsiteY35" fmla="*/ 4873008 h 6203951"/>
              <a:gd name="connsiteX36" fmla="*/ 2319875 w 4572001"/>
              <a:gd name="connsiteY36" fmla="*/ 5008079 h 6203951"/>
              <a:gd name="connsiteX37" fmla="*/ 2471753 w 4572001"/>
              <a:gd name="connsiteY37" fmla="*/ 5008079 h 6203951"/>
              <a:gd name="connsiteX38" fmla="*/ 2471753 w 4572001"/>
              <a:gd name="connsiteY38" fmla="*/ 5258454 h 6203951"/>
              <a:gd name="connsiteX39" fmla="*/ 2471753 w 4572001"/>
              <a:gd name="connsiteY39" fmla="*/ 6203951 h 6203951"/>
              <a:gd name="connsiteX40" fmla="*/ 2432133 w 4572001"/>
              <a:gd name="connsiteY40" fmla="*/ 6203951 h 6203951"/>
              <a:gd name="connsiteX41" fmla="*/ 2432133 w 4572001"/>
              <a:gd name="connsiteY41" fmla="*/ 5258454 h 6203951"/>
              <a:gd name="connsiteX42" fmla="*/ 2405719 w 4572001"/>
              <a:gd name="connsiteY42" fmla="*/ 5258454 h 6203951"/>
              <a:gd name="connsiteX43" fmla="*/ 2405719 w 4572001"/>
              <a:gd name="connsiteY43" fmla="*/ 6203951 h 6203951"/>
              <a:gd name="connsiteX44" fmla="*/ 2366098 w 4572001"/>
              <a:gd name="connsiteY44" fmla="*/ 6203951 h 6203951"/>
              <a:gd name="connsiteX45" fmla="*/ 2366098 w 4572001"/>
              <a:gd name="connsiteY45" fmla="*/ 5258454 h 6203951"/>
              <a:gd name="connsiteX46" fmla="*/ 2336383 w 4572001"/>
              <a:gd name="connsiteY46" fmla="*/ 5258454 h 6203951"/>
              <a:gd name="connsiteX47" fmla="*/ 2336383 w 4572001"/>
              <a:gd name="connsiteY47" fmla="*/ 6203951 h 6203951"/>
              <a:gd name="connsiteX48" fmla="*/ 2296763 w 4572001"/>
              <a:gd name="connsiteY48" fmla="*/ 6203951 h 6203951"/>
              <a:gd name="connsiteX49" fmla="*/ 2296763 w 4572001"/>
              <a:gd name="connsiteY49" fmla="*/ 5258454 h 6203951"/>
              <a:gd name="connsiteX50" fmla="*/ 2270349 w 4572001"/>
              <a:gd name="connsiteY50" fmla="*/ 5258454 h 6203951"/>
              <a:gd name="connsiteX51" fmla="*/ 2270349 w 4572001"/>
              <a:gd name="connsiteY51" fmla="*/ 6203951 h 6203951"/>
              <a:gd name="connsiteX52" fmla="*/ 2230729 w 4572001"/>
              <a:gd name="connsiteY52" fmla="*/ 6203951 h 6203951"/>
              <a:gd name="connsiteX53" fmla="*/ 2230729 w 4572001"/>
              <a:gd name="connsiteY53" fmla="*/ 5258454 h 6203951"/>
              <a:gd name="connsiteX54" fmla="*/ 2204315 w 4572001"/>
              <a:gd name="connsiteY54" fmla="*/ 5258454 h 6203951"/>
              <a:gd name="connsiteX55" fmla="*/ 2204315 w 4572001"/>
              <a:gd name="connsiteY55" fmla="*/ 6203951 h 6203951"/>
              <a:gd name="connsiteX56" fmla="*/ 2164695 w 4572001"/>
              <a:gd name="connsiteY56" fmla="*/ 6203951 h 6203951"/>
              <a:gd name="connsiteX57" fmla="*/ 2164695 w 4572001"/>
              <a:gd name="connsiteY57" fmla="*/ 5258454 h 6203951"/>
              <a:gd name="connsiteX58" fmla="*/ 2138281 w 4572001"/>
              <a:gd name="connsiteY58" fmla="*/ 5258454 h 6203951"/>
              <a:gd name="connsiteX59" fmla="*/ 2138281 w 4572001"/>
              <a:gd name="connsiteY59" fmla="*/ 6203951 h 6203951"/>
              <a:gd name="connsiteX60" fmla="*/ 2098660 w 4572001"/>
              <a:gd name="connsiteY60" fmla="*/ 6203951 h 6203951"/>
              <a:gd name="connsiteX61" fmla="*/ 2098660 w 4572001"/>
              <a:gd name="connsiteY61" fmla="*/ 5258454 h 6203951"/>
              <a:gd name="connsiteX62" fmla="*/ 2098660 w 4572001"/>
              <a:gd name="connsiteY62" fmla="*/ 5008079 h 6203951"/>
              <a:gd name="connsiteX63" fmla="*/ 2253841 w 4572001"/>
              <a:gd name="connsiteY63" fmla="*/ 5008079 h 6203951"/>
              <a:gd name="connsiteX64" fmla="*/ 2253841 w 4572001"/>
              <a:gd name="connsiteY64" fmla="*/ 4873008 h 6203951"/>
              <a:gd name="connsiteX65" fmla="*/ 2085454 w 4572001"/>
              <a:gd name="connsiteY65" fmla="*/ 4873008 h 6203951"/>
              <a:gd name="connsiteX66" fmla="*/ 2085454 w 4572001"/>
              <a:gd name="connsiteY66" fmla="*/ 4790647 h 6203951"/>
              <a:gd name="connsiteX67" fmla="*/ 1976497 w 4572001"/>
              <a:gd name="connsiteY67" fmla="*/ 4668754 h 6203951"/>
              <a:gd name="connsiteX68" fmla="*/ 2085454 w 4572001"/>
              <a:gd name="connsiteY68" fmla="*/ 4550155 h 6203951"/>
              <a:gd name="connsiteX69" fmla="*/ 2085454 w 4572001"/>
              <a:gd name="connsiteY69" fmla="*/ 4467795 h 6203951"/>
              <a:gd name="connsiteX70" fmla="*/ 2253841 w 4572001"/>
              <a:gd name="connsiteY70" fmla="*/ 4467795 h 6203951"/>
              <a:gd name="connsiteX71" fmla="*/ 2253841 w 4572001"/>
              <a:gd name="connsiteY71" fmla="*/ 4088937 h 6203951"/>
              <a:gd name="connsiteX72" fmla="*/ 2016118 w 4572001"/>
              <a:gd name="connsiteY72" fmla="*/ 4088937 h 6203951"/>
              <a:gd name="connsiteX73" fmla="*/ 1933575 w 4572001"/>
              <a:gd name="connsiteY73" fmla="*/ 3970338 h 6203951"/>
              <a:gd name="connsiteX74" fmla="*/ 3627438 w 4572001"/>
              <a:gd name="connsiteY74" fmla="*/ 1439863 h 6203951"/>
              <a:gd name="connsiteX75" fmla="*/ 4572001 w 4572001"/>
              <a:gd name="connsiteY75" fmla="*/ 2553495 h 6203951"/>
              <a:gd name="connsiteX76" fmla="*/ 3627438 w 4572001"/>
              <a:gd name="connsiteY76" fmla="*/ 3667126 h 6203951"/>
              <a:gd name="connsiteX77" fmla="*/ 4245037 w 4572001"/>
              <a:gd name="connsiteY77" fmla="*/ 2553495 h 6203951"/>
              <a:gd name="connsiteX78" fmla="*/ 3627438 w 4572001"/>
              <a:gd name="connsiteY78" fmla="*/ 1439863 h 6203951"/>
              <a:gd name="connsiteX79" fmla="*/ 944563 w 4572001"/>
              <a:gd name="connsiteY79" fmla="*/ 1439863 h 6203951"/>
              <a:gd name="connsiteX80" fmla="*/ 326964 w 4572001"/>
              <a:gd name="connsiteY80" fmla="*/ 2553495 h 6203951"/>
              <a:gd name="connsiteX81" fmla="*/ 944563 w 4572001"/>
              <a:gd name="connsiteY81" fmla="*/ 3667126 h 6203951"/>
              <a:gd name="connsiteX82" fmla="*/ 0 w 4572001"/>
              <a:gd name="connsiteY82" fmla="*/ 2553495 h 6203951"/>
              <a:gd name="connsiteX83" fmla="*/ 944563 w 4572001"/>
              <a:gd name="connsiteY83" fmla="*/ 1439863 h 6203951"/>
              <a:gd name="connsiteX84" fmla="*/ 2970213 w 4572001"/>
              <a:gd name="connsiteY84" fmla="*/ 1298575 h 6203951"/>
              <a:gd name="connsiteX85" fmla="*/ 3214447 w 4572001"/>
              <a:gd name="connsiteY85" fmla="*/ 1347984 h 6203951"/>
              <a:gd name="connsiteX86" fmla="*/ 4056063 w 4572001"/>
              <a:gd name="connsiteY86" fmla="*/ 2553553 h 6203951"/>
              <a:gd name="connsiteX87" fmla="*/ 3214447 w 4572001"/>
              <a:gd name="connsiteY87" fmla="*/ 3755829 h 6203951"/>
              <a:gd name="connsiteX88" fmla="*/ 2970213 w 4572001"/>
              <a:gd name="connsiteY88" fmla="*/ 3805238 h 6203951"/>
              <a:gd name="connsiteX89" fmla="*/ 3501587 w 4572001"/>
              <a:gd name="connsiteY89" fmla="*/ 2553553 h 6203951"/>
              <a:gd name="connsiteX90" fmla="*/ 2970213 w 4572001"/>
              <a:gd name="connsiteY90" fmla="*/ 1298575 h 6203951"/>
              <a:gd name="connsiteX91" fmla="*/ 1597025 w 4572001"/>
              <a:gd name="connsiteY91" fmla="*/ 1298575 h 6203951"/>
              <a:gd name="connsiteX92" fmla="*/ 1068891 w 4572001"/>
              <a:gd name="connsiteY92" fmla="*/ 2553553 h 6203951"/>
              <a:gd name="connsiteX93" fmla="*/ 1597025 w 4572001"/>
              <a:gd name="connsiteY93" fmla="*/ 3805238 h 6203951"/>
              <a:gd name="connsiteX94" fmla="*/ 1356064 w 4572001"/>
              <a:gd name="connsiteY94" fmla="*/ 3755829 h 6203951"/>
              <a:gd name="connsiteX95" fmla="*/ 514350 w 4572001"/>
              <a:gd name="connsiteY95" fmla="*/ 2553553 h 6203951"/>
              <a:gd name="connsiteX96" fmla="*/ 1356064 w 4572001"/>
              <a:gd name="connsiteY96" fmla="*/ 1347984 h 6203951"/>
              <a:gd name="connsiteX97" fmla="*/ 1597025 w 4572001"/>
              <a:gd name="connsiteY97" fmla="*/ 1298575 h 6203951"/>
              <a:gd name="connsiteX98" fmla="*/ 2587625 w 4572001"/>
              <a:gd name="connsiteY98" fmla="*/ 1271588 h 6203951"/>
              <a:gd name="connsiteX99" fmla="*/ 2706623 w 4572001"/>
              <a:gd name="connsiteY99" fmla="*/ 1281475 h 6203951"/>
              <a:gd name="connsiteX100" fmla="*/ 3311525 w 4572001"/>
              <a:gd name="connsiteY100" fmla="*/ 2553555 h 6203951"/>
              <a:gd name="connsiteX101" fmla="*/ 2706623 w 4572001"/>
              <a:gd name="connsiteY101" fmla="*/ 3822339 h 6203951"/>
              <a:gd name="connsiteX102" fmla="*/ 2587625 w 4572001"/>
              <a:gd name="connsiteY102" fmla="*/ 3832226 h 6203951"/>
              <a:gd name="connsiteX103" fmla="*/ 2828925 w 4572001"/>
              <a:gd name="connsiteY103" fmla="*/ 2553555 h 6203951"/>
              <a:gd name="connsiteX104" fmla="*/ 2587625 w 4572001"/>
              <a:gd name="connsiteY104" fmla="*/ 1271588 h 6203951"/>
              <a:gd name="connsiteX105" fmla="*/ 1981200 w 4572001"/>
              <a:gd name="connsiteY105" fmla="*/ 1271588 h 6203951"/>
              <a:gd name="connsiteX106" fmla="*/ 1739900 w 4572001"/>
              <a:gd name="connsiteY106" fmla="*/ 2553555 h 6203951"/>
              <a:gd name="connsiteX107" fmla="*/ 1981200 w 4572001"/>
              <a:gd name="connsiteY107" fmla="*/ 3832226 h 6203951"/>
              <a:gd name="connsiteX108" fmla="*/ 1865508 w 4572001"/>
              <a:gd name="connsiteY108" fmla="*/ 3822339 h 6203951"/>
              <a:gd name="connsiteX109" fmla="*/ 1257300 w 4572001"/>
              <a:gd name="connsiteY109" fmla="*/ 2553555 h 6203951"/>
              <a:gd name="connsiteX110" fmla="*/ 1865508 w 4572001"/>
              <a:gd name="connsiteY110" fmla="*/ 1281475 h 6203951"/>
              <a:gd name="connsiteX111" fmla="*/ 1981200 w 4572001"/>
              <a:gd name="connsiteY111" fmla="*/ 1271588 h 6203951"/>
              <a:gd name="connsiteX112" fmla="*/ 2184541 w 4572001"/>
              <a:gd name="connsiteY112" fmla="*/ 1268413 h 6203951"/>
              <a:gd name="connsiteX113" fmla="*/ 2283556 w 4572001"/>
              <a:gd name="connsiteY113" fmla="*/ 1268413 h 6203951"/>
              <a:gd name="connsiteX114" fmla="*/ 2382572 w 4572001"/>
              <a:gd name="connsiteY114" fmla="*/ 1268413 h 6203951"/>
              <a:gd name="connsiteX115" fmla="*/ 2640013 w 4572001"/>
              <a:gd name="connsiteY115" fmla="*/ 2553495 h 6203951"/>
              <a:gd name="connsiteX116" fmla="*/ 2382572 w 4572001"/>
              <a:gd name="connsiteY116" fmla="*/ 3835281 h 6203951"/>
              <a:gd name="connsiteX117" fmla="*/ 2283556 w 4572001"/>
              <a:gd name="connsiteY117" fmla="*/ 3838576 h 6203951"/>
              <a:gd name="connsiteX118" fmla="*/ 2184541 w 4572001"/>
              <a:gd name="connsiteY118" fmla="*/ 3835281 h 6203951"/>
              <a:gd name="connsiteX119" fmla="*/ 1930400 w 4572001"/>
              <a:gd name="connsiteY119" fmla="*/ 2553495 h 6203951"/>
              <a:gd name="connsiteX120" fmla="*/ 2184541 w 4572001"/>
              <a:gd name="connsiteY120" fmla="*/ 1268413 h 6203951"/>
              <a:gd name="connsiteX121" fmla="*/ 2218301 w 4572001"/>
              <a:gd name="connsiteY121" fmla="*/ 0 h 6203951"/>
              <a:gd name="connsiteX122" fmla="*/ 2350398 w 4572001"/>
              <a:gd name="connsiteY122" fmla="*/ 0 h 6203951"/>
              <a:gd name="connsiteX123" fmla="*/ 2350398 w 4572001"/>
              <a:gd name="connsiteY123" fmla="*/ 906423 h 6203951"/>
              <a:gd name="connsiteX124" fmla="*/ 2601382 w 4572001"/>
              <a:gd name="connsiteY124" fmla="*/ 913015 h 6203951"/>
              <a:gd name="connsiteX125" fmla="*/ 2779713 w 4572001"/>
              <a:gd name="connsiteY125" fmla="*/ 1166813 h 6203951"/>
              <a:gd name="connsiteX126" fmla="*/ 1792288 w 4572001"/>
              <a:gd name="connsiteY126" fmla="*/ 1140444 h 6203951"/>
              <a:gd name="connsiteX127" fmla="*/ 1987131 w 4572001"/>
              <a:gd name="connsiteY127" fmla="*/ 913015 h 6203951"/>
              <a:gd name="connsiteX128" fmla="*/ 2218301 w 4572001"/>
              <a:gd name="connsiteY128" fmla="*/ 906423 h 6203951"/>
              <a:gd name="connsiteX129" fmla="*/ 2218301 w 4572001"/>
              <a:gd name="connsiteY129" fmla="*/ 0 h 62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572001" h="6203951">
                <a:moveTo>
                  <a:pt x="2265551" y="4679306"/>
                </a:moveTo>
                <a:cubicBezTo>
                  <a:pt x="2250539" y="4681314"/>
                  <a:pt x="2225776" y="4696757"/>
                  <a:pt x="2201013" y="4721465"/>
                </a:cubicBezTo>
                <a:cubicBezTo>
                  <a:pt x="2167996" y="4754409"/>
                  <a:pt x="2148186" y="4787353"/>
                  <a:pt x="2158091" y="4797236"/>
                </a:cubicBezTo>
                <a:cubicBezTo>
                  <a:pt x="2167996" y="4807119"/>
                  <a:pt x="2204315" y="4790647"/>
                  <a:pt x="2237332" y="4757703"/>
                </a:cubicBezTo>
                <a:cubicBezTo>
                  <a:pt x="2270349" y="4724759"/>
                  <a:pt x="2286858" y="4691815"/>
                  <a:pt x="2276952" y="4681932"/>
                </a:cubicBezTo>
                <a:cubicBezTo>
                  <a:pt x="2274476" y="4679461"/>
                  <a:pt x="2270555" y="4678637"/>
                  <a:pt x="2265551" y="4679306"/>
                </a:cubicBezTo>
                <a:close/>
                <a:moveTo>
                  <a:pt x="2302025" y="4676012"/>
                </a:moveTo>
                <a:cubicBezTo>
                  <a:pt x="2296763" y="4675343"/>
                  <a:pt x="2292635" y="4676166"/>
                  <a:pt x="2290159" y="4678637"/>
                </a:cubicBezTo>
                <a:cubicBezTo>
                  <a:pt x="2280254" y="4688521"/>
                  <a:pt x="2300064" y="4721465"/>
                  <a:pt x="2329780" y="4754409"/>
                </a:cubicBezTo>
                <a:cubicBezTo>
                  <a:pt x="2362797" y="4787353"/>
                  <a:pt x="2395814" y="4807119"/>
                  <a:pt x="2405719" y="4793942"/>
                </a:cubicBezTo>
                <a:cubicBezTo>
                  <a:pt x="2418926" y="4784059"/>
                  <a:pt x="2399116" y="4751114"/>
                  <a:pt x="2366098" y="4718170"/>
                </a:cubicBezTo>
                <a:cubicBezTo>
                  <a:pt x="2343812" y="4693462"/>
                  <a:pt x="2317811" y="4678020"/>
                  <a:pt x="2302025" y="4676012"/>
                </a:cubicBezTo>
                <a:close/>
                <a:moveTo>
                  <a:pt x="2169492" y="4547530"/>
                </a:moveTo>
                <a:cubicBezTo>
                  <a:pt x="2164488" y="4546861"/>
                  <a:pt x="2160568" y="4547684"/>
                  <a:pt x="2158091" y="4550155"/>
                </a:cubicBezTo>
                <a:cubicBezTo>
                  <a:pt x="2148186" y="4560038"/>
                  <a:pt x="2164695" y="4592983"/>
                  <a:pt x="2197712" y="4625927"/>
                </a:cubicBezTo>
                <a:cubicBezTo>
                  <a:pt x="2227427" y="4658871"/>
                  <a:pt x="2263746" y="4678637"/>
                  <a:pt x="2273651" y="4668754"/>
                </a:cubicBezTo>
                <a:cubicBezTo>
                  <a:pt x="2283556" y="4658871"/>
                  <a:pt x="2267047" y="4622632"/>
                  <a:pt x="2234030" y="4589688"/>
                </a:cubicBezTo>
                <a:cubicBezTo>
                  <a:pt x="2209268" y="4564980"/>
                  <a:pt x="2184505" y="4549537"/>
                  <a:pt x="2169492" y="4547530"/>
                </a:cubicBezTo>
                <a:close/>
                <a:moveTo>
                  <a:pt x="2393802" y="4544699"/>
                </a:moveTo>
                <a:cubicBezTo>
                  <a:pt x="2377861" y="4547479"/>
                  <a:pt x="2351241" y="4564157"/>
                  <a:pt x="2326478" y="4586394"/>
                </a:cubicBezTo>
                <a:cubicBezTo>
                  <a:pt x="2293461" y="4619338"/>
                  <a:pt x="2276952" y="4652282"/>
                  <a:pt x="2286858" y="4662165"/>
                </a:cubicBezTo>
                <a:cubicBezTo>
                  <a:pt x="2296763" y="4675343"/>
                  <a:pt x="2329780" y="4655576"/>
                  <a:pt x="2362797" y="4622632"/>
                </a:cubicBezTo>
                <a:cubicBezTo>
                  <a:pt x="2395814" y="4592983"/>
                  <a:pt x="2415624" y="4556744"/>
                  <a:pt x="2405719" y="4546861"/>
                </a:cubicBezTo>
                <a:cubicBezTo>
                  <a:pt x="2403243" y="4544390"/>
                  <a:pt x="2399115" y="4543772"/>
                  <a:pt x="2393802" y="4544699"/>
                </a:cubicBezTo>
                <a:close/>
                <a:moveTo>
                  <a:pt x="1933575" y="3970338"/>
                </a:moveTo>
                <a:cubicBezTo>
                  <a:pt x="1933575" y="3970338"/>
                  <a:pt x="1933575" y="3970338"/>
                  <a:pt x="2283556" y="3970338"/>
                </a:cubicBezTo>
                <a:cubicBezTo>
                  <a:pt x="2283556" y="3970338"/>
                  <a:pt x="2283556" y="3970338"/>
                  <a:pt x="2636838" y="3970338"/>
                </a:cubicBezTo>
                <a:cubicBezTo>
                  <a:pt x="2636838" y="3970338"/>
                  <a:pt x="2636838" y="3970338"/>
                  <a:pt x="2541089" y="4088937"/>
                </a:cubicBezTo>
                <a:lnTo>
                  <a:pt x="2319875" y="4088937"/>
                </a:lnTo>
                <a:cubicBezTo>
                  <a:pt x="2319875" y="4088937"/>
                  <a:pt x="2319875" y="4088937"/>
                  <a:pt x="2319875" y="4467795"/>
                </a:cubicBezTo>
                <a:cubicBezTo>
                  <a:pt x="2319875" y="4467795"/>
                  <a:pt x="2319875" y="4467795"/>
                  <a:pt x="2494865" y="4467795"/>
                </a:cubicBezTo>
                <a:cubicBezTo>
                  <a:pt x="2494865" y="4467795"/>
                  <a:pt x="2494865" y="4467795"/>
                  <a:pt x="2494865" y="4550155"/>
                </a:cubicBezTo>
                <a:cubicBezTo>
                  <a:pt x="2550994" y="4560038"/>
                  <a:pt x="2593916" y="4609455"/>
                  <a:pt x="2593916" y="4668754"/>
                </a:cubicBezTo>
                <a:cubicBezTo>
                  <a:pt x="2593916" y="4731348"/>
                  <a:pt x="2550994" y="4780764"/>
                  <a:pt x="2494865" y="4787353"/>
                </a:cubicBezTo>
                <a:cubicBezTo>
                  <a:pt x="2494865" y="4787353"/>
                  <a:pt x="2494865" y="4787353"/>
                  <a:pt x="2494865" y="4873008"/>
                </a:cubicBezTo>
                <a:cubicBezTo>
                  <a:pt x="2494865" y="4873008"/>
                  <a:pt x="2494865" y="4873008"/>
                  <a:pt x="2319875" y="4873008"/>
                </a:cubicBezTo>
                <a:cubicBezTo>
                  <a:pt x="2319875" y="4873008"/>
                  <a:pt x="2319875" y="4873008"/>
                  <a:pt x="2319875" y="5008079"/>
                </a:cubicBezTo>
                <a:cubicBezTo>
                  <a:pt x="2319875" y="5008079"/>
                  <a:pt x="2319875" y="5008079"/>
                  <a:pt x="2471753" y="5008079"/>
                </a:cubicBezTo>
                <a:cubicBezTo>
                  <a:pt x="2471753" y="5008079"/>
                  <a:pt x="2471753" y="5008079"/>
                  <a:pt x="2471753" y="5258454"/>
                </a:cubicBezTo>
                <a:cubicBezTo>
                  <a:pt x="2471753" y="5258454"/>
                  <a:pt x="2471753" y="5258454"/>
                  <a:pt x="2471753" y="6203951"/>
                </a:cubicBezTo>
                <a:cubicBezTo>
                  <a:pt x="2471753" y="6203951"/>
                  <a:pt x="2471753" y="6203951"/>
                  <a:pt x="2432133" y="6203951"/>
                </a:cubicBezTo>
                <a:cubicBezTo>
                  <a:pt x="2432133" y="6203951"/>
                  <a:pt x="2432133" y="6203951"/>
                  <a:pt x="2432133" y="5258454"/>
                </a:cubicBezTo>
                <a:cubicBezTo>
                  <a:pt x="2432133" y="5258454"/>
                  <a:pt x="2432133" y="5258454"/>
                  <a:pt x="2405719" y="5258454"/>
                </a:cubicBezTo>
                <a:cubicBezTo>
                  <a:pt x="2405719" y="5258454"/>
                  <a:pt x="2405719" y="5258454"/>
                  <a:pt x="2405719" y="6203951"/>
                </a:cubicBezTo>
                <a:cubicBezTo>
                  <a:pt x="2405719" y="6203951"/>
                  <a:pt x="2405719" y="6203951"/>
                  <a:pt x="2366098" y="6203951"/>
                </a:cubicBezTo>
                <a:cubicBezTo>
                  <a:pt x="2366098" y="6203951"/>
                  <a:pt x="2366098" y="6203951"/>
                  <a:pt x="2366098" y="5258454"/>
                </a:cubicBezTo>
                <a:cubicBezTo>
                  <a:pt x="2366098" y="5258454"/>
                  <a:pt x="2366098" y="5258454"/>
                  <a:pt x="2336383" y="5258454"/>
                </a:cubicBezTo>
                <a:cubicBezTo>
                  <a:pt x="2336383" y="5258454"/>
                  <a:pt x="2336383" y="5258454"/>
                  <a:pt x="2336383" y="6203951"/>
                </a:cubicBezTo>
                <a:cubicBezTo>
                  <a:pt x="2336383" y="6203951"/>
                  <a:pt x="2336383" y="6203951"/>
                  <a:pt x="2296763" y="6203951"/>
                </a:cubicBezTo>
                <a:cubicBezTo>
                  <a:pt x="2296763" y="6203951"/>
                  <a:pt x="2296763" y="6203951"/>
                  <a:pt x="2296763" y="5258454"/>
                </a:cubicBezTo>
                <a:cubicBezTo>
                  <a:pt x="2296763" y="5258454"/>
                  <a:pt x="2296763" y="5258454"/>
                  <a:pt x="2270349" y="5258454"/>
                </a:cubicBezTo>
                <a:cubicBezTo>
                  <a:pt x="2270349" y="5258454"/>
                  <a:pt x="2270349" y="5258454"/>
                  <a:pt x="2270349" y="6203951"/>
                </a:cubicBezTo>
                <a:cubicBezTo>
                  <a:pt x="2270349" y="6203951"/>
                  <a:pt x="2270349" y="6203951"/>
                  <a:pt x="2230729" y="6203951"/>
                </a:cubicBezTo>
                <a:cubicBezTo>
                  <a:pt x="2230729" y="6203951"/>
                  <a:pt x="2230729" y="6203951"/>
                  <a:pt x="2230729" y="5258454"/>
                </a:cubicBezTo>
                <a:cubicBezTo>
                  <a:pt x="2230729" y="5258454"/>
                  <a:pt x="2230729" y="5258454"/>
                  <a:pt x="2204315" y="5258454"/>
                </a:cubicBezTo>
                <a:cubicBezTo>
                  <a:pt x="2204315" y="5258454"/>
                  <a:pt x="2204315" y="5258454"/>
                  <a:pt x="2204315" y="6203951"/>
                </a:cubicBezTo>
                <a:cubicBezTo>
                  <a:pt x="2204315" y="6203951"/>
                  <a:pt x="2204315" y="6203951"/>
                  <a:pt x="2164695" y="6203951"/>
                </a:cubicBezTo>
                <a:cubicBezTo>
                  <a:pt x="2164695" y="6203951"/>
                  <a:pt x="2164695" y="6203951"/>
                  <a:pt x="2164695" y="5258454"/>
                </a:cubicBezTo>
                <a:cubicBezTo>
                  <a:pt x="2164695" y="5258454"/>
                  <a:pt x="2164695" y="5258454"/>
                  <a:pt x="2138281" y="5258454"/>
                </a:cubicBezTo>
                <a:cubicBezTo>
                  <a:pt x="2138281" y="5258454"/>
                  <a:pt x="2138281" y="5258454"/>
                  <a:pt x="2138281" y="6203951"/>
                </a:cubicBezTo>
                <a:cubicBezTo>
                  <a:pt x="2138281" y="6203951"/>
                  <a:pt x="2138281" y="6203951"/>
                  <a:pt x="2098660" y="6203951"/>
                </a:cubicBezTo>
                <a:cubicBezTo>
                  <a:pt x="2098660" y="6203951"/>
                  <a:pt x="2098660" y="6203951"/>
                  <a:pt x="2098660" y="5258454"/>
                </a:cubicBezTo>
                <a:cubicBezTo>
                  <a:pt x="2098660" y="5258454"/>
                  <a:pt x="2098660" y="5258454"/>
                  <a:pt x="2098660" y="5008079"/>
                </a:cubicBezTo>
                <a:cubicBezTo>
                  <a:pt x="2098660" y="5008079"/>
                  <a:pt x="2098660" y="5008079"/>
                  <a:pt x="2253841" y="5008079"/>
                </a:cubicBezTo>
                <a:cubicBezTo>
                  <a:pt x="2253841" y="5008079"/>
                  <a:pt x="2253841" y="5008079"/>
                  <a:pt x="2253841" y="4873008"/>
                </a:cubicBezTo>
                <a:cubicBezTo>
                  <a:pt x="2253841" y="4873008"/>
                  <a:pt x="2253841" y="4873008"/>
                  <a:pt x="2085454" y="4873008"/>
                </a:cubicBezTo>
                <a:cubicBezTo>
                  <a:pt x="2085454" y="4873008"/>
                  <a:pt x="2085454" y="4873008"/>
                  <a:pt x="2085454" y="4790647"/>
                </a:cubicBezTo>
                <a:cubicBezTo>
                  <a:pt x="2022721" y="4787353"/>
                  <a:pt x="1976497" y="4734642"/>
                  <a:pt x="1976497" y="4668754"/>
                </a:cubicBezTo>
                <a:cubicBezTo>
                  <a:pt x="1976497" y="4606160"/>
                  <a:pt x="2022721" y="4553450"/>
                  <a:pt x="2085454" y="4550155"/>
                </a:cubicBezTo>
                <a:cubicBezTo>
                  <a:pt x="2085454" y="4550155"/>
                  <a:pt x="2085454" y="4550155"/>
                  <a:pt x="2085454" y="4467795"/>
                </a:cubicBezTo>
                <a:cubicBezTo>
                  <a:pt x="2085454" y="4467795"/>
                  <a:pt x="2085454" y="4467795"/>
                  <a:pt x="2253841" y="4467795"/>
                </a:cubicBezTo>
                <a:cubicBezTo>
                  <a:pt x="2253841" y="4467795"/>
                  <a:pt x="2253841" y="4467795"/>
                  <a:pt x="2253841" y="4088937"/>
                </a:cubicBezTo>
                <a:cubicBezTo>
                  <a:pt x="2253841" y="4088937"/>
                  <a:pt x="2253841" y="4088937"/>
                  <a:pt x="2016118" y="4088937"/>
                </a:cubicBezTo>
                <a:cubicBezTo>
                  <a:pt x="2016118" y="4088937"/>
                  <a:pt x="2016118" y="4088937"/>
                  <a:pt x="1933575" y="3970338"/>
                </a:cubicBezTo>
                <a:close/>
                <a:moveTo>
                  <a:pt x="3627438" y="1439863"/>
                </a:moveTo>
                <a:cubicBezTo>
                  <a:pt x="4192194" y="1660613"/>
                  <a:pt x="4572001" y="2075753"/>
                  <a:pt x="4572001" y="2553495"/>
                </a:cubicBezTo>
                <a:cubicBezTo>
                  <a:pt x="4572001" y="3027941"/>
                  <a:pt x="4192194" y="3443082"/>
                  <a:pt x="3627438" y="3667126"/>
                </a:cubicBezTo>
                <a:cubicBezTo>
                  <a:pt x="4000640" y="3410134"/>
                  <a:pt x="4245037" y="3004877"/>
                  <a:pt x="4245037" y="2553495"/>
                </a:cubicBezTo>
                <a:cubicBezTo>
                  <a:pt x="4245037" y="2098816"/>
                  <a:pt x="4000640" y="1696855"/>
                  <a:pt x="3627438" y="1439863"/>
                </a:cubicBezTo>
                <a:close/>
                <a:moveTo>
                  <a:pt x="944563" y="1439863"/>
                </a:moveTo>
                <a:cubicBezTo>
                  <a:pt x="568059" y="1696855"/>
                  <a:pt x="326964" y="2098816"/>
                  <a:pt x="326964" y="2553495"/>
                </a:cubicBezTo>
                <a:cubicBezTo>
                  <a:pt x="326964" y="3004877"/>
                  <a:pt x="568059" y="3410134"/>
                  <a:pt x="944563" y="3667126"/>
                </a:cubicBezTo>
                <a:cubicBezTo>
                  <a:pt x="379807" y="3443082"/>
                  <a:pt x="0" y="3027941"/>
                  <a:pt x="0" y="2553495"/>
                </a:cubicBezTo>
                <a:cubicBezTo>
                  <a:pt x="0" y="2075753"/>
                  <a:pt x="379807" y="1660613"/>
                  <a:pt x="944563" y="1439863"/>
                </a:cubicBezTo>
                <a:close/>
                <a:moveTo>
                  <a:pt x="2970213" y="1298575"/>
                </a:moveTo>
                <a:cubicBezTo>
                  <a:pt x="3052725" y="1311751"/>
                  <a:pt x="3135236" y="1328220"/>
                  <a:pt x="3214447" y="1347984"/>
                </a:cubicBezTo>
                <a:cubicBezTo>
                  <a:pt x="3712816" y="1568675"/>
                  <a:pt x="4056063" y="2026529"/>
                  <a:pt x="4056063" y="2553553"/>
                </a:cubicBezTo>
                <a:cubicBezTo>
                  <a:pt x="4056063" y="3080578"/>
                  <a:pt x="3712816" y="3538431"/>
                  <a:pt x="3214447" y="3755829"/>
                </a:cubicBezTo>
                <a:cubicBezTo>
                  <a:pt x="3135236" y="3775593"/>
                  <a:pt x="3052725" y="3792062"/>
                  <a:pt x="2970213" y="3805238"/>
                </a:cubicBezTo>
                <a:cubicBezTo>
                  <a:pt x="3283757" y="3574664"/>
                  <a:pt x="3501587" y="3100342"/>
                  <a:pt x="3501587" y="2553553"/>
                </a:cubicBezTo>
                <a:cubicBezTo>
                  <a:pt x="3501587" y="2003471"/>
                  <a:pt x="3283757" y="1529149"/>
                  <a:pt x="2970213" y="1298575"/>
                </a:cubicBezTo>
                <a:close/>
                <a:moveTo>
                  <a:pt x="1597025" y="1298575"/>
                </a:moveTo>
                <a:cubicBezTo>
                  <a:pt x="1283445" y="1529149"/>
                  <a:pt x="1068891" y="2003471"/>
                  <a:pt x="1068891" y="2553553"/>
                </a:cubicBezTo>
                <a:cubicBezTo>
                  <a:pt x="1068891" y="3100342"/>
                  <a:pt x="1283445" y="3574664"/>
                  <a:pt x="1597025" y="3805238"/>
                </a:cubicBezTo>
                <a:cubicBezTo>
                  <a:pt x="1514504" y="3792062"/>
                  <a:pt x="1431983" y="3775593"/>
                  <a:pt x="1356064" y="3755829"/>
                </a:cubicBezTo>
                <a:cubicBezTo>
                  <a:pt x="857637" y="3538431"/>
                  <a:pt x="514350" y="3080578"/>
                  <a:pt x="514350" y="2553553"/>
                </a:cubicBezTo>
                <a:cubicBezTo>
                  <a:pt x="514350" y="2026529"/>
                  <a:pt x="857637" y="1568675"/>
                  <a:pt x="1356064" y="1347984"/>
                </a:cubicBezTo>
                <a:cubicBezTo>
                  <a:pt x="1431983" y="1328220"/>
                  <a:pt x="1514504" y="1311751"/>
                  <a:pt x="1597025" y="1298575"/>
                </a:cubicBezTo>
                <a:close/>
                <a:moveTo>
                  <a:pt x="2587625" y="1271588"/>
                </a:moveTo>
                <a:cubicBezTo>
                  <a:pt x="2627291" y="1274884"/>
                  <a:pt x="2666957" y="1278179"/>
                  <a:pt x="2706623" y="1281475"/>
                </a:cubicBezTo>
                <a:cubicBezTo>
                  <a:pt x="3057003" y="1462730"/>
                  <a:pt x="3311525" y="1963652"/>
                  <a:pt x="3311525" y="2553555"/>
                </a:cubicBezTo>
                <a:cubicBezTo>
                  <a:pt x="3311525" y="3140161"/>
                  <a:pt x="3057003" y="3644380"/>
                  <a:pt x="2706623" y="3822339"/>
                </a:cubicBezTo>
                <a:cubicBezTo>
                  <a:pt x="2666957" y="3828930"/>
                  <a:pt x="2627291" y="3832226"/>
                  <a:pt x="2587625" y="3832226"/>
                </a:cubicBezTo>
                <a:cubicBezTo>
                  <a:pt x="2742983" y="3601538"/>
                  <a:pt x="2828925" y="3070955"/>
                  <a:pt x="2828925" y="2553555"/>
                </a:cubicBezTo>
                <a:cubicBezTo>
                  <a:pt x="2828925" y="2032859"/>
                  <a:pt x="2742983" y="1502276"/>
                  <a:pt x="2587625" y="1271588"/>
                </a:cubicBezTo>
                <a:close/>
                <a:moveTo>
                  <a:pt x="1981200" y="1271588"/>
                </a:moveTo>
                <a:cubicBezTo>
                  <a:pt x="1829148" y="1502276"/>
                  <a:pt x="1739900" y="2032859"/>
                  <a:pt x="1739900" y="2553555"/>
                </a:cubicBezTo>
                <a:cubicBezTo>
                  <a:pt x="1739900" y="3070955"/>
                  <a:pt x="1829148" y="3601538"/>
                  <a:pt x="1981200" y="3832226"/>
                </a:cubicBezTo>
                <a:cubicBezTo>
                  <a:pt x="1941534" y="3832226"/>
                  <a:pt x="1905174" y="3828930"/>
                  <a:pt x="1865508" y="3822339"/>
                </a:cubicBezTo>
                <a:cubicBezTo>
                  <a:pt x="1511822" y="3644380"/>
                  <a:pt x="1257300" y="3140161"/>
                  <a:pt x="1257300" y="2553555"/>
                </a:cubicBezTo>
                <a:cubicBezTo>
                  <a:pt x="1257300" y="1963652"/>
                  <a:pt x="1511822" y="1462730"/>
                  <a:pt x="1865508" y="1281475"/>
                </a:cubicBezTo>
                <a:cubicBezTo>
                  <a:pt x="1905174" y="1278179"/>
                  <a:pt x="1941534" y="1274884"/>
                  <a:pt x="1981200" y="1271588"/>
                </a:cubicBezTo>
                <a:close/>
                <a:moveTo>
                  <a:pt x="2184541" y="1268413"/>
                </a:moveTo>
                <a:cubicBezTo>
                  <a:pt x="2217546" y="1268413"/>
                  <a:pt x="2250551" y="1268413"/>
                  <a:pt x="2283556" y="1268413"/>
                </a:cubicBezTo>
                <a:cubicBezTo>
                  <a:pt x="2316562" y="1268413"/>
                  <a:pt x="2349567" y="1268413"/>
                  <a:pt x="2382572" y="1268413"/>
                </a:cubicBezTo>
                <a:cubicBezTo>
                  <a:pt x="2521194" y="1429872"/>
                  <a:pt x="2640013" y="1904364"/>
                  <a:pt x="2640013" y="2553495"/>
                </a:cubicBezTo>
                <a:cubicBezTo>
                  <a:pt x="2640013" y="3199330"/>
                  <a:pt x="2521194" y="3677117"/>
                  <a:pt x="2382572" y="3835281"/>
                </a:cubicBezTo>
                <a:cubicBezTo>
                  <a:pt x="2349567" y="3838576"/>
                  <a:pt x="2316562" y="3838576"/>
                  <a:pt x="2283556" y="3838576"/>
                </a:cubicBezTo>
                <a:cubicBezTo>
                  <a:pt x="2250551" y="3838576"/>
                  <a:pt x="2217546" y="3838576"/>
                  <a:pt x="2184541" y="3835281"/>
                </a:cubicBezTo>
                <a:cubicBezTo>
                  <a:pt x="2049219" y="3677117"/>
                  <a:pt x="1930400" y="3199330"/>
                  <a:pt x="1930400" y="2553495"/>
                </a:cubicBezTo>
                <a:cubicBezTo>
                  <a:pt x="1930400" y="1904364"/>
                  <a:pt x="2049219" y="1429872"/>
                  <a:pt x="2184541" y="1268413"/>
                </a:cubicBezTo>
                <a:close/>
                <a:moveTo>
                  <a:pt x="2218301" y="0"/>
                </a:moveTo>
                <a:cubicBezTo>
                  <a:pt x="2218301" y="0"/>
                  <a:pt x="2218301" y="0"/>
                  <a:pt x="2350398" y="0"/>
                </a:cubicBezTo>
                <a:cubicBezTo>
                  <a:pt x="2350398" y="0"/>
                  <a:pt x="2350398" y="0"/>
                  <a:pt x="2350398" y="906423"/>
                </a:cubicBezTo>
                <a:cubicBezTo>
                  <a:pt x="2485797" y="909719"/>
                  <a:pt x="2601382" y="913015"/>
                  <a:pt x="2601382" y="913015"/>
                </a:cubicBezTo>
                <a:cubicBezTo>
                  <a:pt x="2601382" y="913015"/>
                  <a:pt x="2703757" y="899830"/>
                  <a:pt x="2779713" y="1166813"/>
                </a:cubicBezTo>
                <a:cubicBezTo>
                  <a:pt x="2779713" y="1166813"/>
                  <a:pt x="2406539" y="1048154"/>
                  <a:pt x="1792288" y="1140444"/>
                </a:cubicBezTo>
                <a:cubicBezTo>
                  <a:pt x="1792288" y="1140444"/>
                  <a:pt x="1861639" y="922903"/>
                  <a:pt x="1987131" y="913015"/>
                </a:cubicBezTo>
                <a:cubicBezTo>
                  <a:pt x="2033365" y="909719"/>
                  <a:pt x="2122531" y="906423"/>
                  <a:pt x="2218301" y="906423"/>
                </a:cubicBezTo>
                <a:cubicBezTo>
                  <a:pt x="2218301" y="906423"/>
                  <a:pt x="2218301" y="906423"/>
                  <a:pt x="2218301" y="0"/>
                </a:cubicBez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千图PPT彼岸天：ID 8661124库_任意多边形 5"/>
          <p:cNvSpPr/>
          <p:nvPr>
            <p:custDataLst>
              <p:tags r:id="rId3"/>
            </p:custDataLst>
          </p:nvPr>
        </p:nvSpPr>
        <p:spPr bwMode="auto">
          <a:xfrm>
            <a:off x="5208120" y="1910927"/>
            <a:ext cx="1659646" cy="2252046"/>
          </a:xfrm>
          <a:custGeom>
            <a:avLst/>
            <a:gdLst>
              <a:gd name="connsiteX0" fmla="*/ 2265551 w 4572001"/>
              <a:gd name="connsiteY0" fmla="*/ 4679306 h 6203951"/>
              <a:gd name="connsiteX1" fmla="*/ 2201013 w 4572001"/>
              <a:gd name="connsiteY1" fmla="*/ 4721465 h 6203951"/>
              <a:gd name="connsiteX2" fmla="*/ 2158091 w 4572001"/>
              <a:gd name="connsiteY2" fmla="*/ 4797236 h 6203951"/>
              <a:gd name="connsiteX3" fmla="*/ 2237332 w 4572001"/>
              <a:gd name="connsiteY3" fmla="*/ 4757703 h 6203951"/>
              <a:gd name="connsiteX4" fmla="*/ 2276952 w 4572001"/>
              <a:gd name="connsiteY4" fmla="*/ 4681932 h 6203951"/>
              <a:gd name="connsiteX5" fmla="*/ 2265551 w 4572001"/>
              <a:gd name="connsiteY5" fmla="*/ 4679306 h 6203951"/>
              <a:gd name="connsiteX6" fmla="*/ 2302025 w 4572001"/>
              <a:gd name="connsiteY6" fmla="*/ 4676012 h 6203951"/>
              <a:gd name="connsiteX7" fmla="*/ 2290159 w 4572001"/>
              <a:gd name="connsiteY7" fmla="*/ 4678637 h 6203951"/>
              <a:gd name="connsiteX8" fmla="*/ 2329780 w 4572001"/>
              <a:gd name="connsiteY8" fmla="*/ 4754409 h 6203951"/>
              <a:gd name="connsiteX9" fmla="*/ 2405719 w 4572001"/>
              <a:gd name="connsiteY9" fmla="*/ 4793942 h 6203951"/>
              <a:gd name="connsiteX10" fmla="*/ 2366098 w 4572001"/>
              <a:gd name="connsiteY10" fmla="*/ 4718170 h 6203951"/>
              <a:gd name="connsiteX11" fmla="*/ 2302025 w 4572001"/>
              <a:gd name="connsiteY11" fmla="*/ 4676012 h 6203951"/>
              <a:gd name="connsiteX12" fmla="*/ 2169492 w 4572001"/>
              <a:gd name="connsiteY12" fmla="*/ 4547530 h 6203951"/>
              <a:gd name="connsiteX13" fmla="*/ 2158091 w 4572001"/>
              <a:gd name="connsiteY13" fmla="*/ 4550155 h 6203951"/>
              <a:gd name="connsiteX14" fmla="*/ 2197712 w 4572001"/>
              <a:gd name="connsiteY14" fmla="*/ 4625927 h 6203951"/>
              <a:gd name="connsiteX15" fmla="*/ 2273651 w 4572001"/>
              <a:gd name="connsiteY15" fmla="*/ 4668754 h 6203951"/>
              <a:gd name="connsiteX16" fmla="*/ 2234030 w 4572001"/>
              <a:gd name="connsiteY16" fmla="*/ 4589688 h 6203951"/>
              <a:gd name="connsiteX17" fmla="*/ 2169492 w 4572001"/>
              <a:gd name="connsiteY17" fmla="*/ 4547530 h 6203951"/>
              <a:gd name="connsiteX18" fmla="*/ 2393802 w 4572001"/>
              <a:gd name="connsiteY18" fmla="*/ 4544699 h 6203951"/>
              <a:gd name="connsiteX19" fmla="*/ 2326478 w 4572001"/>
              <a:gd name="connsiteY19" fmla="*/ 4586394 h 6203951"/>
              <a:gd name="connsiteX20" fmla="*/ 2286858 w 4572001"/>
              <a:gd name="connsiteY20" fmla="*/ 4662165 h 6203951"/>
              <a:gd name="connsiteX21" fmla="*/ 2362797 w 4572001"/>
              <a:gd name="connsiteY21" fmla="*/ 4622632 h 6203951"/>
              <a:gd name="connsiteX22" fmla="*/ 2405719 w 4572001"/>
              <a:gd name="connsiteY22" fmla="*/ 4546861 h 6203951"/>
              <a:gd name="connsiteX23" fmla="*/ 2393802 w 4572001"/>
              <a:gd name="connsiteY23" fmla="*/ 4544699 h 6203951"/>
              <a:gd name="connsiteX24" fmla="*/ 1933575 w 4572001"/>
              <a:gd name="connsiteY24" fmla="*/ 3970338 h 6203951"/>
              <a:gd name="connsiteX25" fmla="*/ 2283556 w 4572001"/>
              <a:gd name="connsiteY25" fmla="*/ 3970338 h 6203951"/>
              <a:gd name="connsiteX26" fmla="*/ 2636838 w 4572001"/>
              <a:gd name="connsiteY26" fmla="*/ 3970338 h 6203951"/>
              <a:gd name="connsiteX27" fmla="*/ 2541089 w 4572001"/>
              <a:gd name="connsiteY27" fmla="*/ 4088937 h 6203951"/>
              <a:gd name="connsiteX28" fmla="*/ 2319875 w 4572001"/>
              <a:gd name="connsiteY28" fmla="*/ 4088937 h 6203951"/>
              <a:gd name="connsiteX29" fmla="*/ 2319875 w 4572001"/>
              <a:gd name="connsiteY29" fmla="*/ 4467795 h 6203951"/>
              <a:gd name="connsiteX30" fmla="*/ 2494865 w 4572001"/>
              <a:gd name="connsiteY30" fmla="*/ 4467795 h 6203951"/>
              <a:gd name="connsiteX31" fmla="*/ 2494865 w 4572001"/>
              <a:gd name="connsiteY31" fmla="*/ 4550155 h 6203951"/>
              <a:gd name="connsiteX32" fmla="*/ 2593916 w 4572001"/>
              <a:gd name="connsiteY32" fmla="*/ 4668754 h 6203951"/>
              <a:gd name="connsiteX33" fmla="*/ 2494865 w 4572001"/>
              <a:gd name="connsiteY33" fmla="*/ 4787353 h 6203951"/>
              <a:gd name="connsiteX34" fmla="*/ 2494865 w 4572001"/>
              <a:gd name="connsiteY34" fmla="*/ 4873008 h 6203951"/>
              <a:gd name="connsiteX35" fmla="*/ 2319875 w 4572001"/>
              <a:gd name="connsiteY35" fmla="*/ 4873008 h 6203951"/>
              <a:gd name="connsiteX36" fmla="*/ 2319875 w 4572001"/>
              <a:gd name="connsiteY36" fmla="*/ 5008079 h 6203951"/>
              <a:gd name="connsiteX37" fmla="*/ 2471753 w 4572001"/>
              <a:gd name="connsiteY37" fmla="*/ 5008079 h 6203951"/>
              <a:gd name="connsiteX38" fmla="*/ 2471753 w 4572001"/>
              <a:gd name="connsiteY38" fmla="*/ 5258454 h 6203951"/>
              <a:gd name="connsiteX39" fmla="*/ 2471753 w 4572001"/>
              <a:gd name="connsiteY39" fmla="*/ 6203951 h 6203951"/>
              <a:gd name="connsiteX40" fmla="*/ 2432133 w 4572001"/>
              <a:gd name="connsiteY40" fmla="*/ 6203951 h 6203951"/>
              <a:gd name="connsiteX41" fmla="*/ 2432133 w 4572001"/>
              <a:gd name="connsiteY41" fmla="*/ 5258454 h 6203951"/>
              <a:gd name="connsiteX42" fmla="*/ 2405719 w 4572001"/>
              <a:gd name="connsiteY42" fmla="*/ 5258454 h 6203951"/>
              <a:gd name="connsiteX43" fmla="*/ 2405719 w 4572001"/>
              <a:gd name="connsiteY43" fmla="*/ 6203951 h 6203951"/>
              <a:gd name="connsiteX44" fmla="*/ 2366098 w 4572001"/>
              <a:gd name="connsiteY44" fmla="*/ 6203951 h 6203951"/>
              <a:gd name="connsiteX45" fmla="*/ 2366098 w 4572001"/>
              <a:gd name="connsiteY45" fmla="*/ 5258454 h 6203951"/>
              <a:gd name="connsiteX46" fmla="*/ 2336383 w 4572001"/>
              <a:gd name="connsiteY46" fmla="*/ 5258454 h 6203951"/>
              <a:gd name="connsiteX47" fmla="*/ 2336383 w 4572001"/>
              <a:gd name="connsiteY47" fmla="*/ 6203951 h 6203951"/>
              <a:gd name="connsiteX48" fmla="*/ 2296763 w 4572001"/>
              <a:gd name="connsiteY48" fmla="*/ 6203951 h 6203951"/>
              <a:gd name="connsiteX49" fmla="*/ 2296763 w 4572001"/>
              <a:gd name="connsiteY49" fmla="*/ 5258454 h 6203951"/>
              <a:gd name="connsiteX50" fmla="*/ 2270349 w 4572001"/>
              <a:gd name="connsiteY50" fmla="*/ 5258454 h 6203951"/>
              <a:gd name="connsiteX51" fmla="*/ 2270349 w 4572001"/>
              <a:gd name="connsiteY51" fmla="*/ 6203951 h 6203951"/>
              <a:gd name="connsiteX52" fmla="*/ 2230729 w 4572001"/>
              <a:gd name="connsiteY52" fmla="*/ 6203951 h 6203951"/>
              <a:gd name="connsiteX53" fmla="*/ 2230729 w 4572001"/>
              <a:gd name="connsiteY53" fmla="*/ 5258454 h 6203951"/>
              <a:gd name="connsiteX54" fmla="*/ 2204315 w 4572001"/>
              <a:gd name="connsiteY54" fmla="*/ 5258454 h 6203951"/>
              <a:gd name="connsiteX55" fmla="*/ 2204315 w 4572001"/>
              <a:gd name="connsiteY55" fmla="*/ 6203951 h 6203951"/>
              <a:gd name="connsiteX56" fmla="*/ 2164695 w 4572001"/>
              <a:gd name="connsiteY56" fmla="*/ 6203951 h 6203951"/>
              <a:gd name="connsiteX57" fmla="*/ 2164695 w 4572001"/>
              <a:gd name="connsiteY57" fmla="*/ 5258454 h 6203951"/>
              <a:gd name="connsiteX58" fmla="*/ 2138281 w 4572001"/>
              <a:gd name="connsiteY58" fmla="*/ 5258454 h 6203951"/>
              <a:gd name="connsiteX59" fmla="*/ 2138281 w 4572001"/>
              <a:gd name="connsiteY59" fmla="*/ 6203951 h 6203951"/>
              <a:gd name="connsiteX60" fmla="*/ 2098660 w 4572001"/>
              <a:gd name="connsiteY60" fmla="*/ 6203951 h 6203951"/>
              <a:gd name="connsiteX61" fmla="*/ 2098660 w 4572001"/>
              <a:gd name="connsiteY61" fmla="*/ 5258454 h 6203951"/>
              <a:gd name="connsiteX62" fmla="*/ 2098660 w 4572001"/>
              <a:gd name="connsiteY62" fmla="*/ 5008079 h 6203951"/>
              <a:gd name="connsiteX63" fmla="*/ 2253841 w 4572001"/>
              <a:gd name="connsiteY63" fmla="*/ 5008079 h 6203951"/>
              <a:gd name="connsiteX64" fmla="*/ 2253841 w 4572001"/>
              <a:gd name="connsiteY64" fmla="*/ 4873008 h 6203951"/>
              <a:gd name="connsiteX65" fmla="*/ 2085454 w 4572001"/>
              <a:gd name="connsiteY65" fmla="*/ 4873008 h 6203951"/>
              <a:gd name="connsiteX66" fmla="*/ 2085454 w 4572001"/>
              <a:gd name="connsiteY66" fmla="*/ 4790647 h 6203951"/>
              <a:gd name="connsiteX67" fmla="*/ 1976497 w 4572001"/>
              <a:gd name="connsiteY67" fmla="*/ 4668754 h 6203951"/>
              <a:gd name="connsiteX68" fmla="*/ 2085454 w 4572001"/>
              <a:gd name="connsiteY68" fmla="*/ 4550155 h 6203951"/>
              <a:gd name="connsiteX69" fmla="*/ 2085454 w 4572001"/>
              <a:gd name="connsiteY69" fmla="*/ 4467795 h 6203951"/>
              <a:gd name="connsiteX70" fmla="*/ 2253841 w 4572001"/>
              <a:gd name="connsiteY70" fmla="*/ 4467795 h 6203951"/>
              <a:gd name="connsiteX71" fmla="*/ 2253841 w 4572001"/>
              <a:gd name="connsiteY71" fmla="*/ 4088937 h 6203951"/>
              <a:gd name="connsiteX72" fmla="*/ 2016118 w 4572001"/>
              <a:gd name="connsiteY72" fmla="*/ 4088937 h 6203951"/>
              <a:gd name="connsiteX73" fmla="*/ 1933575 w 4572001"/>
              <a:gd name="connsiteY73" fmla="*/ 3970338 h 6203951"/>
              <a:gd name="connsiteX74" fmla="*/ 3627438 w 4572001"/>
              <a:gd name="connsiteY74" fmla="*/ 1439863 h 6203951"/>
              <a:gd name="connsiteX75" fmla="*/ 4572001 w 4572001"/>
              <a:gd name="connsiteY75" fmla="*/ 2553495 h 6203951"/>
              <a:gd name="connsiteX76" fmla="*/ 3627438 w 4572001"/>
              <a:gd name="connsiteY76" fmla="*/ 3667126 h 6203951"/>
              <a:gd name="connsiteX77" fmla="*/ 4245037 w 4572001"/>
              <a:gd name="connsiteY77" fmla="*/ 2553495 h 6203951"/>
              <a:gd name="connsiteX78" fmla="*/ 3627438 w 4572001"/>
              <a:gd name="connsiteY78" fmla="*/ 1439863 h 6203951"/>
              <a:gd name="connsiteX79" fmla="*/ 944563 w 4572001"/>
              <a:gd name="connsiteY79" fmla="*/ 1439863 h 6203951"/>
              <a:gd name="connsiteX80" fmla="*/ 326964 w 4572001"/>
              <a:gd name="connsiteY80" fmla="*/ 2553495 h 6203951"/>
              <a:gd name="connsiteX81" fmla="*/ 944563 w 4572001"/>
              <a:gd name="connsiteY81" fmla="*/ 3667126 h 6203951"/>
              <a:gd name="connsiteX82" fmla="*/ 0 w 4572001"/>
              <a:gd name="connsiteY82" fmla="*/ 2553495 h 6203951"/>
              <a:gd name="connsiteX83" fmla="*/ 944563 w 4572001"/>
              <a:gd name="connsiteY83" fmla="*/ 1439863 h 6203951"/>
              <a:gd name="connsiteX84" fmla="*/ 2970213 w 4572001"/>
              <a:gd name="connsiteY84" fmla="*/ 1298575 h 6203951"/>
              <a:gd name="connsiteX85" fmla="*/ 3214447 w 4572001"/>
              <a:gd name="connsiteY85" fmla="*/ 1347984 h 6203951"/>
              <a:gd name="connsiteX86" fmla="*/ 4056063 w 4572001"/>
              <a:gd name="connsiteY86" fmla="*/ 2553553 h 6203951"/>
              <a:gd name="connsiteX87" fmla="*/ 3214447 w 4572001"/>
              <a:gd name="connsiteY87" fmla="*/ 3755829 h 6203951"/>
              <a:gd name="connsiteX88" fmla="*/ 2970213 w 4572001"/>
              <a:gd name="connsiteY88" fmla="*/ 3805238 h 6203951"/>
              <a:gd name="connsiteX89" fmla="*/ 3501587 w 4572001"/>
              <a:gd name="connsiteY89" fmla="*/ 2553553 h 6203951"/>
              <a:gd name="connsiteX90" fmla="*/ 2970213 w 4572001"/>
              <a:gd name="connsiteY90" fmla="*/ 1298575 h 6203951"/>
              <a:gd name="connsiteX91" fmla="*/ 1597025 w 4572001"/>
              <a:gd name="connsiteY91" fmla="*/ 1298575 h 6203951"/>
              <a:gd name="connsiteX92" fmla="*/ 1068891 w 4572001"/>
              <a:gd name="connsiteY92" fmla="*/ 2553553 h 6203951"/>
              <a:gd name="connsiteX93" fmla="*/ 1597025 w 4572001"/>
              <a:gd name="connsiteY93" fmla="*/ 3805238 h 6203951"/>
              <a:gd name="connsiteX94" fmla="*/ 1356064 w 4572001"/>
              <a:gd name="connsiteY94" fmla="*/ 3755829 h 6203951"/>
              <a:gd name="connsiteX95" fmla="*/ 514350 w 4572001"/>
              <a:gd name="connsiteY95" fmla="*/ 2553553 h 6203951"/>
              <a:gd name="connsiteX96" fmla="*/ 1356064 w 4572001"/>
              <a:gd name="connsiteY96" fmla="*/ 1347984 h 6203951"/>
              <a:gd name="connsiteX97" fmla="*/ 1597025 w 4572001"/>
              <a:gd name="connsiteY97" fmla="*/ 1298575 h 6203951"/>
              <a:gd name="connsiteX98" fmla="*/ 2587625 w 4572001"/>
              <a:gd name="connsiteY98" fmla="*/ 1271588 h 6203951"/>
              <a:gd name="connsiteX99" fmla="*/ 2706623 w 4572001"/>
              <a:gd name="connsiteY99" fmla="*/ 1281475 h 6203951"/>
              <a:gd name="connsiteX100" fmla="*/ 3311525 w 4572001"/>
              <a:gd name="connsiteY100" fmla="*/ 2553555 h 6203951"/>
              <a:gd name="connsiteX101" fmla="*/ 2706623 w 4572001"/>
              <a:gd name="connsiteY101" fmla="*/ 3822339 h 6203951"/>
              <a:gd name="connsiteX102" fmla="*/ 2587625 w 4572001"/>
              <a:gd name="connsiteY102" fmla="*/ 3832226 h 6203951"/>
              <a:gd name="connsiteX103" fmla="*/ 2828925 w 4572001"/>
              <a:gd name="connsiteY103" fmla="*/ 2553555 h 6203951"/>
              <a:gd name="connsiteX104" fmla="*/ 2587625 w 4572001"/>
              <a:gd name="connsiteY104" fmla="*/ 1271588 h 6203951"/>
              <a:gd name="connsiteX105" fmla="*/ 1981200 w 4572001"/>
              <a:gd name="connsiteY105" fmla="*/ 1271588 h 6203951"/>
              <a:gd name="connsiteX106" fmla="*/ 1739900 w 4572001"/>
              <a:gd name="connsiteY106" fmla="*/ 2553555 h 6203951"/>
              <a:gd name="connsiteX107" fmla="*/ 1981200 w 4572001"/>
              <a:gd name="connsiteY107" fmla="*/ 3832226 h 6203951"/>
              <a:gd name="connsiteX108" fmla="*/ 1865508 w 4572001"/>
              <a:gd name="connsiteY108" fmla="*/ 3822339 h 6203951"/>
              <a:gd name="connsiteX109" fmla="*/ 1257300 w 4572001"/>
              <a:gd name="connsiteY109" fmla="*/ 2553555 h 6203951"/>
              <a:gd name="connsiteX110" fmla="*/ 1865508 w 4572001"/>
              <a:gd name="connsiteY110" fmla="*/ 1281475 h 6203951"/>
              <a:gd name="connsiteX111" fmla="*/ 1981200 w 4572001"/>
              <a:gd name="connsiteY111" fmla="*/ 1271588 h 6203951"/>
              <a:gd name="connsiteX112" fmla="*/ 2184541 w 4572001"/>
              <a:gd name="connsiteY112" fmla="*/ 1268413 h 6203951"/>
              <a:gd name="connsiteX113" fmla="*/ 2283556 w 4572001"/>
              <a:gd name="connsiteY113" fmla="*/ 1268413 h 6203951"/>
              <a:gd name="connsiteX114" fmla="*/ 2382572 w 4572001"/>
              <a:gd name="connsiteY114" fmla="*/ 1268413 h 6203951"/>
              <a:gd name="connsiteX115" fmla="*/ 2640013 w 4572001"/>
              <a:gd name="connsiteY115" fmla="*/ 2553495 h 6203951"/>
              <a:gd name="connsiteX116" fmla="*/ 2382572 w 4572001"/>
              <a:gd name="connsiteY116" fmla="*/ 3835281 h 6203951"/>
              <a:gd name="connsiteX117" fmla="*/ 2283556 w 4572001"/>
              <a:gd name="connsiteY117" fmla="*/ 3838576 h 6203951"/>
              <a:gd name="connsiteX118" fmla="*/ 2184541 w 4572001"/>
              <a:gd name="connsiteY118" fmla="*/ 3835281 h 6203951"/>
              <a:gd name="connsiteX119" fmla="*/ 1930400 w 4572001"/>
              <a:gd name="connsiteY119" fmla="*/ 2553495 h 6203951"/>
              <a:gd name="connsiteX120" fmla="*/ 2184541 w 4572001"/>
              <a:gd name="connsiteY120" fmla="*/ 1268413 h 6203951"/>
              <a:gd name="connsiteX121" fmla="*/ 2218301 w 4572001"/>
              <a:gd name="connsiteY121" fmla="*/ 0 h 6203951"/>
              <a:gd name="connsiteX122" fmla="*/ 2350398 w 4572001"/>
              <a:gd name="connsiteY122" fmla="*/ 0 h 6203951"/>
              <a:gd name="connsiteX123" fmla="*/ 2350398 w 4572001"/>
              <a:gd name="connsiteY123" fmla="*/ 906423 h 6203951"/>
              <a:gd name="connsiteX124" fmla="*/ 2601382 w 4572001"/>
              <a:gd name="connsiteY124" fmla="*/ 913015 h 6203951"/>
              <a:gd name="connsiteX125" fmla="*/ 2779713 w 4572001"/>
              <a:gd name="connsiteY125" fmla="*/ 1166813 h 6203951"/>
              <a:gd name="connsiteX126" fmla="*/ 1792288 w 4572001"/>
              <a:gd name="connsiteY126" fmla="*/ 1140444 h 6203951"/>
              <a:gd name="connsiteX127" fmla="*/ 1987131 w 4572001"/>
              <a:gd name="connsiteY127" fmla="*/ 913015 h 6203951"/>
              <a:gd name="connsiteX128" fmla="*/ 2218301 w 4572001"/>
              <a:gd name="connsiteY128" fmla="*/ 906423 h 6203951"/>
              <a:gd name="connsiteX129" fmla="*/ 2218301 w 4572001"/>
              <a:gd name="connsiteY129" fmla="*/ 0 h 62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572001" h="6203951">
                <a:moveTo>
                  <a:pt x="2265551" y="4679306"/>
                </a:moveTo>
                <a:cubicBezTo>
                  <a:pt x="2250539" y="4681314"/>
                  <a:pt x="2225776" y="4696757"/>
                  <a:pt x="2201013" y="4721465"/>
                </a:cubicBezTo>
                <a:cubicBezTo>
                  <a:pt x="2167996" y="4754409"/>
                  <a:pt x="2148186" y="4787353"/>
                  <a:pt x="2158091" y="4797236"/>
                </a:cubicBezTo>
                <a:cubicBezTo>
                  <a:pt x="2167996" y="4807119"/>
                  <a:pt x="2204315" y="4790647"/>
                  <a:pt x="2237332" y="4757703"/>
                </a:cubicBezTo>
                <a:cubicBezTo>
                  <a:pt x="2270349" y="4724759"/>
                  <a:pt x="2286858" y="4691815"/>
                  <a:pt x="2276952" y="4681932"/>
                </a:cubicBezTo>
                <a:cubicBezTo>
                  <a:pt x="2274476" y="4679461"/>
                  <a:pt x="2270555" y="4678637"/>
                  <a:pt x="2265551" y="4679306"/>
                </a:cubicBezTo>
                <a:close/>
                <a:moveTo>
                  <a:pt x="2302025" y="4676012"/>
                </a:moveTo>
                <a:cubicBezTo>
                  <a:pt x="2296763" y="4675343"/>
                  <a:pt x="2292635" y="4676166"/>
                  <a:pt x="2290159" y="4678637"/>
                </a:cubicBezTo>
                <a:cubicBezTo>
                  <a:pt x="2280254" y="4688521"/>
                  <a:pt x="2300064" y="4721465"/>
                  <a:pt x="2329780" y="4754409"/>
                </a:cubicBezTo>
                <a:cubicBezTo>
                  <a:pt x="2362797" y="4787353"/>
                  <a:pt x="2395814" y="4807119"/>
                  <a:pt x="2405719" y="4793942"/>
                </a:cubicBezTo>
                <a:cubicBezTo>
                  <a:pt x="2418926" y="4784059"/>
                  <a:pt x="2399116" y="4751114"/>
                  <a:pt x="2366098" y="4718170"/>
                </a:cubicBezTo>
                <a:cubicBezTo>
                  <a:pt x="2343812" y="4693462"/>
                  <a:pt x="2317811" y="4678020"/>
                  <a:pt x="2302025" y="4676012"/>
                </a:cubicBezTo>
                <a:close/>
                <a:moveTo>
                  <a:pt x="2169492" y="4547530"/>
                </a:moveTo>
                <a:cubicBezTo>
                  <a:pt x="2164488" y="4546861"/>
                  <a:pt x="2160568" y="4547684"/>
                  <a:pt x="2158091" y="4550155"/>
                </a:cubicBezTo>
                <a:cubicBezTo>
                  <a:pt x="2148186" y="4560038"/>
                  <a:pt x="2164695" y="4592983"/>
                  <a:pt x="2197712" y="4625927"/>
                </a:cubicBezTo>
                <a:cubicBezTo>
                  <a:pt x="2227427" y="4658871"/>
                  <a:pt x="2263746" y="4678637"/>
                  <a:pt x="2273651" y="4668754"/>
                </a:cubicBezTo>
                <a:cubicBezTo>
                  <a:pt x="2283556" y="4658871"/>
                  <a:pt x="2267047" y="4622632"/>
                  <a:pt x="2234030" y="4589688"/>
                </a:cubicBezTo>
                <a:cubicBezTo>
                  <a:pt x="2209268" y="4564980"/>
                  <a:pt x="2184505" y="4549537"/>
                  <a:pt x="2169492" y="4547530"/>
                </a:cubicBezTo>
                <a:close/>
                <a:moveTo>
                  <a:pt x="2393802" y="4544699"/>
                </a:moveTo>
                <a:cubicBezTo>
                  <a:pt x="2377861" y="4547479"/>
                  <a:pt x="2351241" y="4564157"/>
                  <a:pt x="2326478" y="4586394"/>
                </a:cubicBezTo>
                <a:cubicBezTo>
                  <a:pt x="2293461" y="4619338"/>
                  <a:pt x="2276952" y="4652282"/>
                  <a:pt x="2286858" y="4662165"/>
                </a:cubicBezTo>
                <a:cubicBezTo>
                  <a:pt x="2296763" y="4675343"/>
                  <a:pt x="2329780" y="4655576"/>
                  <a:pt x="2362797" y="4622632"/>
                </a:cubicBezTo>
                <a:cubicBezTo>
                  <a:pt x="2395814" y="4592983"/>
                  <a:pt x="2415624" y="4556744"/>
                  <a:pt x="2405719" y="4546861"/>
                </a:cubicBezTo>
                <a:cubicBezTo>
                  <a:pt x="2403243" y="4544390"/>
                  <a:pt x="2399115" y="4543772"/>
                  <a:pt x="2393802" y="4544699"/>
                </a:cubicBezTo>
                <a:close/>
                <a:moveTo>
                  <a:pt x="1933575" y="3970338"/>
                </a:moveTo>
                <a:cubicBezTo>
                  <a:pt x="1933575" y="3970338"/>
                  <a:pt x="1933575" y="3970338"/>
                  <a:pt x="2283556" y="3970338"/>
                </a:cubicBezTo>
                <a:cubicBezTo>
                  <a:pt x="2283556" y="3970338"/>
                  <a:pt x="2283556" y="3970338"/>
                  <a:pt x="2636838" y="3970338"/>
                </a:cubicBezTo>
                <a:cubicBezTo>
                  <a:pt x="2636838" y="3970338"/>
                  <a:pt x="2636838" y="3970338"/>
                  <a:pt x="2541089" y="4088937"/>
                </a:cubicBezTo>
                <a:lnTo>
                  <a:pt x="2319875" y="4088937"/>
                </a:lnTo>
                <a:cubicBezTo>
                  <a:pt x="2319875" y="4088937"/>
                  <a:pt x="2319875" y="4088937"/>
                  <a:pt x="2319875" y="4467795"/>
                </a:cubicBezTo>
                <a:cubicBezTo>
                  <a:pt x="2319875" y="4467795"/>
                  <a:pt x="2319875" y="4467795"/>
                  <a:pt x="2494865" y="4467795"/>
                </a:cubicBezTo>
                <a:cubicBezTo>
                  <a:pt x="2494865" y="4467795"/>
                  <a:pt x="2494865" y="4467795"/>
                  <a:pt x="2494865" y="4550155"/>
                </a:cubicBezTo>
                <a:cubicBezTo>
                  <a:pt x="2550994" y="4560038"/>
                  <a:pt x="2593916" y="4609455"/>
                  <a:pt x="2593916" y="4668754"/>
                </a:cubicBezTo>
                <a:cubicBezTo>
                  <a:pt x="2593916" y="4731348"/>
                  <a:pt x="2550994" y="4780764"/>
                  <a:pt x="2494865" y="4787353"/>
                </a:cubicBezTo>
                <a:cubicBezTo>
                  <a:pt x="2494865" y="4787353"/>
                  <a:pt x="2494865" y="4787353"/>
                  <a:pt x="2494865" y="4873008"/>
                </a:cubicBezTo>
                <a:cubicBezTo>
                  <a:pt x="2494865" y="4873008"/>
                  <a:pt x="2494865" y="4873008"/>
                  <a:pt x="2319875" y="4873008"/>
                </a:cubicBezTo>
                <a:cubicBezTo>
                  <a:pt x="2319875" y="4873008"/>
                  <a:pt x="2319875" y="4873008"/>
                  <a:pt x="2319875" y="5008079"/>
                </a:cubicBezTo>
                <a:cubicBezTo>
                  <a:pt x="2319875" y="5008079"/>
                  <a:pt x="2319875" y="5008079"/>
                  <a:pt x="2471753" y="5008079"/>
                </a:cubicBezTo>
                <a:cubicBezTo>
                  <a:pt x="2471753" y="5008079"/>
                  <a:pt x="2471753" y="5008079"/>
                  <a:pt x="2471753" y="5258454"/>
                </a:cubicBezTo>
                <a:cubicBezTo>
                  <a:pt x="2471753" y="5258454"/>
                  <a:pt x="2471753" y="5258454"/>
                  <a:pt x="2471753" y="6203951"/>
                </a:cubicBezTo>
                <a:cubicBezTo>
                  <a:pt x="2471753" y="6203951"/>
                  <a:pt x="2471753" y="6203951"/>
                  <a:pt x="2432133" y="6203951"/>
                </a:cubicBezTo>
                <a:cubicBezTo>
                  <a:pt x="2432133" y="6203951"/>
                  <a:pt x="2432133" y="6203951"/>
                  <a:pt x="2432133" y="5258454"/>
                </a:cubicBezTo>
                <a:cubicBezTo>
                  <a:pt x="2432133" y="5258454"/>
                  <a:pt x="2432133" y="5258454"/>
                  <a:pt x="2405719" y="5258454"/>
                </a:cubicBezTo>
                <a:cubicBezTo>
                  <a:pt x="2405719" y="5258454"/>
                  <a:pt x="2405719" y="5258454"/>
                  <a:pt x="2405719" y="6203951"/>
                </a:cubicBezTo>
                <a:cubicBezTo>
                  <a:pt x="2405719" y="6203951"/>
                  <a:pt x="2405719" y="6203951"/>
                  <a:pt x="2366098" y="6203951"/>
                </a:cubicBezTo>
                <a:cubicBezTo>
                  <a:pt x="2366098" y="6203951"/>
                  <a:pt x="2366098" y="6203951"/>
                  <a:pt x="2366098" y="5258454"/>
                </a:cubicBezTo>
                <a:cubicBezTo>
                  <a:pt x="2366098" y="5258454"/>
                  <a:pt x="2366098" y="5258454"/>
                  <a:pt x="2336383" y="5258454"/>
                </a:cubicBezTo>
                <a:cubicBezTo>
                  <a:pt x="2336383" y="5258454"/>
                  <a:pt x="2336383" y="5258454"/>
                  <a:pt x="2336383" y="6203951"/>
                </a:cubicBezTo>
                <a:cubicBezTo>
                  <a:pt x="2336383" y="6203951"/>
                  <a:pt x="2336383" y="6203951"/>
                  <a:pt x="2296763" y="6203951"/>
                </a:cubicBezTo>
                <a:cubicBezTo>
                  <a:pt x="2296763" y="6203951"/>
                  <a:pt x="2296763" y="6203951"/>
                  <a:pt x="2296763" y="5258454"/>
                </a:cubicBezTo>
                <a:cubicBezTo>
                  <a:pt x="2296763" y="5258454"/>
                  <a:pt x="2296763" y="5258454"/>
                  <a:pt x="2270349" y="5258454"/>
                </a:cubicBezTo>
                <a:cubicBezTo>
                  <a:pt x="2270349" y="5258454"/>
                  <a:pt x="2270349" y="5258454"/>
                  <a:pt x="2270349" y="6203951"/>
                </a:cubicBezTo>
                <a:cubicBezTo>
                  <a:pt x="2270349" y="6203951"/>
                  <a:pt x="2270349" y="6203951"/>
                  <a:pt x="2230729" y="6203951"/>
                </a:cubicBezTo>
                <a:cubicBezTo>
                  <a:pt x="2230729" y="6203951"/>
                  <a:pt x="2230729" y="6203951"/>
                  <a:pt x="2230729" y="5258454"/>
                </a:cubicBezTo>
                <a:cubicBezTo>
                  <a:pt x="2230729" y="5258454"/>
                  <a:pt x="2230729" y="5258454"/>
                  <a:pt x="2204315" y="5258454"/>
                </a:cubicBezTo>
                <a:cubicBezTo>
                  <a:pt x="2204315" y="5258454"/>
                  <a:pt x="2204315" y="5258454"/>
                  <a:pt x="2204315" y="6203951"/>
                </a:cubicBezTo>
                <a:cubicBezTo>
                  <a:pt x="2204315" y="6203951"/>
                  <a:pt x="2204315" y="6203951"/>
                  <a:pt x="2164695" y="6203951"/>
                </a:cubicBezTo>
                <a:cubicBezTo>
                  <a:pt x="2164695" y="6203951"/>
                  <a:pt x="2164695" y="6203951"/>
                  <a:pt x="2164695" y="5258454"/>
                </a:cubicBezTo>
                <a:cubicBezTo>
                  <a:pt x="2164695" y="5258454"/>
                  <a:pt x="2164695" y="5258454"/>
                  <a:pt x="2138281" y="5258454"/>
                </a:cubicBezTo>
                <a:cubicBezTo>
                  <a:pt x="2138281" y="5258454"/>
                  <a:pt x="2138281" y="5258454"/>
                  <a:pt x="2138281" y="6203951"/>
                </a:cubicBezTo>
                <a:cubicBezTo>
                  <a:pt x="2138281" y="6203951"/>
                  <a:pt x="2138281" y="6203951"/>
                  <a:pt x="2098660" y="6203951"/>
                </a:cubicBezTo>
                <a:cubicBezTo>
                  <a:pt x="2098660" y="6203951"/>
                  <a:pt x="2098660" y="6203951"/>
                  <a:pt x="2098660" y="5258454"/>
                </a:cubicBezTo>
                <a:cubicBezTo>
                  <a:pt x="2098660" y="5258454"/>
                  <a:pt x="2098660" y="5258454"/>
                  <a:pt x="2098660" y="5008079"/>
                </a:cubicBezTo>
                <a:cubicBezTo>
                  <a:pt x="2098660" y="5008079"/>
                  <a:pt x="2098660" y="5008079"/>
                  <a:pt x="2253841" y="5008079"/>
                </a:cubicBezTo>
                <a:cubicBezTo>
                  <a:pt x="2253841" y="5008079"/>
                  <a:pt x="2253841" y="5008079"/>
                  <a:pt x="2253841" y="4873008"/>
                </a:cubicBezTo>
                <a:cubicBezTo>
                  <a:pt x="2253841" y="4873008"/>
                  <a:pt x="2253841" y="4873008"/>
                  <a:pt x="2085454" y="4873008"/>
                </a:cubicBezTo>
                <a:cubicBezTo>
                  <a:pt x="2085454" y="4873008"/>
                  <a:pt x="2085454" y="4873008"/>
                  <a:pt x="2085454" y="4790647"/>
                </a:cubicBezTo>
                <a:cubicBezTo>
                  <a:pt x="2022721" y="4787353"/>
                  <a:pt x="1976497" y="4734642"/>
                  <a:pt x="1976497" y="4668754"/>
                </a:cubicBezTo>
                <a:cubicBezTo>
                  <a:pt x="1976497" y="4606160"/>
                  <a:pt x="2022721" y="4553450"/>
                  <a:pt x="2085454" y="4550155"/>
                </a:cubicBezTo>
                <a:cubicBezTo>
                  <a:pt x="2085454" y="4550155"/>
                  <a:pt x="2085454" y="4550155"/>
                  <a:pt x="2085454" y="4467795"/>
                </a:cubicBezTo>
                <a:cubicBezTo>
                  <a:pt x="2085454" y="4467795"/>
                  <a:pt x="2085454" y="4467795"/>
                  <a:pt x="2253841" y="4467795"/>
                </a:cubicBezTo>
                <a:cubicBezTo>
                  <a:pt x="2253841" y="4467795"/>
                  <a:pt x="2253841" y="4467795"/>
                  <a:pt x="2253841" y="4088937"/>
                </a:cubicBezTo>
                <a:cubicBezTo>
                  <a:pt x="2253841" y="4088937"/>
                  <a:pt x="2253841" y="4088937"/>
                  <a:pt x="2016118" y="4088937"/>
                </a:cubicBezTo>
                <a:cubicBezTo>
                  <a:pt x="2016118" y="4088937"/>
                  <a:pt x="2016118" y="4088937"/>
                  <a:pt x="1933575" y="3970338"/>
                </a:cubicBezTo>
                <a:close/>
                <a:moveTo>
                  <a:pt x="3627438" y="1439863"/>
                </a:moveTo>
                <a:cubicBezTo>
                  <a:pt x="4192194" y="1660613"/>
                  <a:pt x="4572001" y="2075753"/>
                  <a:pt x="4572001" y="2553495"/>
                </a:cubicBezTo>
                <a:cubicBezTo>
                  <a:pt x="4572001" y="3027941"/>
                  <a:pt x="4192194" y="3443082"/>
                  <a:pt x="3627438" y="3667126"/>
                </a:cubicBezTo>
                <a:cubicBezTo>
                  <a:pt x="4000640" y="3410134"/>
                  <a:pt x="4245037" y="3004877"/>
                  <a:pt x="4245037" y="2553495"/>
                </a:cubicBezTo>
                <a:cubicBezTo>
                  <a:pt x="4245037" y="2098816"/>
                  <a:pt x="4000640" y="1696855"/>
                  <a:pt x="3627438" y="1439863"/>
                </a:cubicBezTo>
                <a:close/>
                <a:moveTo>
                  <a:pt x="944563" y="1439863"/>
                </a:moveTo>
                <a:cubicBezTo>
                  <a:pt x="568059" y="1696855"/>
                  <a:pt x="326964" y="2098816"/>
                  <a:pt x="326964" y="2553495"/>
                </a:cubicBezTo>
                <a:cubicBezTo>
                  <a:pt x="326964" y="3004877"/>
                  <a:pt x="568059" y="3410134"/>
                  <a:pt x="944563" y="3667126"/>
                </a:cubicBezTo>
                <a:cubicBezTo>
                  <a:pt x="379807" y="3443082"/>
                  <a:pt x="0" y="3027941"/>
                  <a:pt x="0" y="2553495"/>
                </a:cubicBezTo>
                <a:cubicBezTo>
                  <a:pt x="0" y="2075753"/>
                  <a:pt x="379807" y="1660613"/>
                  <a:pt x="944563" y="1439863"/>
                </a:cubicBezTo>
                <a:close/>
                <a:moveTo>
                  <a:pt x="2970213" y="1298575"/>
                </a:moveTo>
                <a:cubicBezTo>
                  <a:pt x="3052725" y="1311751"/>
                  <a:pt x="3135236" y="1328220"/>
                  <a:pt x="3214447" y="1347984"/>
                </a:cubicBezTo>
                <a:cubicBezTo>
                  <a:pt x="3712816" y="1568675"/>
                  <a:pt x="4056063" y="2026529"/>
                  <a:pt x="4056063" y="2553553"/>
                </a:cubicBezTo>
                <a:cubicBezTo>
                  <a:pt x="4056063" y="3080578"/>
                  <a:pt x="3712816" y="3538431"/>
                  <a:pt x="3214447" y="3755829"/>
                </a:cubicBezTo>
                <a:cubicBezTo>
                  <a:pt x="3135236" y="3775593"/>
                  <a:pt x="3052725" y="3792062"/>
                  <a:pt x="2970213" y="3805238"/>
                </a:cubicBezTo>
                <a:cubicBezTo>
                  <a:pt x="3283757" y="3574664"/>
                  <a:pt x="3501587" y="3100342"/>
                  <a:pt x="3501587" y="2553553"/>
                </a:cubicBezTo>
                <a:cubicBezTo>
                  <a:pt x="3501587" y="2003471"/>
                  <a:pt x="3283757" y="1529149"/>
                  <a:pt x="2970213" y="1298575"/>
                </a:cubicBezTo>
                <a:close/>
                <a:moveTo>
                  <a:pt x="1597025" y="1298575"/>
                </a:moveTo>
                <a:cubicBezTo>
                  <a:pt x="1283445" y="1529149"/>
                  <a:pt x="1068891" y="2003471"/>
                  <a:pt x="1068891" y="2553553"/>
                </a:cubicBezTo>
                <a:cubicBezTo>
                  <a:pt x="1068891" y="3100342"/>
                  <a:pt x="1283445" y="3574664"/>
                  <a:pt x="1597025" y="3805238"/>
                </a:cubicBezTo>
                <a:cubicBezTo>
                  <a:pt x="1514504" y="3792062"/>
                  <a:pt x="1431983" y="3775593"/>
                  <a:pt x="1356064" y="3755829"/>
                </a:cubicBezTo>
                <a:cubicBezTo>
                  <a:pt x="857637" y="3538431"/>
                  <a:pt x="514350" y="3080578"/>
                  <a:pt x="514350" y="2553553"/>
                </a:cubicBezTo>
                <a:cubicBezTo>
                  <a:pt x="514350" y="2026529"/>
                  <a:pt x="857637" y="1568675"/>
                  <a:pt x="1356064" y="1347984"/>
                </a:cubicBezTo>
                <a:cubicBezTo>
                  <a:pt x="1431983" y="1328220"/>
                  <a:pt x="1514504" y="1311751"/>
                  <a:pt x="1597025" y="1298575"/>
                </a:cubicBezTo>
                <a:close/>
                <a:moveTo>
                  <a:pt x="2587625" y="1271588"/>
                </a:moveTo>
                <a:cubicBezTo>
                  <a:pt x="2627291" y="1274884"/>
                  <a:pt x="2666957" y="1278179"/>
                  <a:pt x="2706623" y="1281475"/>
                </a:cubicBezTo>
                <a:cubicBezTo>
                  <a:pt x="3057003" y="1462730"/>
                  <a:pt x="3311525" y="1963652"/>
                  <a:pt x="3311525" y="2553555"/>
                </a:cubicBezTo>
                <a:cubicBezTo>
                  <a:pt x="3311525" y="3140161"/>
                  <a:pt x="3057003" y="3644380"/>
                  <a:pt x="2706623" y="3822339"/>
                </a:cubicBezTo>
                <a:cubicBezTo>
                  <a:pt x="2666957" y="3828930"/>
                  <a:pt x="2627291" y="3832226"/>
                  <a:pt x="2587625" y="3832226"/>
                </a:cubicBezTo>
                <a:cubicBezTo>
                  <a:pt x="2742983" y="3601538"/>
                  <a:pt x="2828925" y="3070955"/>
                  <a:pt x="2828925" y="2553555"/>
                </a:cubicBezTo>
                <a:cubicBezTo>
                  <a:pt x="2828925" y="2032859"/>
                  <a:pt x="2742983" y="1502276"/>
                  <a:pt x="2587625" y="1271588"/>
                </a:cubicBezTo>
                <a:close/>
                <a:moveTo>
                  <a:pt x="1981200" y="1271588"/>
                </a:moveTo>
                <a:cubicBezTo>
                  <a:pt x="1829148" y="1502276"/>
                  <a:pt x="1739900" y="2032859"/>
                  <a:pt x="1739900" y="2553555"/>
                </a:cubicBezTo>
                <a:cubicBezTo>
                  <a:pt x="1739900" y="3070955"/>
                  <a:pt x="1829148" y="3601538"/>
                  <a:pt x="1981200" y="3832226"/>
                </a:cubicBezTo>
                <a:cubicBezTo>
                  <a:pt x="1941534" y="3832226"/>
                  <a:pt x="1905174" y="3828930"/>
                  <a:pt x="1865508" y="3822339"/>
                </a:cubicBezTo>
                <a:cubicBezTo>
                  <a:pt x="1511822" y="3644380"/>
                  <a:pt x="1257300" y="3140161"/>
                  <a:pt x="1257300" y="2553555"/>
                </a:cubicBezTo>
                <a:cubicBezTo>
                  <a:pt x="1257300" y="1963652"/>
                  <a:pt x="1511822" y="1462730"/>
                  <a:pt x="1865508" y="1281475"/>
                </a:cubicBezTo>
                <a:cubicBezTo>
                  <a:pt x="1905174" y="1278179"/>
                  <a:pt x="1941534" y="1274884"/>
                  <a:pt x="1981200" y="1271588"/>
                </a:cubicBezTo>
                <a:close/>
                <a:moveTo>
                  <a:pt x="2184541" y="1268413"/>
                </a:moveTo>
                <a:cubicBezTo>
                  <a:pt x="2217546" y="1268413"/>
                  <a:pt x="2250551" y="1268413"/>
                  <a:pt x="2283556" y="1268413"/>
                </a:cubicBezTo>
                <a:cubicBezTo>
                  <a:pt x="2316562" y="1268413"/>
                  <a:pt x="2349567" y="1268413"/>
                  <a:pt x="2382572" y="1268413"/>
                </a:cubicBezTo>
                <a:cubicBezTo>
                  <a:pt x="2521194" y="1429872"/>
                  <a:pt x="2640013" y="1904364"/>
                  <a:pt x="2640013" y="2553495"/>
                </a:cubicBezTo>
                <a:cubicBezTo>
                  <a:pt x="2640013" y="3199330"/>
                  <a:pt x="2521194" y="3677117"/>
                  <a:pt x="2382572" y="3835281"/>
                </a:cubicBezTo>
                <a:cubicBezTo>
                  <a:pt x="2349567" y="3838576"/>
                  <a:pt x="2316562" y="3838576"/>
                  <a:pt x="2283556" y="3838576"/>
                </a:cubicBezTo>
                <a:cubicBezTo>
                  <a:pt x="2250551" y="3838576"/>
                  <a:pt x="2217546" y="3838576"/>
                  <a:pt x="2184541" y="3835281"/>
                </a:cubicBezTo>
                <a:cubicBezTo>
                  <a:pt x="2049219" y="3677117"/>
                  <a:pt x="1930400" y="3199330"/>
                  <a:pt x="1930400" y="2553495"/>
                </a:cubicBezTo>
                <a:cubicBezTo>
                  <a:pt x="1930400" y="1904364"/>
                  <a:pt x="2049219" y="1429872"/>
                  <a:pt x="2184541" y="1268413"/>
                </a:cubicBezTo>
                <a:close/>
                <a:moveTo>
                  <a:pt x="2218301" y="0"/>
                </a:moveTo>
                <a:cubicBezTo>
                  <a:pt x="2218301" y="0"/>
                  <a:pt x="2218301" y="0"/>
                  <a:pt x="2350398" y="0"/>
                </a:cubicBezTo>
                <a:cubicBezTo>
                  <a:pt x="2350398" y="0"/>
                  <a:pt x="2350398" y="0"/>
                  <a:pt x="2350398" y="906423"/>
                </a:cubicBezTo>
                <a:cubicBezTo>
                  <a:pt x="2485797" y="909719"/>
                  <a:pt x="2601382" y="913015"/>
                  <a:pt x="2601382" y="913015"/>
                </a:cubicBezTo>
                <a:cubicBezTo>
                  <a:pt x="2601382" y="913015"/>
                  <a:pt x="2703757" y="899830"/>
                  <a:pt x="2779713" y="1166813"/>
                </a:cubicBezTo>
                <a:cubicBezTo>
                  <a:pt x="2779713" y="1166813"/>
                  <a:pt x="2406539" y="1048154"/>
                  <a:pt x="1792288" y="1140444"/>
                </a:cubicBezTo>
                <a:cubicBezTo>
                  <a:pt x="1792288" y="1140444"/>
                  <a:pt x="1861639" y="922903"/>
                  <a:pt x="1987131" y="913015"/>
                </a:cubicBezTo>
                <a:cubicBezTo>
                  <a:pt x="2033365" y="909719"/>
                  <a:pt x="2122531" y="906423"/>
                  <a:pt x="2218301" y="906423"/>
                </a:cubicBezTo>
                <a:cubicBezTo>
                  <a:pt x="2218301" y="906423"/>
                  <a:pt x="2218301" y="906423"/>
                  <a:pt x="2218301" y="0"/>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千图PPT彼岸天：ID 8661124库_任意多边形 6"/>
          <p:cNvSpPr/>
          <p:nvPr>
            <p:custDataLst>
              <p:tags r:id="rId4"/>
            </p:custDataLst>
          </p:nvPr>
        </p:nvSpPr>
        <p:spPr bwMode="auto">
          <a:xfrm>
            <a:off x="7440368" y="1910927"/>
            <a:ext cx="1659646" cy="2252046"/>
          </a:xfrm>
          <a:custGeom>
            <a:avLst/>
            <a:gdLst>
              <a:gd name="connsiteX0" fmla="*/ 2265551 w 4572001"/>
              <a:gd name="connsiteY0" fmla="*/ 4679306 h 6203951"/>
              <a:gd name="connsiteX1" fmla="*/ 2201013 w 4572001"/>
              <a:gd name="connsiteY1" fmla="*/ 4721465 h 6203951"/>
              <a:gd name="connsiteX2" fmla="*/ 2158091 w 4572001"/>
              <a:gd name="connsiteY2" fmla="*/ 4797236 h 6203951"/>
              <a:gd name="connsiteX3" fmla="*/ 2237332 w 4572001"/>
              <a:gd name="connsiteY3" fmla="*/ 4757703 h 6203951"/>
              <a:gd name="connsiteX4" fmla="*/ 2276952 w 4572001"/>
              <a:gd name="connsiteY4" fmla="*/ 4681932 h 6203951"/>
              <a:gd name="connsiteX5" fmla="*/ 2265551 w 4572001"/>
              <a:gd name="connsiteY5" fmla="*/ 4679306 h 6203951"/>
              <a:gd name="connsiteX6" fmla="*/ 2302025 w 4572001"/>
              <a:gd name="connsiteY6" fmla="*/ 4676012 h 6203951"/>
              <a:gd name="connsiteX7" fmla="*/ 2290159 w 4572001"/>
              <a:gd name="connsiteY7" fmla="*/ 4678637 h 6203951"/>
              <a:gd name="connsiteX8" fmla="*/ 2329780 w 4572001"/>
              <a:gd name="connsiteY8" fmla="*/ 4754409 h 6203951"/>
              <a:gd name="connsiteX9" fmla="*/ 2405719 w 4572001"/>
              <a:gd name="connsiteY9" fmla="*/ 4793942 h 6203951"/>
              <a:gd name="connsiteX10" fmla="*/ 2366098 w 4572001"/>
              <a:gd name="connsiteY10" fmla="*/ 4718170 h 6203951"/>
              <a:gd name="connsiteX11" fmla="*/ 2302025 w 4572001"/>
              <a:gd name="connsiteY11" fmla="*/ 4676012 h 6203951"/>
              <a:gd name="connsiteX12" fmla="*/ 2169492 w 4572001"/>
              <a:gd name="connsiteY12" fmla="*/ 4547530 h 6203951"/>
              <a:gd name="connsiteX13" fmla="*/ 2158091 w 4572001"/>
              <a:gd name="connsiteY13" fmla="*/ 4550155 h 6203951"/>
              <a:gd name="connsiteX14" fmla="*/ 2197712 w 4572001"/>
              <a:gd name="connsiteY14" fmla="*/ 4625927 h 6203951"/>
              <a:gd name="connsiteX15" fmla="*/ 2273651 w 4572001"/>
              <a:gd name="connsiteY15" fmla="*/ 4668754 h 6203951"/>
              <a:gd name="connsiteX16" fmla="*/ 2234030 w 4572001"/>
              <a:gd name="connsiteY16" fmla="*/ 4589688 h 6203951"/>
              <a:gd name="connsiteX17" fmla="*/ 2169492 w 4572001"/>
              <a:gd name="connsiteY17" fmla="*/ 4547530 h 6203951"/>
              <a:gd name="connsiteX18" fmla="*/ 2393802 w 4572001"/>
              <a:gd name="connsiteY18" fmla="*/ 4544699 h 6203951"/>
              <a:gd name="connsiteX19" fmla="*/ 2326478 w 4572001"/>
              <a:gd name="connsiteY19" fmla="*/ 4586394 h 6203951"/>
              <a:gd name="connsiteX20" fmla="*/ 2286858 w 4572001"/>
              <a:gd name="connsiteY20" fmla="*/ 4662165 h 6203951"/>
              <a:gd name="connsiteX21" fmla="*/ 2362797 w 4572001"/>
              <a:gd name="connsiteY21" fmla="*/ 4622632 h 6203951"/>
              <a:gd name="connsiteX22" fmla="*/ 2405719 w 4572001"/>
              <a:gd name="connsiteY22" fmla="*/ 4546861 h 6203951"/>
              <a:gd name="connsiteX23" fmla="*/ 2393802 w 4572001"/>
              <a:gd name="connsiteY23" fmla="*/ 4544699 h 6203951"/>
              <a:gd name="connsiteX24" fmla="*/ 1933575 w 4572001"/>
              <a:gd name="connsiteY24" fmla="*/ 3970338 h 6203951"/>
              <a:gd name="connsiteX25" fmla="*/ 2283556 w 4572001"/>
              <a:gd name="connsiteY25" fmla="*/ 3970338 h 6203951"/>
              <a:gd name="connsiteX26" fmla="*/ 2636838 w 4572001"/>
              <a:gd name="connsiteY26" fmla="*/ 3970338 h 6203951"/>
              <a:gd name="connsiteX27" fmla="*/ 2541089 w 4572001"/>
              <a:gd name="connsiteY27" fmla="*/ 4088937 h 6203951"/>
              <a:gd name="connsiteX28" fmla="*/ 2319875 w 4572001"/>
              <a:gd name="connsiteY28" fmla="*/ 4088937 h 6203951"/>
              <a:gd name="connsiteX29" fmla="*/ 2319875 w 4572001"/>
              <a:gd name="connsiteY29" fmla="*/ 4467795 h 6203951"/>
              <a:gd name="connsiteX30" fmla="*/ 2494865 w 4572001"/>
              <a:gd name="connsiteY30" fmla="*/ 4467795 h 6203951"/>
              <a:gd name="connsiteX31" fmla="*/ 2494865 w 4572001"/>
              <a:gd name="connsiteY31" fmla="*/ 4550155 h 6203951"/>
              <a:gd name="connsiteX32" fmla="*/ 2593916 w 4572001"/>
              <a:gd name="connsiteY32" fmla="*/ 4668754 h 6203951"/>
              <a:gd name="connsiteX33" fmla="*/ 2494865 w 4572001"/>
              <a:gd name="connsiteY33" fmla="*/ 4787353 h 6203951"/>
              <a:gd name="connsiteX34" fmla="*/ 2494865 w 4572001"/>
              <a:gd name="connsiteY34" fmla="*/ 4873008 h 6203951"/>
              <a:gd name="connsiteX35" fmla="*/ 2319875 w 4572001"/>
              <a:gd name="connsiteY35" fmla="*/ 4873008 h 6203951"/>
              <a:gd name="connsiteX36" fmla="*/ 2319875 w 4572001"/>
              <a:gd name="connsiteY36" fmla="*/ 5008079 h 6203951"/>
              <a:gd name="connsiteX37" fmla="*/ 2471753 w 4572001"/>
              <a:gd name="connsiteY37" fmla="*/ 5008079 h 6203951"/>
              <a:gd name="connsiteX38" fmla="*/ 2471753 w 4572001"/>
              <a:gd name="connsiteY38" fmla="*/ 5258454 h 6203951"/>
              <a:gd name="connsiteX39" fmla="*/ 2471753 w 4572001"/>
              <a:gd name="connsiteY39" fmla="*/ 6203951 h 6203951"/>
              <a:gd name="connsiteX40" fmla="*/ 2432133 w 4572001"/>
              <a:gd name="connsiteY40" fmla="*/ 6203951 h 6203951"/>
              <a:gd name="connsiteX41" fmla="*/ 2432133 w 4572001"/>
              <a:gd name="connsiteY41" fmla="*/ 5258454 h 6203951"/>
              <a:gd name="connsiteX42" fmla="*/ 2405719 w 4572001"/>
              <a:gd name="connsiteY42" fmla="*/ 5258454 h 6203951"/>
              <a:gd name="connsiteX43" fmla="*/ 2405719 w 4572001"/>
              <a:gd name="connsiteY43" fmla="*/ 6203951 h 6203951"/>
              <a:gd name="connsiteX44" fmla="*/ 2366098 w 4572001"/>
              <a:gd name="connsiteY44" fmla="*/ 6203951 h 6203951"/>
              <a:gd name="connsiteX45" fmla="*/ 2366098 w 4572001"/>
              <a:gd name="connsiteY45" fmla="*/ 5258454 h 6203951"/>
              <a:gd name="connsiteX46" fmla="*/ 2336383 w 4572001"/>
              <a:gd name="connsiteY46" fmla="*/ 5258454 h 6203951"/>
              <a:gd name="connsiteX47" fmla="*/ 2336383 w 4572001"/>
              <a:gd name="connsiteY47" fmla="*/ 6203951 h 6203951"/>
              <a:gd name="connsiteX48" fmla="*/ 2296763 w 4572001"/>
              <a:gd name="connsiteY48" fmla="*/ 6203951 h 6203951"/>
              <a:gd name="connsiteX49" fmla="*/ 2296763 w 4572001"/>
              <a:gd name="connsiteY49" fmla="*/ 5258454 h 6203951"/>
              <a:gd name="connsiteX50" fmla="*/ 2270349 w 4572001"/>
              <a:gd name="connsiteY50" fmla="*/ 5258454 h 6203951"/>
              <a:gd name="connsiteX51" fmla="*/ 2270349 w 4572001"/>
              <a:gd name="connsiteY51" fmla="*/ 6203951 h 6203951"/>
              <a:gd name="connsiteX52" fmla="*/ 2230729 w 4572001"/>
              <a:gd name="connsiteY52" fmla="*/ 6203951 h 6203951"/>
              <a:gd name="connsiteX53" fmla="*/ 2230729 w 4572001"/>
              <a:gd name="connsiteY53" fmla="*/ 5258454 h 6203951"/>
              <a:gd name="connsiteX54" fmla="*/ 2204315 w 4572001"/>
              <a:gd name="connsiteY54" fmla="*/ 5258454 h 6203951"/>
              <a:gd name="connsiteX55" fmla="*/ 2204315 w 4572001"/>
              <a:gd name="connsiteY55" fmla="*/ 6203951 h 6203951"/>
              <a:gd name="connsiteX56" fmla="*/ 2164695 w 4572001"/>
              <a:gd name="connsiteY56" fmla="*/ 6203951 h 6203951"/>
              <a:gd name="connsiteX57" fmla="*/ 2164695 w 4572001"/>
              <a:gd name="connsiteY57" fmla="*/ 5258454 h 6203951"/>
              <a:gd name="connsiteX58" fmla="*/ 2138281 w 4572001"/>
              <a:gd name="connsiteY58" fmla="*/ 5258454 h 6203951"/>
              <a:gd name="connsiteX59" fmla="*/ 2138281 w 4572001"/>
              <a:gd name="connsiteY59" fmla="*/ 6203951 h 6203951"/>
              <a:gd name="connsiteX60" fmla="*/ 2098660 w 4572001"/>
              <a:gd name="connsiteY60" fmla="*/ 6203951 h 6203951"/>
              <a:gd name="connsiteX61" fmla="*/ 2098660 w 4572001"/>
              <a:gd name="connsiteY61" fmla="*/ 5258454 h 6203951"/>
              <a:gd name="connsiteX62" fmla="*/ 2098660 w 4572001"/>
              <a:gd name="connsiteY62" fmla="*/ 5008079 h 6203951"/>
              <a:gd name="connsiteX63" fmla="*/ 2253841 w 4572001"/>
              <a:gd name="connsiteY63" fmla="*/ 5008079 h 6203951"/>
              <a:gd name="connsiteX64" fmla="*/ 2253841 w 4572001"/>
              <a:gd name="connsiteY64" fmla="*/ 4873008 h 6203951"/>
              <a:gd name="connsiteX65" fmla="*/ 2085454 w 4572001"/>
              <a:gd name="connsiteY65" fmla="*/ 4873008 h 6203951"/>
              <a:gd name="connsiteX66" fmla="*/ 2085454 w 4572001"/>
              <a:gd name="connsiteY66" fmla="*/ 4790647 h 6203951"/>
              <a:gd name="connsiteX67" fmla="*/ 1976497 w 4572001"/>
              <a:gd name="connsiteY67" fmla="*/ 4668754 h 6203951"/>
              <a:gd name="connsiteX68" fmla="*/ 2085454 w 4572001"/>
              <a:gd name="connsiteY68" fmla="*/ 4550155 h 6203951"/>
              <a:gd name="connsiteX69" fmla="*/ 2085454 w 4572001"/>
              <a:gd name="connsiteY69" fmla="*/ 4467795 h 6203951"/>
              <a:gd name="connsiteX70" fmla="*/ 2253841 w 4572001"/>
              <a:gd name="connsiteY70" fmla="*/ 4467795 h 6203951"/>
              <a:gd name="connsiteX71" fmla="*/ 2253841 w 4572001"/>
              <a:gd name="connsiteY71" fmla="*/ 4088937 h 6203951"/>
              <a:gd name="connsiteX72" fmla="*/ 2016118 w 4572001"/>
              <a:gd name="connsiteY72" fmla="*/ 4088937 h 6203951"/>
              <a:gd name="connsiteX73" fmla="*/ 1933575 w 4572001"/>
              <a:gd name="connsiteY73" fmla="*/ 3970338 h 6203951"/>
              <a:gd name="connsiteX74" fmla="*/ 3627438 w 4572001"/>
              <a:gd name="connsiteY74" fmla="*/ 1439863 h 6203951"/>
              <a:gd name="connsiteX75" fmla="*/ 4572001 w 4572001"/>
              <a:gd name="connsiteY75" fmla="*/ 2553495 h 6203951"/>
              <a:gd name="connsiteX76" fmla="*/ 3627438 w 4572001"/>
              <a:gd name="connsiteY76" fmla="*/ 3667126 h 6203951"/>
              <a:gd name="connsiteX77" fmla="*/ 4245037 w 4572001"/>
              <a:gd name="connsiteY77" fmla="*/ 2553495 h 6203951"/>
              <a:gd name="connsiteX78" fmla="*/ 3627438 w 4572001"/>
              <a:gd name="connsiteY78" fmla="*/ 1439863 h 6203951"/>
              <a:gd name="connsiteX79" fmla="*/ 944563 w 4572001"/>
              <a:gd name="connsiteY79" fmla="*/ 1439863 h 6203951"/>
              <a:gd name="connsiteX80" fmla="*/ 326964 w 4572001"/>
              <a:gd name="connsiteY80" fmla="*/ 2553495 h 6203951"/>
              <a:gd name="connsiteX81" fmla="*/ 944563 w 4572001"/>
              <a:gd name="connsiteY81" fmla="*/ 3667126 h 6203951"/>
              <a:gd name="connsiteX82" fmla="*/ 0 w 4572001"/>
              <a:gd name="connsiteY82" fmla="*/ 2553495 h 6203951"/>
              <a:gd name="connsiteX83" fmla="*/ 944563 w 4572001"/>
              <a:gd name="connsiteY83" fmla="*/ 1439863 h 6203951"/>
              <a:gd name="connsiteX84" fmla="*/ 2970213 w 4572001"/>
              <a:gd name="connsiteY84" fmla="*/ 1298575 h 6203951"/>
              <a:gd name="connsiteX85" fmla="*/ 3214447 w 4572001"/>
              <a:gd name="connsiteY85" fmla="*/ 1347984 h 6203951"/>
              <a:gd name="connsiteX86" fmla="*/ 4056063 w 4572001"/>
              <a:gd name="connsiteY86" fmla="*/ 2553553 h 6203951"/>
              <a:gd name="connsiteX87" fmla="*/ 3214447 w 4572001"/>
              <a:gd name="connsiteY87" fmla="*/ 3755829 h 6203951"/>
              <a:gd name="connsiteX88" fmla="*/ 2970213 w 4572001"/>
              <a:gd name="connsiteY88" fmla="*/ 3805238 h 6203951"/>
              <a:gd name="connsiteX89" fmla="*/ 3501587 w 4572001"/>
              <a:gd name="connsiteY89" fmla="*/ 2553553 h 6203951"/>
              <a:gd name="connsiteX90" fmla="*/ 2970213 w 4572001"/>
              <a:gd name="connsiteY90" fmla="*/ 1298575 h 6203951"/>
              <a:gd name="connsiteX91" fmla="*/ 1597025 w 4572001"/>
              <a:gd name="connsiteY91" fmla="*/ 1298575 h 6203951"/>
              <a:gd name="connsiteX92" fmla="*/ 1068891 w 4572001"/>
              <a:gd name="connsiteY92" fmla="*/ 2553553 h 6203951"/>
              <a:gd name="connsiteX93" fmla="*/ 1597025 w 4572001"/>
              <a:gd name="connsiteY93" fmla="*/ 3805238 h 6203951"/>
              <a:gd name="connsiteX94" fmla="*/ 1356064 w 4572001"/>
              <a:gd name="connsiteY94" fmla="*/ 3755829 h 6203951"/>
              <a:gd name="connsiteX95" fmla="*/ 514350 w 4572001"/>
              <a:gd name="connsiteY95" fmla="*/ 2553553 h 6203951"/>
              <a:gd name="connsiteX96" fmla="*/ 1356064 w 4572001"/>
              <a:gd name="connsiteY96" fmla="*/ 1347984 h 6203951"/>
              <a:gd name="connsiteX97" fmla="*/ 1597025 w 4572001"/>
              <a:gd name="connsiteY97" fmla="*/ 1298575 h 6203951"/>
              <a:gd name="connsiteX98" fmla="*/ 2587625 w 4572001"/>
              <a:gd name="connsiteY98" fmla="*/ 1271588 h 6203951"/>
              <a:gd name="connsiteX99" fmla="*/ 2706623 w 4572001"/>
              <a:gd name="connsiteY99" fmla="*/ 1281475 h 6203951"/>
              <a:gd name="connsiteX100" fmla="*/ 3311525 w 4572001"/>
              <a:gd name="connsiteY100" fmla="*/ 2553555 h 6203951"/>
              <a:gd name="connsiteX101" fmla="*/ 2706623 w 4572001"/>
              <a:gd name="connsiteY101" fmla="*/ 3822339 h 6203951"/>
              <a:gd name="connsiteX102" fmla="*/ 2587625 w 4572001"/>
              <a:gd name="connsiteY102" fmla="*/ 3832226 h 6203951"/>
              <a:gd name="connsiteX103" fmla="*/ 2828925 w 4572001"/>
              <a:gd name="connsiteY103" fmla="*/ 2553555 h 6203951"/>
              <a:gd name="connsiteX104" fmla="*/ 2587625 w 4572001"/>
              <a:gd name="connsiteY104" fmla="*/ 1271588 h 6203951"/>
              <a:gd name="connsiteX105" fmla="*/ 1981200 w 4572001"/>
              <a:gd name="connsiteY105" fmla="*/ 1271588 h 6203951"/>
              <a:gd name="connsiteX106" fmla="*/ 1739900 w 4572001"/>
              <a:gd name="connsiteY106" fmla="*/ 2553555 h 6203951"/>
              <a:gd name="connsiteX107" fmla="*/ 1981200 w 4572001"/>
              <a:gd name="connsiteY107" fmla="*/ 3832226 h 6203951"/>
              <a:gd name="connsiteX108" fmla="*/ 1865508 w 4572001"/>
              <a:gd name="connsiteY108" fmla="*/ 3822339 h 6203951"/>
              <a:gd name="connsiteX109" fmla="*/ 1257300 w 4572001"/>
              <a:gd name="connsiteY109" fmla="*/ 2553555 h 6203951"/>
              <a:gd name="connsiteX110" fmla="*/ 1865508 w 4572001"/>
              <a:gd name="connsiteY110" fmla="*/ 1281475 h 6203951"/>
              <a:gd name="connsiteX111" fmla="*/ 1981200 w 4572001"/>
              <a:gd name="connsiteY111" fmla="*/ 1271588 h 6203951"/>
              <a:gd name="connsiteX112" fmla="*/ 2184541 w 4572001"/>
              <a:gd name="connsiteY112" fmla="*/ 1268413 h 6203951"/>
              <a:gd name="connsiteX113" fmla="*/ 2283556 w 4572001"/>
              <a:gd name="connsiteY113" fmla="*/ 1268413 h 6203951"/>
              <a:gd name="connsiteX114" fmla="*/ 2382572 w 4572001"/>
              <a:gd name="connsiteY114" fmla="*/ 1268413 h 6203951"/>
              <a:gd name="connsiteX115" fmla="*/ 2640013 w 4572001"/>
              <a:gd name="connsiteY115" fmla="*/ 2553495 h 6203951"/>
              <a:gd name="connsiteX116" fmla="*/ 2382572 w 4572001"/>
              <a:gd name="connsiteY116" fmla="*/ 3835281 h 6203951"/>
              <a:gd name="connsiteX117" fmla="*/ 2283556 w 4572001"/>
              <a:gd name="connsiteY117" fmla="*/ 3838576 h 6203951"/>
              <a:gd name="connsiteX118" fmla="*/ 2184541 w 4572001"/>
              <a:gd name="connsiteY118" fmla="*/ 3835281 h 6203951"/>
              <a:gd name="connsiteX119" fmla="*/ 1930400 w 4572001"/>
              <a:gd name="connsiteY119" fmla="*/ 2553495 h 6203951"/>
              <a:gd name="connsiteX120" fmla="*/ 2184541 w 4572001"/>
              <a:gd name="connsiteY120" fmla="*/ 1268413 h 6203951"/>
              <a:gd name="connsiteX121" fmla="*/ 2218301 w 4572001"/>
              <a:gd name="connsiteY121" fmla="*/ 0 h 6203951"/>
              <a:gd name="connsiteX122" fmla="*/ 2350398 w 4572001"/>
              <a:gd name="connsiteY122" fmla="*/ 0 h 6203951"/>
              <a:gd name="connsiteX123" fmla="*/ 2350398 w 4572001"/>
              <a:gd name="connsiteY123" fmla="*/ 906423 h 6203951"/>
              <a:gd name="connsiteX124" fmla="*/ 2601382 w 4572001"/>
              <a:gd name="connsiteY124" fmla="*/ 913015 h 6203951"/>
              <a:gd name="connsiteX125" fmla="*/ 2779713 w 4572001"/>
              <a:gd name="connsiteY125" fmla="*/ 1166813 h 6203951"/>
              <a:gd name="connsiteX126" fmla="*/ 1792288 w 4572001"/>
              <a:gd name="connsiteY126" fmla="*/ 1140444 h 6203951"/>
              <a:gd name="connsiteX127" fmla="*/ 1987131 w 4572001"/>
              <a:gd name="connsiteY127" fmla="*/ 913015 h 6203951"/>
              <a:gd name="connsiteX128" fmla="*/ 2218301 w 4572001"/>
              <a:gd name="connsiteY128" fmla="*/ 906423 h 6203951"/>
              <a:gd name="connsiteX129" fmla="*/ 2218301 w 4572001"/>
              <a:gd name="connsiteY129" fmla="*/ 0 h 62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572001" h="6203951">
                <a:moveTo>
                  <a:pt x="2265551" y="4679306"/>
                </a:moveTo>
                <a:cubicBezTo>
                  <a:pt x="2250539" y="4681314"/>
                  <a:pt x="2225776" y="4696757"/>
                  <a:pt x="2201013" y="4721465"/>
                </a:cubicBezTo>
                <a:cubicBezTo>
                  <a:pt x="2167996" y="4754409"/>
                  <a:pt x="2148186" y="4787353"/>
                  <a:pt x="2158091" y="4797236"/>
                </a:cubicBezTo>
                <a:cubicBezTo>
                  <a:pt x="2167996" y="4807119"/>
                  <a:pt x="2204315" y="4790647"/>
                  <a:pt x="2237332" y="4757703"/>
                </a:cubicBezTo>
                <a:cubicBezTo>
                  <a:pt x="2270349" y="4724759"/>
                  <a:pt x="2286858" y="4691815"/>
                  <a:pt x="2276952" y="4681932"/>
                </a:cubicBezTo>
                <a:cubicBezTo>
                  <a:pt x="2274476" y="4679461"/>
                  <a:pt x="2270555" y="4678637"/>
                  <a:pt x="2265551" y="4679306"/>
                </a:cubicBezTo>
                <a:close/>
                <a:moveTo>
                  <a:pt x="2302025" y="4676012"/>
                </a:moveTo>
                <a:cubicBezTo>
                  <a:pt x="2296763" y="4675343"/>
                  <a:pt x="2292635" y="4676166"/>
                  <a:pt x="2290159" y="4678637"/>
                </a:cubicBezTo>
                <a:cubicBezTo>
                  <a:pt x="2280254" y="4688521"/>
                  <a:pt x="2300064" y="4721465"/>
                  <a:pt x="2329780" y="4754409"/>
                </a:cubicBezTo>
                <a:cubicBezTo>
                  <a:pt x="2362797" y="4787353"/>
                  <a:pt x="2395814" y="4807119"/>
                  <a:pt x="2405719" y="4793942"/>
                </a:cubicBezTo>
                <a:cubicBezTo>
                  <a:pt x="2418926" y="4784059"/>
                  <a:pt x="2399116" y="4751114"/>
                  <a:pt x="2366098" y="4718170"/>
                </a:cubicBezTo>
                <a:cubicBezTo>
                  <a:pt x="2343812" y="4693462"/>
                  <a:pt x="2317811" y="4678020"/>
                  <a:pt x="2302025" y="4676012"/>
                </a:cubicBezTo>
                <a:close/>
                <a:moveTo>
                  <a:pt x="2169492" y="4547530"/>
                </a:moveTo>
                <a:cubicBezTo>
                  <a:pt x="2164488" y="4546861"/>
                  <a:pt x="2160568" y="4547684"/>
                  <a:pt x="2158091" y="4550155"/>
                </a:cubicBezTo>
                <a:cubicBezTo>
                  <a:pt x="2148186" y="4560038"/>
                  <a:pt x="2164695" y="4592983"/>
                  <a:pt x="2197712" y="4625927"/>
                </a:cubicBezTo>
                <a:cubicBezTo>
                  <a:pt x="2227427" y="4658871"/>
                  <a:pt x="2263746" y="4678637"/>
                  <a:pt x="2273651" y="4668754"/>
                </a:cubicBezTo>
                <a:cubicBezTo>
                  <a:pt x="2283556" y="4658871"/>
                  <a:pt x="2267047" y="4622632"/>
                  <a:pt x="2234030" y="4589688"/>
                </a:cubicBezTo>
                <a:cubicBezTo>
                  <a:pt x="2209268" y="4564980"/>
                  <a:pt x="2184505" y="4549537"/>
                  <a:pt x="2169492" y="4547530"/>
                </a:cubicBezTo>
                <a:close/>
                <a:moveTo>
                  <a:pt x="2393802" y="4544699"/>
                </a:moveTo>
                <a:cubicBezTo>
                  <a:pt x="2377861" y="4547479"/>
                  <a:pt x="2351241" y="4564157"/>
                  <a:pt x="2326478" y="4586394"/>
                </a:cubicBezTo>
                <a:cubicBezTo>
                  <a:pt x="2293461" y="4619338"/>
                  <a:pt x="2276952" y="4652282"/>
                  <a:pt x="2286858" y="4662165"/>
                </a:cubicBezTo>
                <a:cubicBezTo>
                  <a:pt x="2296763" y="4675343"/>
                  <a:pt x="2329780" y="4655576"/>
                  <a:pt x="2362797" y="4622632"/>
                </a:cubicBezTo>
                <a:cubicBezTo>
                  <a:pt x="2395814" y="4592983"/>
                  <a:pt x="2415624" y="4556744"/>
                  <a:pt x="2405719" y="4546861"/>
                </a:cubicBezTo>
                <a:cubicBezTo>
                  <a:pt x="2403243" y="4544390"/>
                  <a:pt x="2399115" y="4543772"/>
                  <a:pt x="2393802" y="4544699"/>
                </a:cubicBezTo>
                <a:close/>
                <a:moveTo>
                  <a:pt x="1933575" y="3970338"/>
                </a:moveTo>
                <a:cubicBezTo>
                  <a:pt x="1933575" y="3970338"/>
                  <a:pt x="1933575" y="3970338"/>
                  <a:pt x="2283556" y="3970338"/>
                </a:cubicBezTo>
                <a:cubicBezTo>
                  <a:pt x="2283556" y="3970338"/>
                  <a:pt x="2283556" y="3970338"/>
                  <a:pt x="2636838" y="3970338"/>
                </a:cubicBezTo>
                <a:cubicBezTo>
                  <a:pt x="2636838" y="3970338"/>
                  <a:pt x="2636838" y="3970338"/>
                  <a:pt x="2541089" y="4088937"/>
                </a:cubicBezTo>
                <a:lnTo>
                  <a:pt x="2319875" y="4088937"/>
                </a:lnTo>
                <a:cubicBezTo>
                  <a:pt x="2319875" y="4088937"/>
                  <a:pt x="2319875" y="4088937"/>
                  <a:pt x="2319875" y="4467795"/>
                </a:cubicBezTo>
                <a:cubicBezTo>
                  <a:pt x="2319875" y="4467795"/>
                  <a:pt x="2319875" y="4467795"/>
                  <a:pt x="2494865" y="4467795"/>
                </a:cubicBezTo>
                <a:cubicBezTo>
                  <a:pt x="2494865" y="4467795"/>
                  <a:pt x="2494865" y="4467795"/>
                  <a:pt x="2494865" y="4550155"/>
                </a:cubicBezTo>
                <a:cubicBezTo>
                  <a:pt x="2550994" y="4560038"/>
                  <a:pt x="2593916" y="4609455"/>
                  <a:pt x="2593916" y="4668754"/>
                </a:cubicBezTo>
                <a:cubicBezTo>
                  <a:pt x="2593916" y="4731348"/>
                  <a:pt x="2550994" y="4780764"/>
                  <a:pt x="2494865" y="4787353"/>
                </a:cubicBezTo>
                <a:cubicBezTo>
                  <a:pt x="2494865" y="4787353"/>
                  <a:pt x="2494865" y="4787353"/>
                  <a:pt x="2494865" y="4873008"/>
                </a:cubicBezTo>
                <a:cubicBezTo>
                  <a:pt x="2494865" y="4873008"/>
                  <a:pt x="2494865" y="4873008"/>
                  <a:pt x="2319875" y="4873008"/>
                </a:cubicBezTo>
                <a:cubicBezTo>
                  <a:pt x="2319875" y="4873008"/>
                  <a:pt x="2319875" y="4873008"/>
                  <a:pt x="2319875" y="5008079"/>
                </a:cubicBezTo>
                <a:cubicBezTo>
                  <a:pt x="2319875" y="5008079"/>
                  <a:pt x="2319875" y="5008079"/>
                  <a:pt x="2471753" y="5008079"/>
                </a:cubicBezTo>
                <a:cubicBezTo>
                  <a:pt x="2471753" y="5008079"/>
                  <a:pt x="2471753" y="5008079"/>
                  <a:pt x="2471753" y="5258454"/>
                </a:cubicBezTo>
                <a:cubicBezTo>
                  <a:pt x="2471753" y="5258454"/>
                  <a:pt x="2471753" y="5258454"/>
                  <a:pt x="2471753" y="6203951"/>
                </a:cubicBezTo>
                <a:cubicBezTo>
                  <a:pt x="2471753" y="6203951"/>
                  <a:pt x="2471753" y="6203951"/>
                  <a:pt x="2432133" y="6203951"/>
                </a:cubicBezTo>
                <a:cubicBezTo>
                  <a:pt x="2432133" y="6203951"/>
                  <a:pt x="2432133" y="6203951"/>
                  <a:pt x="2432133" y="5258454"/>
                </a:cubicBezTo>
                <a:cubicBezTo>
                  <a:pt x="2432133" y="5258454"/>
                  <a:pt x="2432133" y="5258454"/>
                  <a:pt x="2405719" y="5258454"/>
                </a:cubicBezTo>
                <a:cubicBezTo>
                  <a:pt x="2405719" y="5258454"/>
                  <a:pt x="2405719" y="5258454"/>
                  <a:pt x="2405719" y="6203951"/>
                </a:cubicBezTo>
                <a:cubicBezTo>
                  <a:pt x="2405719" y="6203951"/>
                  <a:pt x="2405719" y="6203951"/>
                  <a:pt x="2366098" y="6203951"/>
                </a:cubicBezTo>
                <a:cubicBezTo>
                  <a:pt x="2366098" y="6203951"/>
                  <a:pt x="2366098" y="6203951"/>
                  <a:pt x="2366098" y="5258454"/>
                </a:cubicBezTo>
                <a:cubicBezTo>
                  <a:pt x="2366098" y="5258454"/>
                  <a:pt x="2366098" y="5258454"/>
                  <a:pt x="2336383" y="5258454"/>
                </a:cubicBezTo>
                <a:cubicBezTo>
                  <a:pt x="2336383" y="5258454"/>
                  <a:pt x="2336383" y="5258454"/>
                  <a:pt x="2336383" y="6203951"/>
                </a:cubicBezTo>
                <a:cubicBezTo>
                  <a:pt x="2336383" y="6203951"/>
                  <a:pt x="2336383" y="6203951"/>
                  <a:pt x="2296763" y="6203951"/>
                </a:cubicBezTo>
                <a:cubicBezTo>
                  <a:pt x="2296763" y="6203951"/>
                  <a:pt x="2296763" y="6203951"/>
                  <a:pt x="2296763" y="5258454"/>
                </a:cubicBezTo>
                <a:cubicBezTo>
                  <a:pt x="2296763" y="5258454"/>
                  <a:pt x="2296763" y="5258454"/>
                  <a:pt x="2270349" y="5258454"/>
                </a:cubicBezTo>
                <a:cubicBezTo>
                  <a:pt x="2270349" y="5258454"/>
                  <a:pt x="2270349" y="5258454"/>
                  <a:pt x="2270349" y="6203951"/>
                </a:cubicBezTo>
                <a:cubicBezTo>
                  <a:pt x="2270349" y="6203951"/>
                  <a:pt x="2270349" y="6203951"/>
                  <a:pt x="2230729" y="6203951"/>
                </a:cubicBezTo>
                <a:cubicBezTo>
                  <a:pt x="2230729" y="6203951"/>
                  <a:pt x="2230729" y="6203951"/>
                  <a:pt x="2230729" y="5258454"/>
                </a:cubicBezTo>
                <a:cubicBezTo>
                  <a:pt x="2230729" y="5258454"/>
                  <a:pt x="2230729" y="5258454"/>
                  <a:pt x="2204315" y="5258454"/>
                </a:cubicBezTo>
                <a:cubicBezTo>
                  <a:pt x="2204315" y="5258454"/>
                  <a:pt x="2204315" y="5258454"/>
                  <a:pt x="2204315" y="6203951"/>
                </a:cubicBezTo>
                <a:cubicBezTo>
                  <a:pt x="2204315" y="6203951"/>
                  <a:pt x="2204315" y="6203951"/>
                  <a:pt x="2164695" y="6203951"/>
                </a:cubicBezTo>
                <a:cubicBezTo>
                  <a:pt x="2164695" y="6203951"/>
                  <a:pt x="2164695" y="6203951"/>
                  <a:pt x="2164695" y="5258454"/>
                </a:cubicBezTo>
                <a:cubicBezTo>
                  <a:pt x="2164695" y="5258454"/>
                  <a:pt x="2164695" y="5258454"/>
                  <a:pt x="2138281" y="5258454"/>
                </a:cubicBezTo>
                <a:cubicBezTo>
                  <a:pt x="2138281" y="5258454"/>
                  <a:pt x="2138281" y="5258454"/>
                  <a:pt x="2138281" y="6203951"/>
                </a:cubicBezTo>
                <a:cubicBezTo>
                  <a:pt x="2138281" y="6203951"/>
                  <a:pt x="2138281" y="6203951"/>
                  <a:pt x="2098660" y="6203951"/>
                </a:cubicBezTo>
                <a:cubicBezTo>
                  <a:pt x="2098660" y="6203951"/>
                  <a:pt x="2098660" y="6203951"/>
                  <a:pt x="2098660" y="5258454"/>
                </a:cubicBezTo>
                <a:cubicBezTo>
                  <a:pt x="2098660" y="5258454"/>
                  <a:pt x="2098660" y="5258454"/>
                  <a:pt x="2098660" y="5008079"/>
                </a:cubicBezTo>
                <a:cubicBezTo>
                  <a:pt x="2098660" y="5008079"/>
                  <a:pt x="2098660" y="5008079"/>
                  <a:pt x="2253841" y="5008079"/>
                </a:cubicBezTo>
                <a:cubicBezTo>
                  <a:pt x="2253841" y="5008079"/>
                  <a:pt x="2253841" y="5008079"/>
                  <a:pt x="2253841" y="4873008"/>
                </a:cubicBezTo>
                <a:cubicBezTo>
                  <a:pt x="2253841" y="4873008"/>
                  <a:pt x="2253841" y="4873008"/>
                  <a:pt x="2085454" y="4873008"/>
                </a:cubicBezTo>
                <a:cubicBezTo>
                  <a:pt x="2085454" y="4873008"/>
                  <a:pt x="2085454" y="4873008"/>
                  <a:pt x="2085454" y="4790647"/>
                </a:cubicBezTo>
                <a:cubicBezTo>
                  <a:pt x="2022721" y="4787353"/>
                  <a:pt x="1976497" y="4734642"/>
                  <a:pt x="1976497" y="4668754"/>
                </a:cubicBezTo>
                <a:cubicBezTo>
                  <a:pt x="1976497" y="4606160"/>
                  <a:pt x="2022721" y="4553450"/>
                  <a:pt x="2085454" y="4550155"/>
                </a:cubicBezTo>
                <a:cubicBezTo>
                  <a:pt x="2085454" y="4550155"/>
                  <a:pt x="2085454" y="4550155"/>
                  <a:pt x="2085454" y="4467795"/>
                </a:cubicBezTo>
                <a:cubicBezTo>
                  <a:pt x="2085454" y="4467795"/>
                  <a:pt x="2085454" y="4467795"/>
                  <a:pt x="2253841" y="4467795"/>
                </a:cubicBezTo>
                <a:cubicBezTo>
                  <a:pt x="2253841" y="4467795"/>
                  <a:pt x="2253841" y="4467795"/>
                  <a:pt x="2253841" y="4088937"/>
                </a:cubicBezTo>
                <a:cubicBezTo>
                  <a:pt x="2253841" y="4088937"/>
                  <a:pt x="2253841" y="4088937"/>
                  <a:pt x="2016118" y="4088937"/>
                </a:cubicBezTo>
                <a:cubicBezTo>
                  <a:pt x="2016118" y="4088937"/>
                  <a:pt x="2016118" y="4088937"/>
                  <a:pt x="1933575" y="3970338"/>
                </a:cubicBezTo>
                <a:close/>
                <a:moveTo>
                  <a:pt x="3627438" y="1439863"/>
                </a:moveTo>
                <a:cubicBezTo>
                  <a:pt x="4192194" y="1660613"/>
                  <a:pt x="4572001" y="2075753"/>
                  <a:pt x="4572001" y="2553495"/>
                </a:cubicBezTo>
                <a:cubicBezTo>
                  <a:pt x="4572001" y="3027941"/>
                  <a:pt x="4192194" y="3443082"/>
                  <a:pt x="3627438" y="3667126"/>
                </a:cubicBezTo>
                <a:cubicBezTo>
                  <a:pt x="4000640" y="3410134"/>
                  <a:pt x="4245037" y="3004877"/>
                  <a:pt x="4245037" y="2553495"/>
                </a:cubicBezTo>
                <a:cubicBezTo>
                  <a:pt x="4245037" y="2098816"/>
                  <a:pt x="4000640" y="1696855"/>
                  <a:pt x="3627438" y="1439863"/>
                </a:cubicBezTo>
                <a:close/>
                <a:moveTo>
                  <a:pt x="944563" y="1439863"/>
                </a:moveTo>
                <a:cubicBezTo>
                  <a:pt x="568059" y="1696855"/>
                  <a:pt x="326964" y="2098816"/>
                  <a:pt x="326964" y="2553495"/>
                </a:cubicBezTo>
                <a:cubicBezTo>
                  <a:pt x="326964" y="3004877"/>
                  <a:pt x="568059" y="3410134"/>
                  <a:pt x="944563" y="3667126"/>
                </a:cubicBezTo>
                <a:cubicBezTo>
                  <a:pt x="379807" y="3443082"/>
                  <a:pt x="0" y="3027941"/>
                  <a:pt x="0" y="2553495"/>
                </a:cubicBezTo>
                <a:cubicBezTo>
                  <a:pt x="0" y="2075753"/>
                  <a:pt x="379807" y="1660613"/>
                  <a:pt x="944563" y="1439863"/>
                </a:cubicBezTo>
                <a:close/>
                <a:moveTo>
                  <a:pt x="2970213" y="1298575"/>
                </a:moveTo>
                <a:cubicBezTo>
                  <a:pt x="3052725" y="1311751"/>
                  <a:pt x="3135236" y="1328220"/>
                  <a:pt x="3214447" y="1347984"/>
                </a:cubicBezTo>
                <a:cubicBezTo>
                  <a:pt x="3712816" y="1568675"/>
                  <a:pt x="4056063" y="2026529"/>
                  <a:pt x="4056063" y="2553553"/>
                </a:cubicBezTo>
                <a:cubicBezTo>
                  <a:pt x="4056063" y="3080578"/>
                  <a:pt x="3712816" y="3538431"/>
                  <a:pt x="3214447" y="3755829"/>
                </a:cubicBezTo>
                <a:cubicBezTo>
                  <a:pt x="3135236" y="3775593"/>
                  <a:pt x="3052725" y="3792062"/>
                  <a:pt x="2970213" y="3805238"/>
                </a:cubicBezTo>
                <a:cubicBezTo>
                  <a:pt x="3283757" y="3574664"/>
                  <a:pt x="3501587" y="3100342"/>
                  <a:pt x="3501587" y="2553553"/>
                </a:cubicBezTo>
                <a:cubicBezTo>
                  <a:pt x="3501587" y="2003471"/>
                  <a:pt x="3283757" y="1529149"/>
                  <a:pt x="2970213" y="1298575"/>
                </a:cubicBezTo>
                <a:close/>
                <a:moveTo>
                  <a:pt x="1597025" y="1298575"/>
                </a:moveTo>
                <a:cubicBezTo>
                  <a:pt x="1283445" y="1529149"/>
                  <a:pt x="1068891" y="2003471"/>
                  <a:pt x="1068891" y="2553553"/>
                </a:cubicBezTo>
                <a:cubicBezTo>
                  <a:pt x="1068891" y="3100342"/>
                  <a:pt x="1283445" y="3574664"/>
                  <a:pt x="1597025" y="3805238"/>
                </a:cubicBezTo>
                <a:cubicBezTo>
                  <a:pt x="1514504" y="3792062"/>
                  <a:pt x="1431983" y="3775593"/>
                  <a:pt x="1356064" y="3755829"/>
                </a:cubicBezTo>
                <a:cubicBezTo>
                  <a:pt x="857637" y="3538431"/>
                  <a:pt x="514350" y="3080578"/>
                  <a:pt x="514350" y="2553553"/>
                </a:cubicBezTo>
                <a:cubicBezTo>
                  <a:pt x="514350" y="2026529"/>
                  <a:pt x="857637" y="1568675"/>
                  <a:pt x="1356064" y="1347984"/>
                </a:cubicBezTo>
                <a:cubicBezTo>
                  <a:pt x="1431983" y="1328220"/>
                  <a:pt x="1514504" y="1311751"/>
                  <a:pt x="1597025" y="1298575"/>
                </a:cubicBezTo>
                <a:close/>
                <a:moveTo>
                  <a:pt x="2587625" y="1271588"/>
                </a:moveTo>
                <a:cubicBezTo>
                  <a:pt x="2627291" y="1274884"/>
                  <a:pt x="2666957" y="1278179"/>
                  <a:pt x="2706623" y="1281475"/>
                </a:cubicBezTo>
                <a:cubicBezTo>
                  <a:pt x="3057003" y="1462730"/>
                  <a:pt x="3311525" y="1963652"/>
                  <a:pt x="3311525" y="2553555"/>
                </a:cubicBezTo>
                <a:cubicBezTo>
                  <a:pt x="3311525" y="3140161"/>
                  <a:pt x="3057003" y="3644380"/>
                  <a:pt x="2706623" y="3822339"/>
                </a:cubicBezTo>
                <a:cubicBezTo>
                  <a:pt x="2666957" y="3828930"/>
                  <a:pt x="2627291" y="3832226"/>
                  <a:pt x="2587625" y="3832226"/>
                </a:cubicBezTo>
                <a:cubicBezTo>
                  <a:pt x="2742983" y="3601538"/>
                  <a:pt x="2828925" y="3070955"/>
                  <a:pt x="2828925" y="2553555"/>
                </a:cubicBezTo>
                <a:cubicBezTo>
                  <a:pt x="2828925" y="2032859"/>
                  <a:pt x="2742983" y="1502276"/>
                  <a:pt x="2587625" y="1271588"/>
                </a:cubicBezTo>
                <a:close/>
                <a:moveTo>
                  <a:pt x="1981200" y="1271588"/>
                </a:moveTo>
                <a:cubicBezTo>
                  <a:pt x="1829148" y="1502276"/>
                  <a:pt x="1739900" y="2032859"/>
                  <a:pt x="1739900" y="2553555"/>
                </a:cubicBezTo>
                <a:cubicBezTo>
                  <a:pt x="1739900" y="3070955"/>
                  <a:pt x="1829148" y="3601538"/>
                  <a:pt x="1981200" y="3832226"/>
                </a:cubicBezTo>
                <a:cubicBezTo>
                  <a:pt x="1941534" y="3832226"/>
                  <a:pt x="1905174" y="3828930"/>
                  <a:pt x="1865508" y="3822339"/>
                </a:cubicBezTo>
                <a:cubicBezTo>
                  <a:pt x="1511822" y="3644380"/>
                  <a:pt x="1257300" y="3140161"/>
                  <a:pt x="1257300" y="2553555"/>
                </a:cubicBezTo>
                <a:cubicBezTo>
                  <a:pt x="1257300" y="1963652"/>
                  <a:pt x="1511822" y="1462730"/>
                  <a:pt x="1865508" y="1281475"/>
                </a:cubicBezTo>
                <a:cubicBezTo>
                  <a:pt x="1905174" y="1278179"/>
                  <a:pt x="1941534" y="1274884"/>
                  <a:pt x="1981200" y="1271588"/>
                </a:cubicBezTo>
                <a:close/>
                <a:moveTo>
                  <a:pt x="2184541" y="1268413"/>
                </a:moveTo>
                <a:cubicBezTo>
                  <a:pt x="2217546" y="1268413"/>
                  <a:pt x="2250551" y="1268413"/>
                  <a:pt x="2283556" y="1268413"/>
                </a:cubicBezTo>
                <a:cubicBezTo>
                  <a:pt x="2316562" y="1268413"/>
                  <a:pt x="2349567" y="1268413"/>
                  <a:pt x="2382572" y="1268413"/>
                </a:cubicBezTo>
                <a:cubicBezTo>
                  <a:pt x="2521194" y="1429872"/>
                  <a:pt x="2640013" y="1904364"/>
                  <a:pt x="2640013" y="2553495"/>
                </a:cubicBezTo>
                <a:cubicBezTo>
                  <a:pt x="2640013" y="3199330"/>
                  <a:pt x="2521194" y="3677117"/>
                  <a:pt x="2382572" y="3835281"/>
                </a:cubicBezTo>
                <a:cubicBezTo>
                  <a:pt x="2349567" y="3838576"/>
                  <a:pt x="2316562" y="3838576"/>
                  <a:pt x="2283556" y="3838576"/>
                </a:cubicBezTo>
                <a:cubicBezTo>
                  <a:pt x="2250551" y="3838576"/>
                  <a:pt x="2217546" y="3838576"/>
                  <a:pt x="2184541" y="3835281"/>
                </a:cubicBezTo>
                <a:cubicBezTo>
                  <a:pt x="2049219" y="3677117"/>
                  <a:pt x="1930400" y="3199330"/>
                  <a:pt x="1930400" y="2553495"/>
                </a:cubicBezTo>
                <a:cubicBezTo>
                  <a:pt x="1930400" y="1904364"/>
                  <a:pt x="2049219" y="1429872"/>
                  <a:pt x="2184541" y="1268413"/>
                </a:cubicBezTo>
                <a:close/>
                <a:moveTo>
                  <a:pt x="2218301" y="0"/>
                </a:moveTo>
                <a:cubicBezTo>
                  <a:pt x="2218301" y="0"/>
                  <a:pt x="2218301" y="0"/>
                  <a:pt x="2350398" y="0"/>
                </a:cubicBezTo>
                <a:cubicBezTo>
                  <a:pt x="2350398" y="0"/>
                  <a:pt x="2350398" y="0"/>
                  <a:pt x="2350398" y="906423"/>
                </a:cubicBezTo>
                <a:cubicBezTo>
                  <a:pt x="2485797" y="909719"/>
                  <a:pt x="2601382" y="913015"/>
                  <a:pt x="2601382" y="913015"/>
                </a:cubicBezTo>
                <a:cubicBezTo>
                  <a:pt x="2601382" y="913015"/>
                  <a:pt x="2703757" y="899830"/>
                  <a:pt x="2779713" y="1166813"/>
                </a:cubicBezTo>
                <a:cubicBezTo>
                  <a:pt x="2779713" y="1166813"/>
                  <a:pt x="2406539" y="1048154"/>
                  <a:pt x="1792288" y="1140444"/>
                </a:cubicBezTo>
                <a:cubicBezTo>
                  <a:pt x="1792288" y="1140444"/>
                  <a:pt x="1861639" y="922903"/>
                  <a:pt x="1987131" y="913015"/>
                </a:cubicBezTo>
                <a:cubicBezTo>
                  <a:pt x="2033365" y="909719"/>
                  <a:pt x="2122531" y="906423"/>
                  <a:pt x="2218301" y="906423"/>
                </a:cubicBezTo>
                <a:cubicBezTo>
                  <a:pt x="2218301" y="906423"/>
                  <a:pt x="2218301" y="906423"/>
                  <a:pt x="2218301" y="0"/>
                </a:cubicBez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千图PPT彼岸天：ID 8661124库_任意多边形 7"/>
          <p:cNvSpPr/>
          <p:nvPr>
            <p:custDataLst>
              <p:tags r:id="rId5"/>
            </p:custDataLst>
          </p:nvPr>
        </p:nvSpPr>
        <p:spPr bwMode="auto">
          <a:xfrm>
            <a:off x="9672616" y="1910927"/>
            <a:ext cx="1659646" cy="2252046"/>
          </a:xfrm>
          <a:custGeom>
            <a:avLst/>
            <a:gdLst>
              <a:gd name="connsiteX0" fmla="*/ 2265551 w 4572001"/>
              <a:gd name="connsiteY0" fmla="*/ 4679306 h 6203951"/>
              <a:gd name="connsiteX1" fmla="*/ 2201013 w 4572001"/>
              <a:gd name="connsiteY1" fmla="*/ 4721465 h 6203951"/>
              <a:gd name="connsiteX2" fmla="*/ 2158091 w 4572001"/>
              <a:gd name="connsiteY2" fmla="*/ 4797236 h 6203951"/>
              <a:gd name="connsiteX3" fmla="*/ 2237332 w 4572001"/>
              <a:gd name="connsiteY3" fmla="*/ 4757703 h 6203951"/>
              <a:gd name="connsiteX4" fmla="*/ 2276952 w 4572001"/>
              <a:gd name="connsiteY4" fmla="*/ 4681932 h 6203951"/>
              <a:gd name="connsiteX5" fmla="*/ 2265551 w 4572001"/>
              <a:gd name="connsiteY5" fmla="*/ 4679306 h 6203951"/>
              <a:gd name="connsiteX6" fmla="*/ 2302025 w 4572001"/>
              <a:gd name="connsiteY6" fmla="*/ 4676012 h 6203951"/>
              <a:gd name="connsiteX7" fmla="*/ 2290159 w 4572001"/>
              <a:gd name="connsiteY7" fmla="*/ 4678637 h 6203951"/>
              <a:gd name="connsiteX8" fmla="*/ 2329780 w 4572001"/>
              <a:gd name="connsiteY8" fmla="*/ 4754409 h 6203951"/>
              <a:gd name="connsiteX9" fmla="*/ 2405719 w 4572001"/>
              <a:gd name="connsiteY9" fmla="*/ 4793942 h 6203951"/>
              <a:gd name="connsiteX10" fmla="*/ 2366098 w 4572001"/>
              <a:gd name="connsiteY10" fmla="*/ 4718170 h 6203951"/>
              <a:gd name="connsiteX11" fmla="*/ 2302025 w 4572001"/>
              <a:gd name="connsiteY11" fmla="*/ 4676012 h 6203951"/>
              <a:gd name="connsiteX12" fmla="*/ 2169492 w 4572001"/>
              <a:gd name="connsiteY12" fmla="*/ 4547530 h 6203951"/>
              <a:gd name="connsiteX13" fmla="*/ 2158091 w 4572001"/>
              <a:gd name="connsiteY13" fmla="*/ 4550155 h 6203951"/>
              <a:gd name="connsiteX14" fmla="*/ 2197712 w 4572001"/>
              <a:gd name="connsiteY14" fmla="*/ 4625927 h 6203951"/>
              <a:gd name="connsiteX15" fmla="*/ 2273651 w 4572001"/>
              <a:gd name="connsiteY15" fmla="*/ 4668754 h 6203951"/>
              <a:gd name="connsiteX16" fmla="*/ 2234030 w 4572001"/>
              <a:gd name="connsiteY16" fmla="*/ 4589688 h 6203951"/>
              <a:gd name="connsiteX17" fmla="*/ 2169492 w 4572001"/>
              <a:gd name="connsiteY17" fmla="*/ 4547530 h 6203951"/>
              <a:gd name="connsiteX18" fmla="*/ 2393802 w 4572001"/>
              <a:gd name="connsiteY18" fmla="*/ 4544699 h 6203951"/>
              <a:gd name="connsiteX19" fmla="*/ 2326478 w 4572001"/>
              <a:gd name="connsiteY19" fmla="*/ 4586394 h 6203951"/>
              <a:gd name="connsiteX20" fmla="*/ 2286858 w 4572001"/>
              <a:gd name="connsiteY20" fmla="*/ 4662165 h 6203951"/>
              <a:gd name="connsiteX21" fmla="*/ 2362797 w 4572001"/>
              <a:gd name="connsiteY21" fmla="*/ 4622632 h 6203951"/>
              <a:gd name="connsiteX22" fmla="*/ 2405719 w 4572001"/>
              <a:gd name="connsiteY22" fmla="*/ 4546861 h 6203951"/>
              <a:gd name="connsiteX23" fmla="*/ 2393802 w 4572001"/>
              <a:gd name="connsiteY23" fmla="*/ 4544699 h 6203951"/>
              <a:gd name="connsiteX24" fmla="*/ 1933575 w 4572001"/>
              <a:gd name="connsiteY24" fmla="*/ 3970338 h 6203951"/>
              <a:gd name="connsiteX25" fmla="*/ 2283556 w 4572001"/>
              <a:gd name="connsiteY25" fmla="*/ 3970338 h 6203951"/>
              <a:gd name="connsiteX26" fmla="*/ 2636838 w 4572001"/>
              <a:gd name="connsiteY26" fmla="*/ 3970338 h 6203951"/>
              <a:gd name="connsiteX27" fmla="*/ 2541089 w 4572001"/>
              <a:gd name="connsiteY27" fmla="*/ 4088937 h 6203951"/>
              <a:gd name="connsiteX28" fmla="*/ 2319875 w 4572001"/>
              <a:gd name="connsiteY28" fmla="*/ 4088937 h 6203951"/>
              <a:gd name="connsiteX29" fmla="*/ 2319875 w 4572001"/>
              <a:gd name="connsiteY29" fmla="*/ 4467795 h 6203951"/>
              <a:gd name="connsiteX30" fmla="*/ 2494865 w 4572001"/>
              <a:gd name="connsiteY30" fmla="*/ 4467795 h 6203951"/>
              <a:gd name="connsiteX31" fmla="*/ 2494865 w 4572001"/>
              <a:gd name="connsiteY31" fmla="*/ 4550155 h 6203951"/>
              <a:gd name="connsiteX32" fmla="*/ 2593916 w 4572001"/>
              <a:gd name="connsiteY32" fmla="*/ 4668754 h 6203951"/>
              <a:gd name="connsiteX33" fmla="*/ 2494865 w 4572001"/>
              <a:gd name="connsiteY33" fmla="*/ 4787353 h 6203951"/>
              <a:gd name="connsiteX34" fmla="*/ 2494865 w 4572001"/>
              <a:gd name="connsiteY34" fmla="*/ 4873008 h 6203951"/>
              <a:gd name="connsiteX35" fmla="*/ 2319875 w 4572001"/>
              <a:gd name="connsiteY35" fmla="*/ 4873008 h 6203951"/>
              <a:gd name="connsiteX36" fmla="*/ 2319875 w 4572001"/>
              <a:gd name="connsiteY36" fmla="*/ 5008079 h 6203951"/>
              <a:gd name="connsiteX37" fmla="*/ 2471753 w 4572001"/>
              <a:gd name="connsiteY37" fmla="*/ 5008079 h 6203951"/>
              <a:gd name="connsiteX38" fmla="*/ 2471753 w 4572001"/>
              <a:gd name="connsiteY38" fmla="*/ 5258454 h 6203951"/>
              <a:gd name="connsiteX39" fmla="*/ 2471753 w 4572001"/>
              <a:gd name="connsiteY39" fmla="*/ 6203951 h 6203951"/>
              <a:gd name="connsiteX40" fmla="*/ 2432133 w 4572001"/>
              <a:gd name="connsiteY40" fmla="*/ 6203951 h 6203951"/>
              <a:gd name="connsiteX41" fmla="*/ 2432133 w 4572001"/>
              <a:gd name="connsiteY41" fmla="*/ 5258454 h 6203951"/>
              <a:gd name="connsiteX42" fmla="*/ 2405719 w 4572001"/>
              <a:gd name="connsiteY42" fmla="*/ 5258454 h 6203951"/>
              <a:gd name="connsiteX43" fmla="*/ 2405719 w 4572001"/>
              <a:gd name="connsiteY43" fmla="*/ 6203951 h 6203951"/>
              <a:gd name="connsiteX44" fmla="*/ 2366098 w 4572001"/>
              <a:gd name="connsiteY44" fmla="*/ 6203951 h 6203951"/>
              <a:gd name="connsiteX45" fmla="*/ 2366098 w 4572001"/>
              <a:gd name="connsiteY45" fmla="*/ 5258454 h 6203951"/>
              <a:gd name="connsiteX46" fmla="*/ 2336383 w 4572001"/>
              <a:gd name="connsiteY46" fmla="*/ 5258454 h 6203951"/>
              <a:gd name="connsiteX47" fmla="*/ 2336383 w 4572001"/>
              <a:gd name="connsiteY47" fmla="*/ 6203951 h 6203951"/>
              <a:gd name="connsiteX48" fmla="*/ 2296763 w 4572001"/>
              <a:gd name="connsiteY48" fmla="*/ 6203951 h 6203951"/>
              <a:gd name="connsiteX49" fmla="*/ 2296763 w 4572001"/>
              <a:gd name="connsiteY49" fmla="*/ 5258454 h 6203951"/>
              <a:gd name="connsiteX50" fmla="*/ 2270349 w 4572001"/>
              <a:gd name="connsiteY50" fmla="*/ 5258454 h 6203951"/>
              <a:gd name="connsiteX51" fmla="*/ 2270349 w 4572001"/>
              <a:gd name="connsiteY51" fmla="*/ 6203951 h 6203951"/>
              <a:gd name="connsiteX52" fmla="*/ 2230729 w 4572001"/>
              <a:gd name="connsiteY52" fmla="*/ 6203951 h 6203951"/>
              <a:gd name="connsiteX53" fmla="*/ 2230729 w 4572001"/>
              <a:gd name="connsiteY53" fmla="*/ 5258454 h 6203951"/>
              <a:gd name="connsiteX54" fmla="*/ 2204315 w 4572001"/>
              <a:gd name="connsiteY54" fmla="*/ 5258454 h 6203951"/>
              <a:gd name="connsiteX55" fmla="*/ 2204315 w 4572001"/>
              <a:gd name="connsiteY55" fmla="*/ 6203951 h 6203951"/>
              <a:gd name="connsiteX56" fmla="*/ 2164695 w 4572001"/>
              <a:gd name="connsiteY56" fmla="*/ 6203951 h 6203951"/>
              <a:gd name="connsiteX57" fmla="*/ 2164695 w 4572001"/>
              <a:gd name="connsiteY57" fmla="*/ 5258454 h 6203951"/>
              <a:gd name="connsiteX58" fmla="*/ 2138281 w 4572001"/>
              <a:gd name="connsiteY58" fmla="*/ 5258454 h 6203951"/>
              <a:gd name="connsiteX59" fmla="*/ 2138281 w 4572001"/>
              <a:gd name="connsiteY59" fmla="*/ 6203951 h 6203951"/>
              <a:gd name="connsiteX60" fmla="*/ 2098660 w 4572001"/>
              <a:gd name="connsiteY60" fmla="*/ 6203951 h 6203951"/>
              <a:gd name="connsiteX61" fmla="*/ 2098660 w 4572001"/>
              <a:gd name="connsiteY61" fmla="*/ 5258454 h 6203951"/>
              <a:gd name="connsiteX62" fmla="*/ 2098660 w 4572001"/>
              <a:gd name="connsiteY62" fmla="*/ 5008079 h 6203951"/>
              <a:gd name="connsiteX63" fmla="*/ 2253841 w 4572001"/>
              <a:gd name="connsiteY63" fmla="*/ 5008079 h 6203951"/>
              <a:gd name="connsiteX64" fmla="*/ 2253841 w 4572001"/>
              <a:gd name="connsiteY64" fmla="*/ 4873008 h 6203951"/>
              <a:gd name="connsiteX65" fmla="*/ 2085454 w 4572001"/>
              <a:gd name="connsiteY65" fmla="*/ 4873008 h 6203951"/>
              <a:gd name="connsiteX66" fmla="*/ 2085454 w 4572001"/>
              <a:gd name="connsiteY66" fmla="*/ 4790647 h 6203951"/>
              <a:gd name="connsiteX67" fmla="*/ 1976497 w 4572001"/>
              <a:gd name="connsiteY67" fmla="*/ 4668754 h 6203951"/>
              <a:gd name="connsiteX68" fmla="*/ 2085454 w 4572001"/>
              <a:gd name="connsiteY68" fmla="*/ 4550155 h 6203951"/>
              <a:gd name="connsiteX69" fmla="*/ 2085454 w 4572001"/>
              <a:gd name="connsiteY69" fmla="*/ 4467795 h 6203951"/>
              <a:gd name="connsiteX70" fmla="*/ 2253841 w 4572001"/>
              <a:gd name="connsiteY70" fmla="*/ 4467795 h 6203951"/>
              <a:gd name="connsiteX71" fmla="*/ 2253841 w 4572001"/>
              <a:gd name="connsiteY71" fmla="*/ 4088937 h 6203951"/>
              <a:gd name="connsiteX72" fmla="*/ 2016118 w 4572001"/>
              <a:gd name="connsiteY72" fmla="*/ 4088937 h 6203951"/>
              <a:gd name="connsiteX73" fmla="*/ 1933575 w 4572001"/>
              <a:gd name="connsiteY73" fmla="*/ 3970338 h 6203951"/>
              <a:gd name="connsiteX74" fmla="*/ 3627438 w 4572001"/>
              <a:gd name="connsiteY74" fmla="*/ 1439863 h 6203951"/>
              <a:gd name="connsiteX75" fmla="*/ 4572001 w 4572001"/>
              <a:gd name="connsiteY75" fmla="*/ 2553495 h 6203951"/>
              <a:gd name="connsiteX76" fmla="*/ 3627438 w 4572001"/>
              <a:gd name="connsiteY76" fmla="*/ 3667126 h 6203951"/>
              <a:gd name="connsiteX77" fmla="*/ 4245037 w 4572001"/>
              <a:gd name="connsiteY77" fmla="*/ 2553495 h 6203951"/>
              <a:gd name="connsiteX78" fmla="*/ 3627438 w 4572001"/>
              <a:gd name="connsiteY78" fmla="*/ 1439863 h 6203951"/>
              <a:gd name="connsiteX79" fmla="*/ 944563 w 4572001"/>
              <a:gd name="connsiteY79" fmla="*/ 1439863 h 6203951"/>
              <a:gd name="connsiteX80" fmla="*/ 326964 w 4572001"/>
              <a:gd name="connsiteY80" fmla="*/ 2553495 h 6203951"/>
              <a:gd name="connsiteX81" fmla="*/ 944563 w 4572001"/>
              <a:gd name="connsiteY81" fmla="*/ 3667126 h 6203951"/>
              <a:gd name="connsiteX82" fmla="*/ 0 w 4572001"/>
              <a:gd name="connsiteY82" fmla="*/ 2553495 h 6203951"/>
              <a:gd name="connsiteX83" fmla="*/ 944563 w 4572001"/>
              <a:gd name="connsiteY83" fmla="*/ 1439863 h 6203951"/>
              <a:gd name="connsiteX84" fmla="*/ 2970213 w 4572001"/>
              <a:gd name="connsiteY84" fmla="*/ 1298575 h 6203951"/>
              <a:gd name="connsiteX85" fmla="*/ 3214447 w 4572001"/>
              <a:gd name="connsiteY85" fmla="*/ 1347984 h 6203951"/>
              <a:gd name="connsiteX86" fmla="*/ 4056063 w 4572001"/>
              <a:gd name="connsiteY86" fmla="*/ 2553553 h 6203951"/>
              <a:gd name="connsiteX87" fmla="*/ 3214447 w 4572001"/>
              <a:gd name="connsiteY87" fmla="*/ 3755829 h 6203951"/>
              <a:gd name="connsiteX88" fmla="*/ 2970213 w 4572001"/>
              <a:gd name="connsiteY88" fmla="*/ 3805238 h 6203951"/>
              <a:gd name="connsiteX89" fmla="*/ 3501587 w 4572001"/>
              <a:gd name="connsiteY89" fmla="*/ 2553553 h 6203951"/>
              <a:gd name="connsiteX90" fmla="*/ 2970213 w 4572001"/>
              <a:gd name="connsiteY90" fmla="*/ 1298575 h 6203951"/>
              <a:gd name="connsiteX91" fmla="*/ 1597025 w 4572001"/>
              <a:gd name="connsiteY91" fmla="*/ 1298575 h 6203951"/>
              <a:gd name="connsiteX92" fmla="*/ 1068891 w 4572001"/>
              <a:gd name="connsiteY92" fmla="*/ 2553553 h 6203951"/>
              <a:gd name="connsiteX93" fmla="*/ 1597025 w 4572001"/>
              <a:gd name="connsiteY93" fmla="*/ 3805238 h 6203951"/>
              <a:gd name="connsiteX94" fmla="*/ 1356064 w 4572001"/>
              <a:gd name="connsiteY94" fmla="*/ 3755829 h 6203951"/>
              <a:gd name="connsiteX95" fmla="*/ 514350 w 4572001"/>
              <a:gd name="connsiteY95" fmla="*/ 2553553 h 6203951"/>
              <a:gd name="connsiteX96" fmla="*/ 1356064 w 4572001"/>
              <a:gd name="connsiteY96" fmla="*/ 1347984 h 6203951"/>
              <a:gd name="connsiteX97" fmla="*/ 1597025 w 4572001"/>
              <a:gd name="connsiteY97" fmla="*/ 1298575 h 6203951"/>
              <a:gd name="connsiteX98" fmla="*/ 2587625 w 4572001"/>
              <a:gd name="connsiteY98" fmla="*/ 1271588 h 6203951"/>
              <a:gd name="connsiteX99" fmla="*/ 2706623 w 4572001"/>
              <a:gd name="connsiteY99" fmla="*/ 1281475 h 6203951"/>
              <a:gd name="connsiteX100" fmla="*/ 3311525 w 4572001"/>
              <a:gd name="connsiteY100" fmla="*/ 2553555 h 6203951"/>
              <a:gd name="connsiteX101" fmla="*/ 2706623 w 4572001"/>
              <a:gd name="connsiteY101" fmla="*/ 3822339 h 6203951"/>
              <a:gd name="connsiteX102" fmla="*/ 2587625 w 4572001"/>
              <a:gd name="connsiteY102" fmla="*/ 3832226 h 6203951"/>
              <a:gd name="connsiteX103" fmla="*/ 2828925 w 4572001"/>
              <a:gd name="connsiteY103" fmla="*/ 2553555 h 6203951"/>
              <a:gd name="connsiteX104" fmla="*/ 2587625 w 4572001"/>
              <a:gd name="connsiteY104" fmla="*/ 1271588 h 6203951"/>
              <a:gd name="connsiteX105" fmla="*/ 1981200 w 4572001"/>
              <a:gd name="connsiteY105" fmla="*/ 1271588 h 6203951"/>
              <a:gd name="connsiteX106" fmla="*/ 1739900 w 4572001"/>
              <a:gd name="connsiteY106" fmla="*/ 2553555 h 6203951"/>
              <a:gd name="connsiteX107" fmla="*/ 1981200 w 4572001"/>
              <a:gd name="connsiteY107" fmla="*/ 3832226 h 6203951"/>
              <a:gd name="connsiteX108" fmla="*/ 1865508 w 4572001"/>
              <a:gd name="connsiteY108" fmla="*/ 3822339 h 6203951"/>
              <a:gd name="connsiteX109" fmla="*/ 1257300 w 4572001"/>
              <a:gd name="connsiteY109" fmla="*/ 2553555 h 6203951"/>
              <a:gd name="connsiteX110" fmla="*/ 1865508 w 4572001"/>
              <a:gd name="connsiteY110" fmla="*/ 1281475 h 6203951"/>
              <a:gd name="connsiteX111" fmla="*/ 1981200 w 4572001"/>
              <a:gd name="connsiteY111" fmla="*/ 1271588 h 6203951"/>
              <a:gd name="connsiteX112" fmla="*/ 2184541 w 4572001"/>
              <a:gd name="connsiteY112" fmla="*/ 1268413 h 6203951"/>
              <a:gd name="connsiteX113" fmla="*/ 2283556 w 4572001"/>
              <a:gd name="connsiteY113" fmla="*/ 1268413 h 6203951"/>
              <a:gd name="connsiteX114" fmla="*/ 2382572 w 4572001"/>
              <a:gd name="connsiteY114" fmla="*/ 1268413 h 6203951"/>
              <a:gd name="connsiteX115" fmla="*/ 2640013 w 4572001"/>
              <a:gd name="connsiteY115" fmla="*/ 2553495 h 6203951"/>
              <a:gd name="connsiteX116" fmla="*/ 2382572 w 4572001"/>
              <a:gd name="connsiteY116" fmla="*/ 3835281 h 6203951"/>
              <a:gd name="connsiteX117" fmla="*/ 2283556 w 4572001"/>
              <a:gd name="connsiteY117" fmla="*/ 3838576 h 6203951"/>
              <a:gd name="connsiteX118" fmla="*/ 2184541 w 4572001"/>
              <a:gd name="connsiteY118" fmla="*/ 3835281 h 6203951"/>
              <a:gd name="connsiteX119" fmla="*/ 1930400 w 4572001"/>
              <a:gd name="connsiteY119" fmla="*/ 2553495 h 6203951"/>
              <a:gd name="connsiteX120" fmla="*/ 2184541 w 4572001"/>
              <a:gd name="connsiteY120" fmla="*/ 1268413 h 6203951"/>
              <a:gd name="connsiteX121" fmla="*/ 2218301 w 4572001"/>
              <a:gd name="connsiteY121" fmla="*/ 0 h 6203951"/>
              <a:gd name="connsiteX122" fmla="*/ 2350398 w 4572001"/>
              <a:gd name="connsiteY122" fmla="*/ 0 h 6203951"/>
              <a:gd name="connsiteX123" fmla="*/ 2350398 w 4572001"/>
              <a:gd name="connsiteY123" fmla="*/ 906423 h 6203951"/>
              <a:gd name="connsiteX124" fmla="*/ 2601382 w 4572001"/>
              <a:gd name="connsiteY124" fmla="*/ 913015 h 6203951"/>
              <a:gd name="connsiteX125" fmla="*/ 2779713 w 4572001"/>
              <a:gd name="connsiteY125" fmla="*/ 1166813 h 6203951"/>
              <a:gd name="connsiteX126" fmla="*/ 1792288 w 4572001"/>
              <a:gd name="connsiteY126" fmla="*/ 1140444 h 6203951"/>
              <a:gd name="connsiteX127" fmla="*/ 1987131 w 4572001"/>
              <a:gd name="connsiteY127" fmla="*/ 913015 h 6203951"/>
              <a:gd name="connsiteX128" fmla="*/ 2218301 w 4572001"/>
              <a:gd name="connsiteY128" fmla="*/ 906423 h 6203951"/>
              <a:gd name="connsiteX129" fmla="*/ 2218301 w 4572001"/>
              <a:gd name="connsiteY129" fmla="*/ 0 h 62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572001" h="6203951">
                <a:moveTo>
                  <a:pt x="2265551" y="4679306"/>
                </a:moveTo>
                <a:cubicBezTo>
                  <a:pt x="2250539" y="4681314"/>
                  <a:pt x="2225776" y="4696757"/>
                  <a:pt x="2201013" y="4721465"/>
                </a:cubicBezTo>
                <a:cubicBezTo>
                  <a:pt x="2167996" y="4754409"/>
                  <a:pt x="2148186" y="4787353"/>
                  <a:pt x="2158091" y="4797236"/>
                </a:cubicBezTo>
                <a:cubicBezTo>
                  <a:pt x="2167996" y="4807119"/>
                  <a:pt x="2204315" y="4790647"/>
                  <a:pt x="2237332" y="4757703"/>
                </a:cubicBezTo>
                <a:cubicBezTo>
                  <a:pt x="2270349" y="4724759"/>
                  <a:pt x="2286858" y="4691815"/>
                  <a:pt x="2276952" y="4681932"/>
                </a:cubicBezTo>
                <a:cubicBezTo>
                  <a:pt x="2274476" y="4679461"/>
                  <a:pt x="2270555" y="4678637"/>
                  <a:pt x="2265551" y="4679306"/>
                </a:cubicBezTo>
                <a:close/>
                <a:moveTo>
                  <a:pt x="2302025" y="4676012"/>
                </a:moveTo>
                <a:cubicBezTo>
                  <a:pt x="2296763" y="4675343"/>
                  <a:pt x="2292635" y="4676166"/>
                  <a:pt x="2290159" y="4678637"/>
                </a:cubicBezTo>
                <a:cubicBezTo>
                  <a:pt x="2280254" y="4688521"/>
                  <a:pt x="2300064" y="4721465"/>
                  <a:pt x="2329780" y="4754409"/>
                </a:cubicBezTo>
                <a:cubicBezTo>
                  <a:pt x="2362797" y="4787353"/>
                  <a:pt x="2395814" y="4807119"/>
                  <a:pt x="2405719" y="4793942"/>
                </a:cubicBezTo>
                <a:cubicBezTo>
                  <a:pt x="2418926" y="4784059"/>
                  <a:pt x="2399116" y="4751114"/>
                  <a:pt x="2366098" y="4718170"/>
                </a:cubicBezTo>
                <a:cubicBezTo>
                  <a:pt x="2343812" y="4693462"/>
                  <a:pt x="2317811" y="4678020"/>
                  <a:pt x="2302025" y="4676012"/>
                </a:cubicBezTo>
                <a:close/>
                <a:moveTo>
                  <a:pt x="2169492" y="4547530"/>
                </a:moveTo>
                <a:cubicBezTo>
                  <a:pt x="2164488" y="4546861"/>
                  <a:pt x="2160568" y="4547684"/>
                  <a:pt x="2158091" y="4550155"/>
                </a:cubicBezTo>
                <a:cubicBezTo>
                  <a:pt x="2148186" y="4560038"/>
                  <a:pt x="2164695" y="4592983"/>
                  <a:pt x="2197712" y="4625927"/>
                </a:cubicBezTo>
                <a:cubicBezTo>
                  <a:pt x="2227427" y="4658871"/>
                  <a:pt x="2263746" y="4678637"/>
                  <a:pt x="2273651" y="4668754"/>
                </a:cubicBezTo>
                <a:cubicBezTo>
                  <a:pt x="2283556" y="4658871"/>
                  <a:pt x="2267047" y="4622632"/>
                  <a:pt x="2234030" y="4589688"/>
                </a:cubicBezTo>
                <a:cubicBezTo>
                  <a:pt x="2209268" y="4564980"/>
                  <a:pt x="2184505" y="4549537"/>
                  <a:pt x="2169492" y="4547530"/>
                </a:cubicBezTo>
                <a:close/>
                <a:moveTo>
                  <a:pt x="2393802" y="4544699"/>
                </a:moveTo>
                <a:cubicBezTo>
                  <a:pt x="2377861" y="4547479"/>
                  <a:pt x="2351241" y="4564157"/>
                  <a:pt x="2326478" y="4586394"/>
                </a:cubicBezTo>
                <a:cubicBezTo>
                  <a:pt x="2293461" y="4619338"/>
                  <a:pt x="2276952" y="4652282"/>
                  <a:pt x="2286858" y="4662165"/>
                </a:cubicBezTo>
                <a:cubicBezTo>
                  <a:pt x="2296763" y="4675343"/>
                  <a:pt x="2329780" y="4655576"/>
                  <a:pt x="2362797" y="4622632"/>
                </a:cubicBezTo>
                <a:cubicBezTo>
                  <a:pt x="2395814" y="4592983"/>
                  <a:pt x="2415624" y="4556744"/>
                  <a:pt x="2405719" y="4546861"/>
                </a:cubicBezTo>
                <a:cubicBezTo>
                  <a:pt x="2403243" y="4544390"/>
                  <a:pt x="2399115" y="4543772"/>
                  <a:pt x="2393802" y="4544699"/>
                </a:cubicBezTo>
                <a:close/>
                <a:moveTo>
                  <a:pt x="1933575" y="3970338"/>
                </a:moveTo>
                <a:cubicBezTo>
                  <a:pt x="1933575" y="3970338"/>
                  <a:pt x="1933575" y="3970338"/>
                  <a:pt x="2283556" y="3970338"/>
                </a:cubicBezTo>
                <a:cubicBezTo>
                  <a:pt x="2283556" y="3970338"/>
                  <a:pt x="2283556" y="3970338"/>
                  <a:pt x="2636838" y="3970338"/>
                </a:cubicBezTo>
                <a:cubicBezTo>
                  <a:pt x="2636838" y="3970338"/>
                  <a:pt x="2636838" y="3970338"/>
                  <a:pt x="2541089" y="4088937"/>
                </a:cubicBezTo>
                <a:lnTo>
                  <a:pt x="2319875" y="4088937"/>
                </a:lnTo>
                <a:cubicBezTo>
                  <a:pt x="2319875" y="4088937"/>
                  <a:pt x="2319875" y="4088937"/>
                  <a:pt x="2319875" y="4467795"/>
                </a:cubicBezTo>
                <a:cubicBezTo>
                  <a:pt x="2319875" y="4467795"/>
                  <a:pt x="2319875" y="4467795"/>
                  <a:pt x="2494865" y="4467795"/>
                </a:cubicBezTo>
                <a:cubicBezTo>
                  <a:pt x="2494865" y="4467795"/>
                  <a:pt x="2494865" y="4467795"/>
                  <a:pt x="2494865" y="4550155"/>
                </a:cubicBezTo>
                <a:cubicBezTo>
                  <a:pt x="2550994" y="4560038"/>
                  <a:pt x="2593916" y="4609455"/>
                  <a:pt x="2593916" y="4668754"/>
                </a:cubicBezTo>
                <a:cubicBezTo>
                  <a:pt x="2593916" y="4731348"/>
                  <a:pt x="2550994" y="4780764"/>
                  <a:pt x="2494865" y="4787353"/>
                </a:cubicBezTo>
                <a:cubicBezTo>
                  <a:pt x="2494865" y="4787353"/>
                  <a:pt x="2494865" y="4787353"/>
                  <a:pt x="2494865" y="4873008"/>
                </a:cubicBezTo>
                <a:cubicBezTo>
                  <a:pt x="2494865" y="4873008"/>
                  <a:pt x="2494865" y="4873008"/>
                  <a:pt x="2319875" y="4873008"/>
                </a:cubicBezTo>
                <a:cubicBezTo>
                  <a:pt x="2319875" y="4873008"/>
                  <a:pt x="2319875" y="4873008"/>
                  <a:pt x="2319875" y="5008079"/>
                </a:cubicBezTo>
                <a:cubicBezTo>
                  <a:pt x="2319875" y="5008079"/>
                  <a:pt x="2319875" y="5008079"/>
                  <a:pt x="2471753" y="5008079"/>
                </a:cubicBezTo>
                <a:cubicBezTo>
                  <a:pt x="2471753" y="5008079"/>
                  <a:pt x="2471753" y="5008079"/>
                  <a:pt x="2471753" y="5258454"/>
                </a:cubicBezTo>
                <a:cubicBezTo>
                  <a:pt x="2471753" y="5258454"/>
                  <a:pt x="2471753" y="5258454"/>
                  <a:pt x="2471753" y="6203951"/>
                </a:cubicBezTo>
                <a:cubicBezTo>
                  <a:pt x="2471753" y="6203951"/>
                  <a:pt x="2471753" y="6203951"/>
                  <a:pt x="2432133" y="6203951"/>
                </a:cubicBezTo>
                <a:cubicBezTo>
                  <a:pt x="2432133" y="6203951"/>
                  <a:pt x="2432133" y="6203951"/>
                  <a:pt x="2432133" y="5258454"/>
                </a:cubicBezTo>
                <a:cubicBezTo>
                  <a:pt x="2432133" y="5258454"/>
                  <a:pt x="2432133" y="5258454"/>
                  <a:pt x="2405719" y="5258454"/>
                </a:cubicBezTo>
                <a:cubicBezTo>
                  <a:pt x="2405719" y="5258454"/>
                  <a:pt x="2405719" y="5258454"/>
                  <a:pt x="2405719" y="6203951"/>
                </a:cubicBezTo>
                <a:cubicBezTo>
                  <a:pt x="2405719" y="6203951"/>
                  <a:pt x="2405719" y="6203951"/>
                  <a:pt x="2366098" y="6203951"/>
                </a:cubicBezTo>
                <a:cubicBezTo>
                  <a:pt x="2366098" y="6203951"/>
                  <a:pt x="2366098" y="6203951"/>
                  <a:pt x="2366098" y="5258454"/>
                </a:cubicBezTo>
                <a:cubicBezTo>
                  <a:pt x="2366098" y="5258454"/>
                  <a:pt x="2366098" y="5258454"/>
                  <a:pt x="2336383" y="5258454"/>
                </a:cubicBezTo>
                <a:cubicBezTo>
                  <a:pt x="2336383" y="5258454"/>
                  <a:pt x="2336383" y="5258454"/>
                  <a:pt x="2336383" y="6203951"/>
                </a:cubicBezTo>
                <a:cubicBezTo>
                  <a:pt x="2336383" y="6203951"/>
                  <a:pt x="2336383" y="6203951"/>
                  <a:pt x="2296763" y="6203951"/>
                </a:cubicBezTo>
                <a:cubicBezTo>
                  <a:pt x="2296763" y="6203951"/>
                  <a:pt x="2296763" y="6203951"/>
                  <a:pt x="2296763" y="5258454"/>
                </a:cubicBezTo>
                <a:cubicBezTo>
                  <a:pt x="2296763" y="5258454"/>
                  <a:pt x="2296763" y="5258454"/>
                  <a:pt x="2270349" y="5258454"/>
                </a:cubicBezTo>
                <a:cubicBezTo>
                  <a:pt x="2270349" y="5258454"/>
                  <a:pt x="2270349" y="5258454"/>
                  <a:pt x="2270349" y="6203951"/>
                </a:cubicBezTo>
                <a:cubicBezTo>
                  <a:pt x="2270349" y="6203951"/>
                  <a:pt x="2270349" y="6203951"/>
                  <a:pt x="2230729" y="6203951"/>
                </a:cubicBezTo>
                <a:cubicBezTo>
                  <a:pt x="2230729" y="6203951"/>
                  <a:pt x="2230729" y="6203951"/>
                  <a:pt x="2230729" y="5258454"/>
                </a:cubicBezTo>
                <a:cubicBezTo>
                  <a:pt x="2230729" y="5258454"/>
                  <a:pt x="2230729" y="5258454"/>
                  <a:pt x="2204315" y="5258454"/>
                </a:cubicBezTo>
                <a:cubicBezTo>
                  <a:pt x="2204315" y="5258454"/>
                  <a:pt x="2204315" y="5258454"/>
                  <a:pt x="2204315" y="6203951"/>
                </a:cubicBezTo>
                <a:cubicBezTo>
                  <a:pt x="2204315" y="6203951"/>
                  <a:pt x="2204315" y="6203951"/>
                  <a:pt x="2164695" y="6203951"/>
                </a:cubicBezTo>
                <a:cubicBezTo>
                  <a:pt x="2164695" y="6203951"/>
                  <a:pt x="2164695" y="6203951"/>
                  <a:pt x="2164695" y="5258454"/>
                </a:cubicBezTo>
                <a:cubicBezTo>
                  <a:pt x="2164695" y="5258454"/>
                  <a:pt x="2164695" y="5258454"/>
                  <a:pt x="2138281" y="5258454"/>
                </a:cubicBezTo>
                <a:cubicBezTo>
                  <a:pt x="2138281" y="5258454"/>
                  <a:pt x="2138281" y="5258454"/>
                  <a:pt x="2138281" y="6203951"/>
                </a:cubicBezTo>
                <a:cubicBezTo>
                  <a:pt x="2138281" y="6203951"/>
                  <a:pt x="2138281" y="6203951"/>
                  <a:pt x="2098660" y="6203951"/>
                </a:cubicBezTo>
                <a:cubicBezTo>
                  <a:pt x="2098660" y="6203951"/>
                  <a:pt x="2098660" y="6203951"/>
                  <a:pt x="2098660" y="5258454"/>
                </a:cubicBezTo>
                <a:cubicBezTo>
                  <a:pt x="2098660" y="5258454"/>
                  <a:pt x="2098660" y="5258454"/>
                  <a:pt x="2098660" y="5008079"/>
                </a:cubicBezTo>
                <a:cubicBezTo>
                  <a:pt x="2098660" y="5008079"/>
                  <a:pt x="2098660" y="5008079"/>
                  <a:pt x="2253841" y="5008079"/>
                </a:cubicBezTo>
                <a:cubicBezTo>
                  <a:pt x="2253841" y="5008079"/>
                  <a:pt x="2253841" y="5008079"/>
                  <a:pt x="2253841" y="4873008"/>
                </a:cubicBezTo>
                <a:cubicBezTo>
                  <a:pt x="2253841" y="4873008"/>
                  <a:pt x="2253841" y="4873008"/>
                  <a:pt x="2085454" y="4873008"/>
                </a:cubicBezTo>
                <a:cubicBezTo>
                  <a:pt x="2085454" y="4873008"/>
                  <a:pt x="2085454" y="4873008"/>
                  <a:pt x="2085454" y="4790647"/>
                </a:cubicBezTo>
                <a:cubicBezTo>
                  <a:pt x="2022721" y="4787353"/>
                  <a:pt x="1976497" y="4734642"/>
                  <a:pt x="1976497" y="4668754"/>
                </a:cubicBezTo>
                <a:cubicBezTo>
                  <a:pt x="1976497" y="4606160"/>
                  <a:pt x="2022721" y="4553450"/>
                  <a:pt x="2085454" y="4550155"/>
                </a:cubicBezTo>
                <a:cubicBezTo>
                  <a:pt x="2085454" y="4550155"/>
                  <a:pt x="2085454" y="4550155"/>
                  <a:pt x="2085454" y="4467795"/>
                </a:cubicBezTo>
                <a:cubicBezTo>
                  <a:pt x="2085454" y="4467795"/>
                  <a:pt x="2085454" y="4467795"/>
                  <a:pt x="2253841" y="4467795"/>
                </a:cubicBezTo>
                <a:cubicBezTo>
                  <a:pt x="2253841" y="4467795"/>
                  <a:pt x="2253841" y="4467795"/>
                  <a:pt x="2253841" y="4088937"/>
                </a:cubicBezTo>
                <a:cubicBezTo>
                  <a:pt x="2253841" y="4088937"/>
                  <a:pt x="2253841" y="4088937"/>
                  <a:pt x="2016118" y="4088937"/>
                </a:cubicBezTo>
                <a:cubicBezTo>
                  <a:pt x="2016118" y="4088937"/>
                  <a:pt x="2016118" y="4088937"/>
                  <a:pt x="1933575" y="3970338"/>
                </a:cubicBezTo>
                <a:close/>
                <a:moveTo>
                  <a:pt x="3627438" y="1439863"/>
                </a:moveTo>
                <a:cubicBezTo>
                  <a:pt x="4192194" y="1660613"/>
                  <a:pt x="4572001" y="2075753"/>
                  <a:pt x="4572001" y="2553495"/>
                </a:cubicBezTo>
                <a:cubicBezTo>
                  <a:pt x="4572001" y="3027941"/>
                  <a:pt x="4192194" y="3443082"/>
                  <a:pt x="3627438" y="3667126"/>
                </a:cubicBezTo>
                <a:cubicBezTo>
                  <a:pt x="4000640" y="3410134"/>
                  <a:pt x="4245037" y="3004877"/>
                  <a:pt x="4245037" y="2553495"/>
                </a:cubicBezTo>
                <a:cubicBezTo>
                  <a:pt x="4245037" y="2098816"/>
                  <a:pt x="4000640" y="1696855"/>
                  <a:pt x="3627438" y="1439863"/>
                </a:cubicBezTo>
                <a:close/>
                <a:moveTo>
                  <a:pt x="944563" y="1439863"/>
                </a:moveTo>
                <a:cubicBezTo>
                  <a:pt x="568059" y="1696855"/>
                  <a:pt x="326964" y="2098816"/>
                  <a:pt x="326964" y="2553495"/>
                </a:cubicBezTo>
                <a:cubicBezTo>
                  <a:pt x="326964" y="3004877"/>
                  <a:pt x="568059" y="3410134"/>
                  <a:pt x="944563" y="3667126"/>
                </a:cubicBezTo>
                <a:cubicBezTo>
                  <a:pt x="379807" y="3443082"/>
                  <a:pt x="0" y="3027941"/>
                  <a:pt x="0" y="2553495"/>
                </a:cubicBezTo>
                <a:cubicBezTo>
                  <a:pt x="0" y="2075753"/>
                  <a:pt x="379807" y="1660613"/>
                  <a:pt x="944563" y="1439863"/>
                </a:cubicBezTo>
                <a:close/>
                <a:moveTo>
                  <a:pt x="2970213" y="1298575"/>
                </a:moveTo>
                <a:cubicBezTo>
                  <a:pt x="3052725" y="1311751"/>
                  <a:pt x="3135236" y="1328220"/>
                  <a:pt x="3214447" y="1347984"/>
                </a:cubicBezTo>
                <a:cubicBezTo>
                  <a:pt x="3712816" y="1568675"/>
                  <a:pt x="4056063" y="2026529"/>
                  <a:pt x="4056063" y="2553553"/>
                </a:cubicBezTo>
                <a:cubicBezTo>
                  <a:pt x="4056063" y="3080578"/>
                  <a:pt x="3712816" y="3538431"/>
                  <a:pt x="3214447" y="3755829"/>
                </a:cubicBezTo>
                <a:cubicBezTo>
                  <a:pt x="3135236" y="3775593"/>
                  <a:pt x="3052725" y="3792062"/>
                  <a:pt x="2970213" y="3805238"/>
                </a:cubicBezTo>
                <a:cubicBezTo>
                  <a:pt x="3283757" y="3574664"/>
                  <a:pt x="3501587" y="3100342"/>
                  <a:pt x="3501587" y="2553553"/>
                </a:cubicBezTo>
                <a:cubicBezTo>
                  <a:pt x="3501587" y="2003471"/>
                  <a:pt x="3283757" y="1529149"/>
                  <a:pt x="2970213" y="1298575"/>
                </a:cubicBezTo>
                <a:close/>
                <a:moveTo>
                  <a:pt x="1597025" y="1298575"/>
                </a:moveTo>
                <a:cubicBezTo>
                  <a:pt x="1283445" y="1529149"/>
                  <a:pt x="1068891" y="2003471"/>
                  <a:pt x="1068891" y="2553553"/>
                </a:cubicBezTo>
                <a:cubicBezTo>
                  <a:pt x="1068891" y="3100342"/>
                  <a:pt x="1283445" y="3574664"/>
                  <a:pt x="1597025" y="3805238"/>
                </a:cubicBezTo>
                <a:cubicBezTo>
                  <a:pt x="1514504" y="3792062"/>
                  <a:pt x="1431983" y="3775593"/>
                  <a:pt x="1356064" y="3755829"/>
                </a:cubicBezTo>
                <a:cubicBezTo>
                  <a:pt x="857637" y="3538431"/>
                  <a:pt x="514350" y="3080578"/>
                  <a:pt x="514350" y="2553553"/>
                </a:cubicBezTo>
                <a:cubicBezTo>
                  <a:pt x="514350" y="2026529"/>
                  <a:pt x="857637" y="1568675"/>
                  <a:pt x="1356064" y="1347984"/>
                </a:cubicBezTo>
                <a:cubicBezTo>
                  <a:pt x="1431983" y="1328220"/>
                  <a:pt x="1514504" y="1311751"/>
                  <a:pt x="1597025" y="1298575"/>
                </a:cubicBezTo>
                <a:close/>
                <a:moveTo>
                  <a:pt x="2587625" y="1271588"/>
                </a:moveTo>
                <a:cubicBezTo>
                  <a:pt x="2627291" y="1274884"/>
                  <a:pt x="2666957" y="1278179"/>
                  <a:pt x="2706623" y="1281475"/>
                </a:cubicBezTo>
                <a:cubicBezTo>
                  <a:pt x="3057003" y="1462730"/>
                  <a:pt x="3311525" y="1963652"/>
                  <a:pt x="3311525" y="2553555"/>
                </a:cubicBezTo>
                <a:cubicBezTo>
                  <a:pt x="3311525" y="3140161"/>
                  <a:pt x="3057003" y="3644380"/>
                  <a:pt x="2706623" y="3822339"/>
                </a:cubicBezTo>
                <a:cubicBezTo>
                  <a:pt x="2666957" y="3828930"/>
                  <a:pt x="2627291" y="3832226"/>
                  <a:pt x="2587625" y="3832226"/>
                </a:cubicBezTo>
                <a:cubicBezTo>
                  <a:pt x="2742983" y="3601538"/>
                  <a:pt x="2828925" y="3070955"/>
                  <a:pt x="2828925" y="2553555"/>
                </a:cubicBezTo>
                <a:cubicBezTo>
                  <a:pt x="2828925" y="2032859"/>
                  <a:pt x="2742983" y="1502276"/>
                  <a:pt x="2587625" y="1271588"/>
                </a:cubicBezTo>
                <a:close/>
                <a:moveTo>
                  <a:pt x="1981200" y="1271588"/>
                </a:moveTo>
                <a:cubicBezTo>
                  <a:pt x="1829148" y="1502276"/>
                  <a:pt x="1739900" y="2032859"/>
                  <a:pt x="1739900" y="2553555"/>
                </a:cubicBezTo>
                <a:cubicBezTo>
                  <a:pt x="1739900" y="3070955"/>
                  <a:pt x="1829148" y="3601538"/>
                  <a:pt x="1981200" y="3832226"/>
                </a:cubicBezTo>
                <a:cubicBezTo>
                  <a:pt x="1941534" y="3832226"/>
                  <a:pt x="1905174" y="3828930"/>
                  <a:pt x="1865508" y="3822339"/>
                </a:cubicBezTo>
                <a:cubicBezTo>
                  <a:pt x="1511822" y="3644380"/>
                  <a:pt x="1257300" y="3140161"/>
                  <a:pt x="1257300" y="2553555"/>
                </a:cubicBezTo>
                <a:cubicBezTo>
                  <a:pt x="1257300" y="1963652"/>
                  <a:pt x="1511822" y="1462730"/>
                  <a:pt x="1865508" y="1281475"/>
                </a:cubicBezTo>
                <a:cubicBezTo>
                  <a:pt x="1905174" y="1278179"/>
                  <a:pt x="1941534" y="1274884"/>
                  <a:pt x="1981200" y="1271588"/>
                </a:cubicBezTo>
                <a:close/>
                <a:moveTo>
                  <a:pt x="2184541" y="1268413"/>
                </a:moveTo>
                <a:cubicBezTo>
                  <a:pt x="2217546" y="1268413"/>
                  <a:pt x="2250551" y="1268413"/>
                  <a:pt x="2283556" y="1268413"/>
                </a:cubicBezTo>
                <a:cubicBezTo>
                  <a:pt x="2316562" y="1268413"/>
                  <a:pt x="2349567" y="1268413"/>
                  <a:pt x="2382572" y="1268413"/>
                </a:cubicBezTo>
                <a:cubicBezTo>
                  <a:pt x="2521194" y="1429872"/>
                  <a:pt x="2640013" y="1904364"/>
                  <a:pt x="2640013" y="2553495"/>
                </a:cubicBezTo>
                <a:cubicBezTo>
                  <a:pt x="2640013" y="3199330"/>
                  <a:pt x="2521194" y="3677117"/>
                  <a:pt x="2382572" y="3835281"/>
                </a:cubicBezTo>
                <a:cubicBezTo>
                  <a:pt x="2349567" y="3838576"/>
                  <a:pt x="2316562" y="3838576"/>
                  <a:pt x="2283556" y="3838576"/>
                </a:cubicBezTo>
                <a:cubicBezTo>
                  <a:pt x="2250551" y="3838576"/>
                  <a:pt x="2217546" y="3838576"/>
                  <a:pt x="2184541" y="3835281"/>
                </a:cubicBezTo>
                <a:cubicBezTo>
                  <a:pt x="2049219" y="3677117"/>
                  <a:pt x="1930400" y="3199330"/>
                  <a:pt x="1930400" y="2553495"/>
                </a:cubicBezTo>
                <a:cubicBezTo>
                  <a:pt x="1930400" y="1904364"/>
                  <a:pt x="2049219" y="1429872"/>
                  <a:pt x="2184541" y="1268413"/>
                </a:cubicBezTo>
                <a:close/>
                <a:moveTo>
                  <a:pt x="2218301" y="0"/>
                </a:moveTo>
                <a:cubicBezTo>
                  <a:pt x="2218301" y="0"/>
                  <a:pt x="2218301" y="0"/>
                  <a:pt x="2350398" y="0"/>
                </a:cubicBezTo>
                <a:cubicBezTo>
                  <a:pt x="2350398" y="0"/>
                  <a:pt x="2350398" y="0"/>
                  <a:pt x="2350398" y="906423"/>
                </a:cubicBezTo>
                <a:cubicBezTo>
                  <a:pt x="2485797" y="909719"/>
                  <a:pt x="2601382" y="913015"/>
                  <a:pt x="2601382" y="913015"/>
                </a:cubicBezTo>
                <a:cubicBezTo>
                  <a:pt x="2601382" y="913015"/>
                  <a:pt x="2703757" y="899830"/>
                  <a:pt x="2779713" y="1166813"/>
                </a:cubicBezTo>
                <a:cubicBezTo>
                  <a:pt x="2779713" y="1166813"/>
                  <a:pt x="2406539" y="1048154"/>
                  <a:pt x="1792288" y="1140444"/>
                </a:cubicBezTo>
                <a:cubicBezTo>
                  <a:pt x="1792288" y="1140444"/>
                  <a:pt x="1861639" y="922903"/>
                  <a:pt x="1987131" y="913015"/>
                </a:cubicBezTo>
                <a:cubicBezTo>
                  <a:pt x="2033365" y="909719"/>
                  <a:pt x="2122531" y="906423"/>
                  <a:pt x="2218301" y="906423"/>
                </a:cubicBezTo>
                <a:cubicBezTo>
                  <a:pt x="2218301" y="906423"/>
                  <a:pt x="2218301" y="906423"/>
                  <a:pt x="2218301" y="0"/>
                </a:cubicBez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9" name="千图PPT彼岸天：ID 8661124库_组合 8"/>
          <p:cNvGrpSpPr/>
          <p:nvPr>
            <p:custDataLst>
              <p:tags r:id="rId6"/>
            </p:custDataLst>
          </p:nvPr>
        </p:nvGrpSpPr>
        <p:grpSpPr>
          <a:xfrm>
            <a:off x="521259" y="4575223"/>
            <a:ext cx="2104376" cy="981450"/>
            <a:chOff x="1148901" y="2960948"/>
            <a:chExt cx="2205077" cy="981450"/>
          </a:xfrm>
        </p:grpSpPr>
        <p:sp>
          <p:nvSpPr>
            <p:cNvPr id="22" name="文本框 33"/>
            <p:cNvSpPr txBox="1"/>
            <p:nvPr/>
          </p:nvSpPr>
          <p:spPr>
            <a:xfrm>
              <a:off x="1486040" y="2960948"/>
              <a:ext cx="1530800" cy="340519"/>
            </a:xfrm>
            <a:prstGeom prst="roundRect">
              <a:avLst/>
            </a:prstGeom>
            <a:solidFill>
              <a:schemeClr val="accent1"/>
            </a:solidFill>
          </p:spPr>
          <p:txBody>
            <a:bodyPr wrap="none">
              <a:normAutofit/>
            </a:bodyPr>
            <a:lstStyle/>
            <a:p>
              <a:pPr algn="ctr"/>
              <a:r>
                <a:rPr lang="zh-CN" altLang="en-US" sz="1400" dirty="0">
                  <a:solidFill>
                    <a:schemeClr val="bg2"/>
                  </a:solidFill>
                </a:rPr>
                <a:t>输入标题文本</a:t>
              </a:r>
            </a:p>
          </p:txBody>
        </p:sp>
        <p:sp>
          <p:nvSpPr>
            <p:cNvPr id="23" name="文本框 34"/>
            <p:cNvSpPr txBox="1"/>
            <p:nvPr/>
          </p:nvSpPr>
          <p:spPr bwMode="auto">
            <a:xfrm>
              <a:off x="1148901" y="3368168"/>
              <a:ext cx="2205077"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0" name="千图PPT彼岸天：ID 8661124库_组合 9"/>
          <p:cNvGrpSpPr/>
          <p:nvPr>
            <p:custDataLst>
              <p:tags r:id="rId7"/>
            </p:custDataLst>
          </p:nvPr>
        </p:nvGrpSpPr>
        <p:grpSpPr>
          <a:xfrm>
            <a:off x="2753506" y="4575223"/>
            <a:ext cx="2104377" cy="981450"/>
            <a:chOff x="3497671" y="2960948"/>
            <a:chExt cx="2205078" cy="981450"/>
          </a:xfrm>
        </p:grpSpPr>
        <p:sp>
          <p:nvSpPr>
            <p:cNvPr id="20" name="文本框 31"/>
            <p:cNvSpPr txBox="1"/>
            <p:nvPr/>
          </p:nvSpPr>
          <p:spPr>
            <a:xfrm>
              <a:off x="3834808" y="2960948"/>
              <a:ext cx="1530800" cy="340519"/>
            </a:xfrm>
            <a:prstGeom prst="roundRect">
              <a:avLst/>
            </a:prstGeom>
            <a:solidFill>
              <a:schemeClr val="accent2"/>
            </a:solidFill>
          </p:spPr>
          <p:txBody>
            <a:bodyPr wrap="none">
              <a:normAutofit/>
            </a:bodyPr>
            <a:lstStyle/>
            <a:p>
              <a:pPr algn="ctr"/>
              <a:r>
                <a:rPr lang="zh-CN" altLang="en-US" sz="1400" dirty="0">
                  <a:solidFill>
                    <a:schemeClr val="bg2"/>
                  </a:solidFill>
                </a:rPr>
                <a:t>输入标题文本</a:t>
              </a:r>
            </a:p>
          </p:txBody>
        </p:sp>
        <p:sp>
          <p:nvSpPr>
            <p:cNvPr id="21" name="文本框 32"/>
            <p:cNvSpPr txBox="1"/>
            <p:nvPr/>
          </p:nvSpPr>
          <p:spPr bwMode="auto">
            <a:xfrm>
              <a:off x="3497671"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1" name="千图PPT彼岸天：ID 8661124库_组合 10"/>
          <p:cNvGrpSpPr/>
          <p:nvPr>
            <p:custDataLst>
              <p:tags r:id="rId8"/>
            </p:custDataLst>
          </p:nvPr>
        </p:nvGrpSpPr>
        <p:grpSpPr>
          <a:xfrm>
            <a:off x="4985754" y="4575223"/>
            <a:ext cx="2104377" cy="981450"/>
            <a:chOff x="3497670" y="2960948"/>
            <a:chExt cx="2205078" cy="981450"/>
          </a:xfrm>
        </p:grpSpPr>
        <p:sp>
          <p:nvSpPr>
            <p:cNvPr id="18" name="文本框 29"/>
            <p:cNvSpPr txBox="1"/>
            <p:nvPr/>
          </p:nvSpPr>
          <p:spPr>
            <a:xfrm>
              <a:off x="3834808" y="2960948"/>
              <a:ext cx="1530800" cy="340519"/>
            </a:xfrm>
            <a:prstGeom prst="roundRect">
              <a:avLst/>
            </a:prstGeom>
            <a:solidFill>
              <a:schemeClr val="accent3"/>
            </a:solidFill>
          </p:spPr>
          <p:txBody>
            <a:bodyPr wrap="none">
              <a:normAutofit/>
            </a:bodyPr>
            <a:lstStyle/>
            <a:p>
              <a:pPr algn="ctr"/>
              <a:r>
                <a:rPr lang="zh-CN" altLang="en-US" sz="1400" dirty="0">
                  <a:solidFill>
                    <a:schemeClr val="bg2"/>
                  </a:solidFill>
                </a:rPr>
                <a:t>输入标题文本</a:t>
              </a:r>
            </a:p>
          </p:txBody>
        </p:sp>
        <p:sp>
          <p:nvSpPr>
            <p:cNvPr id="19" name="文本框 30"/>
            <p:cNvSpPr txBox="1"/>
            <p:nvPr/>
          </p:nvSpPr>
          <p:spPr bwMode="auto">
            <a:xfrm>
              <a:off x="3497670"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2" name="千图PPT彼岸天：ID 8661124库_组合 11"/>
          <p:cNvGrpSpPr/>
          <p:nvPr>
            <p:custDataLst>
              <p:tags r:id="rId9"/>
            </p:custDataLst>
          </p:nvPr>
        </p:nvGrpSpPr>
        <p:grpSpPr>
          <a:xfrm>
            <a:off x="7218002" y="4575223"/>
            <a:ext cx="2104377" cy="981450"/>
            <a:chOff x="3497672" y="2960948"/>
            <a:chExt cx="2205078" cy="981450"/>
          </a:xfrm>
        </p:grpSpPr>
        <p:sp>
          <p:nvSpPr>
            <p:cNvPr id="16" name="文本框 27"/>
            <p:cNvSpPr txBox="1"/>
            <p:nvPr/>
          </p:nvSpPr>
          <p:spPr>
            <a:xfrm>
              <a:off x="3834808" y="2960948"/>
              <a:ext cx="1530800" cy="340519"/>
            </a:xfrm>
            <a:prstGeom prst="roundRect">
              <a:avLst/>
            </a:prstGeom>
            <a:solidFill>
              <a:schemeClr val="accent4"/>
            </a:solidFill>
          </p:spPr>
          <p:txBody>
            <a:bodyPr wrap="none">
              <a:normAutofit/>
            </a:bodyPr>
            <a:lstStyle/>
            <a:p>
              <a:pPr algn="ctr"/>
              <a:r>
                <a:rPr lang="zh-CN" altLang="en-US" sz="1400" dirty="0">
                  <a:solidFill>
                    <a:schemeClr val="bg2"/>
                  </a:solidFill>
                </a:rPr>
                <a:t>输入标题文本</a:t>
              </a:r>
            </a:p>
          </p:txBody>
        </p:sp>
        <p:sp>
          <p:nvSpPr>
            <p:cNvPr id="17" name="文本框 28"/>
            <p:cNvSpPr txBox="1"/>
            <p:nvPr/>
          </p:nvSpPr>
          <p:spPr bwMode="auto">
            <a:xfrm>
              <a:off x="3497672"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3" name="千图PPT彼岸天：ID 8661124库_组合 12"/>
          <p:cNvGrpSpPr/>
          <p:nvPr>
            <p:custDataLst>
              <p:tags r:id="rId10"/>
            </p:custDataLst>
          </p:nvPr>
        </p:nvGrpSpPr>
        <p:grpSpPr>
          <a:xfrm>
            <a:off x="9450250" y="4575223"/>
            <a:ext cx="2104377" cy="981450"/>
            <a:chOff x="3497671" y="2960948"/>
            <a:chExt cx="2205078" cy="981450"/>
          </a:xfrm>
        </p:grpSpPr>
        <p:sp>
          <p:nvSpPr>
            <p:cNvPr id="14" name="文本框 25"/>
            <p:cNvSpPr txBox="1"/>
            <p:nvPr/>
          </p:nvSpPr>
          <p:spPr>
            <a:xfrm>
              <a:off x="3834808" y="2960948"/>
              <a:ext cx="1530800" cy="340519"/>
            </a:xfrm>
            <a:prstGeom prst="roundRect">
              <a:avLst/>
            </a:prstGeom>
            <a:solidFill>
              <a:schemeClr val="accent5"/>
            </a:solidFill>
          </p:spPr>
          <p:txBody>
            <a:bodyPr wrap="none">
              <a:normAutofit/>
            </a:bodyPr>
            <a:lstStyle/>
            <a:p>
              <a:pPr algn="ctr"/>
              <a:r>
                <a:rPr lang="zh-CN" altLang="en-US" sz="1400" dirty="0">
                  <a:solidFill>
                    <a:schemeClr val="bg2"/>
                  </a:solidFill>
                </a:rPr>
                <a:t>输入标题文本</a:t>
              </a:r>
            </a:p>
          </p:txBody>
        </p:sp>
        <p:sp>
          <p:nvSpPr>
            <p:cNvPr id="15" name="文本框 26"/>
            <p:cNvSpPr txBox="1"/>
            <p:nvPr/>
          </p:nvSpPr>
          <p:spPr bwMode="auto">
            <a:xfrm>
              <a:off x="3497671"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2" name="矩形 1"/>
          <p:cNvSpPr/>
          <p:nvPr userDrawn="1"/>
        </p:nvSpPr>
        <p:spPr>
          <a:xfrm>
            <a:off x="4102479" y="788246"/>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fltVal val="0.5"/>
                                          </p:val>
                                        </p:tav>
                                        <p:tav tm="100000">
                                          <p:val>
                                            <p:strVal val="#ppt_x"/>
                                          </p:val>
                                        </p:tav>
                                      </p:tavLst>
                                    </p:anim>
                                    <p:anim calcmode="lin" valueType="num">
                                      <p:cBhvr>
                                        <p:cTn id="35" dur="500" fill="hold"/>
                                        <p:tgtEl>
                                          <p:spTgt spid="10"/>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anim calcmode="lin" valueType="num">
                                      <p:cBhvr>
                                        <p:cTn id="42" dur="500" fill="hold"/>
                                        <p:tgtEl>
                                          <p:spTgt spid="6"/>
                                        </p:tgtEl>
                                        <p:attrNameLst>
                                          <p:attrName>ppt_x</p:attrName>
                                        </p:attrNameLst>
                                      </p:cBhvr>
                                      <p:tavLst>
                                        <p:tav tm="0">
                                          <p:val>
                                            <p:fltVal val="0.5"/>
                                          </p:val>
                                        </p:tav>
                                        <p:tav tm="100000">
                                          <p:val>
                                            <p:strVal val="#ppt_x"/>
                                          </p:val>
                                        </p:tav>
                                      </p:tavLst>
                                    </p:anim>
                                    <p:anim calcmode="lin" valueType="num">
                                      <p:cBhvr>
                                        <p:cTn id="43" dur="500" fill="hold"/>
                                        <p:tgtEl>
                                          <p:spTgt spid="6"/>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fltVal val="0.5"/>
                                          </p:val>
                                        </p:tav>
                                        <p:tav tm="100000">
                                          <p:val>
                                            <p:strVal val="#ppt_x"/>
                                          </p:val>
                                        </p:tav>
                                      </p:tavLst>
                                    </p:anim>
                                    <p:anim calcmode="lin" valueType="num">
                                      <p:cBhvr>
                                        <p:cTn id="51" dur="500" fill="hold"/>
                                        <p:tgtEl>
                                          <p:spTgt spid="1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anim calcmode="lin" valueType="num">
                                      <p:cBhvr>
                                        <p:cTn id="58" dur="500" fill="hold"/>
                                        <p:tgtEl>
                                          <p:spTgt spid="7"/>
                                        </p:tgtEl>
                                        <p:attrNameLst>
                                          <p:attrName>ppt_x</p:attrName>
                                        </p:attrNameLst>
                                      </p:cBhvr>
                                      <p:tavLst>
                                        <p:tav tm="0">
                                          <p:val>
                                            <p:fltVal val="0.5"/>
                                          </p:val>
                                        </p:tav>
                                        <p:tav tm="100000">
                                          <p:val>
                                            <p:strVal val="#ppt_x"/>
                                          </p:val>
                                        </p:tav>
                                      </p:tavLst>
                                    </p:anim>
                                    <p:anim calcmode="lin" valueType="num">
                                      <p:cBhvr>
                                        <p:cTn id="59" dur="500" fill="hold"/>
                                        <p:tgtEl>
                                          <p:spTgt spid="7"/>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anim calcmode="lin" valueType="num">
                                      <p:cBhvr>
                                        <p:cTn id="66" dur="500" fill="hold"/>
                                        <p:tgtEl>
                                          <p:spTgt spid="12"/>
                                        </p:tgtEl>
                                        <p:attrNameLst>
                                          <p:attrName>ppt_x</p:attrName>
                                        </p:attrNameLst>
                                      </p:cBhvr>
                                      <p:tavLst>
                                        <p:tav tm="0">
                                          <p:val>
                                            <p:fltVal val="0.5"/>
                                          </p:val>
                                        </p:tav>
                                        <p:tav tm="100000">
                                          <p:val>
                                            <p:strVal val="#ppt_x"/>
                                          </p:val>
                                        </p:tav>
                                      </p:tavLst>
                                    </p:anim>
                                    <p:anim calcmode="lin" valueType="num">
                                      <p:cBhvr>
                                        <p:cTn id="67" dur="500" fill="hold"/>
                                        <p:tgtEl>
                                          <p:spTgt spid="12"/>
                                        </p:tgtEl>
                                        <p:attrNameLst>
                                          <p:attrName>ppt_y</p:attrName>
                                        </p:attrNameLst>
                                      </p:cBhvr>
                                      <p:tavLst>
                                        <p:tav tm="0">
                                          <p:val>
                                            <p:fltVal val="0.5"/>
                                          </p:val>
                                        </p:tav>
                                        <p:tav tm="100000">
                                          <p:val>
                                            <p:strVal val="#ppt_y"/>
                                          </p:val>
                                        </p:tav>
                                      </p:tavLst>
                                    </p:anim>
                                  </p:childTnLst>
                                </p:cTn>
                              </p:par>
                            </p:childTnLst>
                          </p:cTn>
                        </p:par>
                        <p:par>
                          <p:cTn id="68" fill="hold">
                            <p:stCondLst>
                              <p:cond delay="4000"/>
                            </p:stCondLst>
                            <p:childTnLst>
                              <p:par>
                                <p:cTn id="69" presetID="53" presetClass="entr" presetSubtype="528"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Effect transition="in" filter="fade">
                                      <p:cBhvr>
                                        <p:cTn id="73" dur="500"/>
                                        <p:tgtEl>
                                          <p:spTgt spid="8"/>
                                        </p:tgtEl>
                                      </p:cBhvr>
                                    </p:animEffect>
                                    <p:anim calcmode="lin" valueType="num">
                                      <p:cBhvr>
                                        <p:cTn id="74" dur="500" fill="hold"/>
                                        <p:tgtEl>
                                          <p:spTgt spid="8"/>
                                        </p:tgtEl>
                                        <p:attrNameLst>
                                          <p:attrName>ppt_x</p:attrName>
                                        </p:attrNameLst>
                                      </p:cBhvr>
                                      <p:tavLst>
                                        <p:tav tm="0">
                                          <p:val>
                                            <p:fltVal val="0.5"/>
                                          </p:val>
                                        </p:tav>
                                        <p:tav tm="100000">
                                          <p:val>
                                            <p:strVal val="#ppt_x"/>
                                          </p:val>
                                        </p:tav>
                                      </p:tavLst>
                                    </p:anim>
                                    <p:anim calcmode="lin" valueType="num">
                                      <p:cBhvr>
                                        <p:cTn id="75" dur="500" fill="hold"/>
                                        <p:tgtEl>
                                          <p:spTgt spid="8"/>
                                        </p:tgtEl>
                                        <p:attrNameLst>
                                          <p:attrName>ppt_y</p:attrName>
                                        </p:attrNameLst>
                                      </p:cBhvr>
                                      <p:tavLst>
                                        <p:tav tm="0">
                                          <p:val>
                                            <p:fltVal val="0.5"/>
                                          </p:val>
                                        </p:tav>
                                        <p:tav tm="100000">
                                          <p:val>
                                            <p:strVal val="#ppt_y"/>
                                          </p:val>
                                        </p:tav>
                                      </p:tavLst>
                                    </p:anim>
                                  </p:childTnLst>
                                </p:cTn>
                              </p:par>
                            </p:childTnLst>
                          </p:cTn>
                        </p:par>
                        <p:par>
                          <p:cTn id="76" fill="hold">
                            <p:stCondLst>
                              <p:cond delay="4500"/>
                            </p:stCondLst>
                            <p:childTnLst>
                              <p:par>
                                <p:cTn id="77" presetID="53" presetClass="entr" presetSubtype="528" fill="hold"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Effect transition="in" filter="fade">
                                      <p:cBhvr>
                                        <p:cTn id="81" dur="500"/>
                                        <p:tgtEl>
                                          <p:spTgt spid="13"/>
                                        </p:tgtEl>
                                      </p:cBhvr>
                                    </p:animEffect>
                                    <p:anim calcmode="lin" valueType="num">
                                      <p:cBhvr>
                                        <p:cTn id="82" dur="500" fill="hold"/>
                                        <p:tgtEl>
                                          <p:spTgt spid="13"/>
                                        </p:tgtEl>
                                        <p:attrNameLst>
                                          <p:attrName>ppt_x</p:attrName>
                                        </p:attrNameLst>
                                      </p:cBhvr>
                                      <p:tavLst>
                                        <p:tav tm="0">
                                          <p:val>
                                            <p:fltVal val="0.5"/>
                                          </p:val>
                                        </p:tav>
                                        <p:tav tm="100000">
                                          <p:val>
                                            <p:strVal val="#ppt_x"/>
                                          </p:val>
                                        </p:tav>
                                      </p:tavLst>
                                    </p:anim>
                                    <p:anim calcmode="lin" valueType="num">
                                      <p:cBhvr>
                                        <p:cTn id="83" dur="5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4"/>
          <a:srcRect l="1826"/>
          <a:stretch>
            <a:fillRect/>
          </a:stretch>
        </p:blipFill>
        <p:spPr>
          <a:xfrm>
            <a:off x="-203200" y="-297"/>
            <a:ext cx="12395200" cy="6858594"/>
          </a:xfrm>
          <a:prstGeom prst="rect">
            <a:avLst/>
          </a:prstGeom>
        </p:spPr>
      </p:pic>
      <p:pic>
        <p:nvPicPr>
          <p:cNvPr id="18" name="图片 17"/>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0" y="0"/>
            <a:ext cx="4524866" cy="6858000"/>
          </a:xfrm>
          <a:prstGeom prst="rect">
            <a:avLst/>
          </a:prstGeom>
        </p:spPr>
      </p:pic>
      <p:pic>
        <p:nvPicPr>
          <p:cNvPr id="19" name="图片 18"/>
          <p:cNvPicPr>
            <a:picLocks noChangeAspect="1"/>
          </p:cNvPicPr>
          <p:nvPr/>
        </p:nvPicPr>
        <p:blipFill rotWithShape="1">
          <a:blip r:embed="rId5" cstate="screen">
            <a:extLst>
              <a:ext uri="{28A0092B-C50C-407E-A947-70E740481C1C}">
                <a14:useLocalDpi xmlns:a14="http://schemas.microsoft.com/office/drawing/2010/main" val="0"/>
              </a:ext>
            </a:extLst>
          </a:blip>
          <a:srcRect t="71005"/>
          <a:stretch>
            <a:fillRect/>
          </a:stretch>
        </p:blipFill>
        <p:spPr>
          <a:xfrm>
            <a:off x="7565534" y="5065486"/>
            <a:ext cx="4524866" cy="1988456"/>
          </a:xfrm>
          <a:prstGeom prst="rect">
            <a:avLst/>
          </a:prstGeom>
        </p:spPr>
      </p:pic>
      <p:pic>
        <p:nvPicPr>
          <p:cNvPr id="20" name="图片 19"/>
          <p:cNvPicPr>
            <a:picLocks noChangeAspect="1"/>
          </p:cNvPicPr>
          <p:nvPr/>
        </p:nvPicPr>
        <p:blipFill rotWithShape="1">
          <a:blip r:embed="rId5" cstate="screen">
            <a:extLst>
              <a:ext uri="{28A0092B-C50C-407E-A947-70E740481C1C}">
                <a14:useLocalDpi xmlns:a14="http://schemas.microsoft.com/office/drawing/2010/main" val="0"/>
              </a:ext>
            </a:extLst>
          </a:blip>
          <a:srcRect l="40098" t="71005"/>
          <a:stretch>
            <a:fillRect/>
          </a:stretch>
        </p:blipFill>
        <p:spPr>
          <a:xfrm>
            <a:off x="4524866" y="4967664"/>
            <a:ext cx="2710506" cy="1988456"/>
          </a:xfrm>
          <a:prstGeom prst="rect">
            <a:avLst/>
          </a:prstGeom>
        </p:spPr>
      </p:pic>
      <p:pic>
        <p:nvPicPr>
          <p:cNvPr id="22" name="图片 21"/>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772434" y="163757"/>
            <a:ext cx="2772360" cy="1069958"/>
          </a:xfrm>
          <a:prstGeom prst="rect">
            <a:avLst/>
          </a:prstGeom>
        </p:spPr>
      </p:pic>
      <p:sp>
        <p:nvSpPr>
          <p:cNvPr id="23" name="PA_文本框 6"/>
          <p:cNvSpPr txBox="1"/>
          <p:nvPr>
            <p:custDataLst>
              <p:tags r:id="rId1"/>
            </p:custDataLst>
          </p:nvPr>
        </p:nvSpPr>
        <p:spPr>
          <a:xfrm>
            <a:off x="3041317" y="2190563"/>
            <a:ext cx="6109365" cy="1311128"/>
          </a:xfrm>
          <a:prstGeom prst="rect">
            <a:avLst/>
          </a:prstGeom>
          <a:noFill/>
        </p:spPr>
        <p:txBody>
          <a:bodyPr wrap="none" rtlCol="0" anchor="ctr">
            <a:spAutoFit/>
          </a:bodyPr>
          <a:lstStyle/>
          <a:p>
            <a:pPr>
              <a:lnSpc>
                <a:spcPct val="120000"/>
              </a:lnSpc>
            </a:pPr>
            <a:r>
              <a:rPr lang="zh-CN" altLang="en-US" sz="6600" dirty="0">
                <a:solidFill>
                  <a:srgbClr val="231815"/>
                </a:solidFill>
                <a:latin typeface="方正有猫在_GBK" panose="02000000000000000000" pitchFamily="2" charset="-122"/>
                <a:ea typeface="方正有猫在_GBK" panose="02000000000000000000" pitchFamily="2" charset="-122"/>
              </a:rPr>
              <a:t>感谢您的观看！</a:t>
            </a:r>
          </a:p>
        </p:txBody>
      </p:sp>
      <p:sp>
        <p:nvSpPr>
          <p:cNvPr id="24" name="矩形 23"/>
          <p:cNvSpPr/>
          <p:nvPr/>
        </p:nvSpPr>
        <p:spPr>
          <a:xfrm>
            <a:off x="1633817" y="346242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25" name="文本框 24"/>
          <p:cNvSpPr txBox="1"/>
          <p:nvPr/>
        </p:nvSpPr>
        <p:spPr>
          <a:xfrm>
            <a:off x="3614114" y="4248881"/>
            <a:ext cx="5065810" cy="535531"/>
          </a:xfrm>
          <a:prstGeom prst="rect">
            <a:avLst/>
          </a:prstGeom>
          <a:noFill/>
        </p:spPr>
        <p:txBody>
          <a:bodyPr wrap="none" rtlCol="0" anchor="ctr">
            <a:spAutoFit/>
          </a:bodyPr>
          <a:lstStyle/>
          <a:p>
            <a:pPr>
              <a:lnSpc>
                <a:spcPct val="120000"/>
              </a:lnSpc>
            </a:pPr>
            <a:r>
              <a:rPr lang="zh-CN" altLang="en-US" sz="2400" dirty="0" smtClean="0">
                <a:solidFill>
                  <a:srgbClr val="715337"/>
                </a:solidFill>
                <a:latin typeface="汉仪乐喵体简" panose="00020600040101010101" pitchFamily="18" charset="-122"/>
                <a:ea typeface="汉仪乐喵体简" panose="00020600040101010101" pitchFamily="18" charset="-122"/>
              </a:rPr>
              <a:t>汇报人：</a:t>
            </a:r>
            <a:r>
              <a:rPr lang="en-US" altLang="zh-CN" sz="2400" dirty="0" smtClean="0">
                <a:solidFill>
                  <a:srgbClr val="715337"/>
                </a:solidFill>
                <a:latin typeface="汉仪乐喵体简" panose="00020600040101010101" pitchFamily="18" charset="-122"/>
                <a:ea typeface="汉仪乐喵体简" panose="00020600040101010101" pitchFamily="18" charset="-122"/>
              </a:rPr>
              <a:t>xxx     </a:t>
            </a:r>
            <a:r>
              <a:rPr lang="zh-CN" altLang="en-US" sz="2400" dirty="0" smtClean="0">
                <a:solidFill>
                  <a:srgbClr val="715337"/>
                </a:solidFill>
                <a:latin typeface="汉仪乐喵体简" panose="00020600040101010101" pitchFamily="18" charset="-122"/>
                <a:ea typeface="汉仪乐喵体简" panose="00020600040101010101" pitchFamily="18" charset="-122"/>
              </a:rPr>
              <a:t>日期</a:t>
            </a:r>
            <a:r>
              <a:rPr lang="zh-CN" altLang="en-US" sz="2400" dirty="0">
                <a:solidFill>
                  <a:srgbClr val="715337"/>
                </a:solidFill>
                <a:latin typeface="汉仪乐喵体简" panose="00020600040101010101" pitchFamily="18" charset="-122"/>
                <a:ea typeface="汉仪乐喵体简" panose="00020600040101010101" pitchFamily="18" charset="-122"/>
              </a:rPr>
              <a:t>：</a:t>
            </a:r>
            <a:r>
              <a:rPr lang="en-US" altLang="zh-CN" sz="2400" dirty="0">
                <a:solidFill>
                  <a:srgbClr val="715337"/>
                </a:solidFill>
                <a:latin typeface="汉仪乐喵体简" panose="00020600040101010101" pitchFamily="18" charset="-122"/>
                <a:ea typeface="汉仪乐喵体简" panose="00020600040101010101" pitchFamily="18" charset="-122"/>
              </a:rPr>
              <a:t>2019/12/30</a:t>
            </a:r>
            <a:endParaRPr lang="zh-CN" altLang="en-US" sz="2400" dirty="0">
              <a:solidFill>
                <a:srgbClr val="715337"/>
              </a:solidFill>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3"/>
                                        </p:tgtEl>
                                        <p:attrNameLst>
                                          <p:attrName>style.visibility</p:attrName>
                                        </p:attrNameLst>
                                      </p:cBhvr>
                                      <p:to>
                                        <p:strVal val="visible"/>
                                      </p:to>
                                    </p:set>
                                    <p:set>
                                      <p:cBhvr>
                                        <p:cTn id="7" dur="455" fill="hold">
                                          <p:stCondLst>
                                            <p:cond delay="0"/>
                                          </p:stCondLst>
                                        </p:cTn>
                                        <p:tgtEl>
                                          <p:spTgt spid="23"/>
                                        </p:tgtEl>
                                        <p:attrNameLst>
                                          <p:attrName>style.rotation</p:attrName>
                                        </p:attrNameLst>
                                      </p:cBhvr>
                                      <p:to>
                                        <p:strVal val="-45.0"/>
                                      </p:to>
                                    </p:set>
                                    <p:anim calcmode="lin" valueType="num">
                                      <p:cBhvr>
                                        <p:cTn id="8" dur="455" fill="hold">
                                          <p:stCondLst>
                                            <p:cond delay="455"/>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357C74"/>
      </a:accent1>
      <a:accent2>
        <a:srgbClr val="E4B447"/>
      </a:accent2>
      <a:accent3>
        <a:srgbClr val="546720"/>
      </a:accent3>
      <a:accent4>
        <a:srgbClr val="AD1617"/>
      </a:accent4>
      <a:accent5>
        <a:srgbClr val="357C74"/>
      </a:accent5>
      <a:accent6>
        <a:srgbClr val="E4B447"/>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2048</Words>
  <Application>Microsoft Office PowerPoint</Application>
  <PresentationFormat>自定义</PresentationFormat>
  <Paragraphs>274</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演示文稿13</dc:title>
  <dc:creator>柚子设计</dc:creator>
  <cp:keywords>MC-PPT模板</cp:keywords>
  <cp:lastModifiedBy>Sky123.Org</cp:lastModifiedBy>
  <cp:revision>13</cp:revision>
  <dcterms:created xsi:type="dcterms:W3CDTF">2017-11-07T06:15:00Z</dcterms:created>
  <dcterms:modified xsi:type="dcterms:W3CDTF">2018-01-11T08:00:39Z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