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81" r:id="rId2"/>
    <p:sldId id="285" r:id="rId3"/>
    <p:sldId id="288" r:id="rId4"/>
    <p:sldId id="260" r:id="rId5"/>
    <p:sldId id="262" r:id="rId6"/>
    <p:sldId id="261" r:id="rId7"/>
    <p:sldId id="263" r:id="rId8"/>
    <p:sldId id="289" r:id="rId9"/>
    <p:sldId id="265" r:id="rId10"/>
    <p:sldId id="266" r:id="rId11"/>
    <p:sldId id="268" r:id="rId12"/>
    <p:sldId id="267" r:id="rId13"/>
    <p:sldId id="290" r:id="rId14"/>
    <p:sldId id="278" r:id="rId15"/>
    <p:sldId id="279" r:id="rId16"/>
    <p:sldId id="273" r:id="rId17"/>
    <p:sldId id="291" r:id="rId18"/>
    <p:sldId id="272" r:id="rId19"/>
    <p:sldId id="274" r:id="rId20"/>
    <p:sldId id="275" r:id="rId21"/>
    <p:sldId id="276" r:id="rId22"/>
    <p:sldId id="292" r:id="rId23"/>
  </p:sldIdLst>
  <p:sldSz cx="12192000" cy="6858000"/>
  <p:notesSz cx="6858000" cy="9144000"/>
  <p:embeddedFontLst>
    <p:embeddedFont>
      <p:font typeface="字魂35号-经典雅黑" panose="02000000000000000000" charset="-122"/>
      <p:regular r:id="rId25"/>
    </p:embeddedFont>
    <p:embeddedFont>
      <p:font typeface="等线 Light" panose="02010600030101010101" pitchFamily="2" charset="-122"/>
      <p:regular r:id="rId26"/>
    </p:embeddedFont>
    <p:embeddedFont>
      <p:font typeface="字魂55号-龙吟手书" panose="00000500000000000000" charset="-122"/>
      <p:regular r:id="rId27"/>
    </p:embeddedFont>
    <p:embeddedFont>
      <p:font typeface="等线" panose="02010600030101010101" pitchFamily="2" charset="-122"/>
      <p:regular r:id="rId28"/>
      <p:bold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100A"/>
    <a:srgbClr val="415141"/>
    <a:srgbClr val="F9AE56"/>
    <a:srgbClr val="539B99"/>
    <a:srgbClr val="003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17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43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890E0-76BB-4280-AD6D-D3AEF3BCB8DA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84E06-83EA-4CBF-8C23-DFEF635267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54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491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756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690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94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380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008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24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877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879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019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056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025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349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343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59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1941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72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371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922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24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3407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84E06-83EA-4CBF-8C23-DFEF635267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03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11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293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62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610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314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02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624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12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185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2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534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7F704-251C-4F39-BDD8-75CCBD0107E2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AE184-B542-4461-A4C4-3D762275A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38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EE1823E8-2F9A-4F2E-9D44-1ADDDE24E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518B21EB-429B-4863-A548-3216D556CE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328"/>
            <a:ext cx="12192000" cy="1970672"/>
          </a:xfrm>
          <a:prstGeom prst="rect">
            <a:avLst/>
          </a:prstGeom>
        </p:spPr>
      </p:pic>
      <p:grpSp>
        <p:nvGrpSpPr>
          <p:cNvPr id="165" name="组合 164">
            <a:extLst>
              <a:ext uri="{FF2B5EF4-FFF2-40B4-BE49-F238E27FC236}">
                <a16:creationId xmlns="" xmlns:a16="http://schemas.microsoft.com/office/drawing/2014/main" id="{CED641CF-8A2D-4B54-89F9-55EF8E464431}"/>
              </a:ext>
            </a:extLst>
          </p:cNvPr>
          <p:cNvGrpSpPr/>
          <p:nvPr/>
        </p:nvGrpSpPr>
        <p:grpSpPr>
          <a:xfrm>
            <a:off x="0" y="-1"/>
            <a:ext cx="12192000" cy="2994365"/>
            <a:chOff x="0" y="-1"/>
            <a:chExt cx="12192000" cy="2994365"/>
          </a:xfrm>
        </p:grpSpPr>
        <p:pic>
          <p:nvPicPr>
            <p:cNvPr id="43" name="图片 42">
              <a:extLst>
                <a:ext uri="{FF2B5EF4-FFF2-40B4-BE49-F238E27FC236}">
                  <a16:creationId xmlns="" xmlns:a16="http://schemas.microsoft.com/office/drawing/2014/main" id="{F4E11366-AD5A-45C1-AC00-452DB10420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265"/>
            <a:stretch/>
          </p:blipFill>
          <p:spPr>
            <a:xfrm>
              <a:off x="0" y="0"/>
              <a:ext cx="12192000" cy="2627438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="" xmlns:a16="http://schemas.microsoft.com/office/drawing/2014/main" id="{23F1A4A2-5E31-4A56-BA45-26B1BAA3FB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9" r="66062" b="85858"/>
            <a:stretch/>
          </p:blipFill>
          <p:spPr>
            <a:xfrm>
              <a:off x="0" y="-1"/>
              <a:ext cx="1658190" cy="1967345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="" xmlns:a16="http://schemas.microsoft.com/office/drawing/2014/main" id="{8C8AAA68-955B-4BA1-98C6-5E946FDF9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39" t="-1" r="24551" b="75153"/>
            <a:stretch/>
          </p:blipFill>
          <p:spPr>
            <a:xfrm>
              <a:off x="8783781" y="-1"/>
              <a:ext cx="3408219" cy="2994365"/>
            </a:xfrm>
            <a:prstGeom prst="rect">
              <a:avLst/>
            </a:prstGeom>
          </p:spPr>
        </p:pic>
      </p:grpSp>
      <p:pic>
        <p:nvPicPr>
          <p:cNvPr id="164" name="图片 163">
            <a:extLst>
              <a:ext uri="{FF2B5EF4-FFF2-40B4-BE49-F238E27FC236}">
                <a16:creationId xmlns="" xmlns:a16="http://schemas.microsoft.com/office/drawing/2014/main" id="{9A87A205-4BA9-4C3A-B76F-77AC417433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28" b="79758"/>
          <a:stretch/>
        </p:blipFill>
        <p:spPr>
          <a:xfrm>
            <a:off x="621486" y="1265655"/>
            <a:ext cx="2073407" cy="1735810"/>
          </a:xfrm>
          <a:prstGeom prst="rect">
            <a:avLst/>
          </a:prstGeom>
        </p:spPr>
      </p:pic>
      <p:pic>
        <p:nvPicPr>
          <p:cNvPr id="228" name="图片 227">
            <a:extLst>
              <a:ext uri="{FF2B5EF4-FFF2-40B4-BE49-F238E27FC236}">
                <a16:creationId xmlns="" xmlns:a16="http://schemas.microsoft.com/office/drawing/2014/main" id="{CA0B7634-C6E6-4030-92CA-E690B1F45B3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30" b="19330"/>
          <a:stretch/>
        </p:blipFill>
        <p:spPr>
          <a:xfrm flipH="1">
            <a:off x="-861850" y="213360"/>
            <a:ext cx="8138342" cy="6674028"/>
          </a:xfrm>
          <a:prstGeom prst="rect">
            <a:avLst/>
          </a:prstGeom>
        </p:spPr>
      </p:pic>
      <p:pic>
        <p:nvPicPr>
          <p:cNvPr id="229" name="图片 228">
            <a:extLst>
              <a:ext uri="{FF2B5EF4-FFF2-40B4-BE49-F238E27FC236}">
                <a16:creationId xmlns="" xmlns:a16="http://schemas.microsoft.com/office/drawing/2014/main" id="{8D334A2A-EBEF-4181-B0F7-F728CF49B7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5287" y="3882844"/>
            <a:ext cx="3906604" cy="2761795"/>
          </a:xfrm>
          <a:prstGeom prst="rect">
            <a:avLst/>
          </a:prstGeom>
        </p:spPr>
      </p:pic>
      <p:grpSp>
        <p:nvGrpSpPr>
          <p:cNvPr id="230" name="组合 229">
            <a:extLst>
              <a:ext uri="{FF2B5EF4-FFF2-40B4-BE49-F238E27FC236}">
                <a16:creationId xmlns="" xmlns:a16="http://schemas.microsoft.com/office/drawing/2014/main" id="{A39E5398-C9F6-4E2B-8AF8-3F6B824BF859}"/>
              </a:ext>
            </a:extLst>
          </p:cNvPr>
          <p:cNvGrpSpPr/>
          <p:nvPr/>
        </p:nvGrpSpPr>
        <p:grpSpPr>
          <a:xfrm>
            <a:off x="9798966" y="2836194"/>
            <a:ext cx="2100263" cy="2658832"/>
            <a:chOff x="2782728" y="1402034"/>
            <a:chExt cx="2100263" cy="2658832"/>
          </a:xfrm>
        </p:grpSpPr>
        <p:sp>
          <p:nvSpPr>
            <p:cNvPr id="231" name="文本框 230">
              <a:extLst>
                <a:ext uri="{FF2B5EF4-FFF2-40B4-BE49-F238E27FC236}">
                  <a16:creationId xmlns="" xmlns:a16="http://schemas.microsoft.com/office/drawing/2014/main" id="{D7EAAA7F-D36E-45E6-B0A2-AD5D071582B4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6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吉</a:t>
              </a:r>
            </a:p>
          </p:txBody>
        </p:sp>
        <p:sp>
          <p:nvSpPr>
            <p:cNvPr id="232" name="文本框 231">
              <a:extLst>
                <a:ext uri="{FF2B5EF4-FFF2-40B4-BE49-F238E27FC236}">
                  <a16:creationId xmlns="" xmlns:a16="http://schemas.microsoft.com/office/drawing/2014/main" id="{C3923246-BF59-427E-90CE-65D16073B008}"/>
                </a:ext>
              </a:extLst>
            </p:cNvPr>
            <p:cNvSpPr txBox="1"/>
            <p:nvPr/>
          </p:nvSpPr>
          <p:spPr>
            <a:xfrm>
              <a:off x="2782728" y="1402034"/>
              <a:ext cx="210026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6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吉</a:t>
              </a:r>
            </a:p>
          </p:txBody>
        </p:sp>
      </p:grpSp>
      <p:grpSp>
        <p:nvGrpSpPr>
          <p:cNvPr id="233" name="组合 232">
            <a:extLst>
              <a:ext uri="{FF2B5EF4-FFF2-40B4-BE49-F238E27FC236}">
                <a16:creationId xmlns="" xmlns:a16="http://schemas.microsoft.com/office/drawing/2014/main" id="{838862BE-38EC-41BE-AF68-CE92D60D0504}"/>
              </a:ext>
            </a:extLst>
          </p:cNvPr>
          <p:cNvGrpSpPr/>
          <p:nvPr/>
        </p:nvGrpSpPr>
        <p:grpSpPr>
          <a:xfrm>
            <a:off x="6703171" y="797571"/>
            <a:ext cx="2100263" cy="4508927"/>
            <a:chOff x="2782728" y="1413988"/>
            <a:chExt cx="2100263" cy="4508927"/>
          </a:xfrm>
        </p:grpSpPr>
        <p:sp>
          <p:nvSpPr>
            <p:cNvPr id="234" name="文本框 233">
              <a:extLst>
                <a:ext uri="{FF2B5EF4-FFF2-40B4-BE49-F238E27FC236}">
                  <a16:creationId xmlns="" xmlns:a16="http://schemas.microsoft.com/office/drawing/2014/main" id="{7396AA6C-BC41-4543-8C79-3A28838696C6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7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鼠</a:t>
              </a:r>
            </a:p>
          </p:txBody>
        </p:sp>
        <p:sp>
          <p:nvSpPr>
            <p:cNvPr id="235" name="文本框 234">
              <a:extLst>
                <a:ext uri="{FF2B5EF4-FFF2-40B4-BE49-F238E27FC236}">
                  <a16:creationId xmlns="" xmlns:a16="http://schemas.microsoft.com/office/drawing/2014/main" id="{2A21518A-AB9D-47DD-9E9C-E2E05275F881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7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鼠</a:t>
              </a:r>
            </a:p>
          </p:txBody>
        </p:sp>
      </p:grpSp>
      <p:grpSp>
        <p:nvGrpSpPr>
          <p:cNvPr id="236" name="组合 235">
            <a:extLst>
              <a:ext uri="{FF2B5EF4-FFF2-40B4-BE49-F238E27FC236}">
                <a16:creationId xmlns="" xmlns:a16="http://schemas.microsoft.com/office/drawing/2014/main" id="{6CD6F1C6-77AA-4BF5-A5B4-5CA480F32035}"/>
              </a:ext>
            </a:extLst>
          </p:cNvPr>
          <p:cNvGrpSpPr/>
          <p:nvPr/>
        </p:nvGrpSpPr>
        <p:grpSpPr>
          <a:xfrm>
            <a:off x="8345043" y="1111530"/>
            <a:ext cx="2100264" cy="3200088"/>
            <a:chOff x="2782727" y="1368610"/>
            <a:chExt cx="2100264" cy="3200088"/>
          </a:xfrm>
        </p:grpSpPr>
        <p:sp>
          <p:nvSpPr>
            <p:cNvPr id="237" name="文本框 236">
              <a:extLst>
                <a:ext uri="{FF2B5EF4-FFF2-40B4-BE49-F238E27FC236}">
                  <a16:creationId xmlns="" xmlns:a16="http://schemas.microsoft.com/office/drawing/2014/main" id="{B08B03B3-4F28-47CA-9595-CDF259223459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年</a:t>
              </a:r>
            </a:p>
          </p:txBody>
        </p:sp>
        <p:sp>
          <p:nvSpPr>
            <p:cNvPr id="238" name="文本框 237">
              <a:extLst>
                <a:ext uri="{FF2B5EF4-FFF2-40B4-BE49-F238E27FC236}">
                  <a16:creationId xmlns="" xmlns:a16="http://schemas.microsoft.com/office/drawing/2014/main" id="{5751896E-ED74-4301-A79F-8EB9B4387945}"/>
                </a:ext>
              </a:extLst>
            </p:cNvPr>
            <p:cNvSpPr txBox="1"/>
            <p:nvPr/>
          </p:nvSpPr>
          <p:spPr>
            <a:xfrm>
              <a:off x="2782727" y="1368610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年</a:t>
              </a:r>
            </a:p>
          </p:txBody>
        </p:sp>
      </p:grpSp>
      <p:grpSp>
        <p:nvGrpSpPr>
          <p:cNvPr id="239" name="组合 238">
            <a:extLst>
              <a:ext uri="{FF2B5EF4-FFF2-40B4-BE49-F238E27FC236}">
                <a16:creationId xmlns="" xmlns:a16="http://schemas.microsoft.com/office/drawing/2014/main" id="{049DCEBD-953E-4B5E-BBF8-D3E97703797E}"/>
              </a:ext>
            </a:extLst>
          </p:cNvPr>
          <p:cNvGrpSpPr/>
          <p:nvPr/>
        </p:nvGrpSpPr>
        <p:grpSpPr>
          <a:xfrm>
            <a:off x="8465185" y="2889773"/>
            <a:ext cx="2100263" cy="3154710"/>
            <a:chOff x="2782728" y="1413988"/>
            <a:chExt cx="2100263" cy="3154710"/>
          </a:xfrm>
        </p:grpSpPr>
        <p:sp>
          <p:nvSpPr>
            <p:cNvPr id="240" name="文本框 239">
              <a:extLst>
                <a:ext uri="{FF2B5EF4-FFF2-40B4-BE49-F238E27FC236}">
                  <a16:creationId xmlns="" xmlns:a16="http://schemas.microsoft.com/office/drawing/2014/main" id="{3FFE9B8D-43C0-4201-A009-D84774E8B6F7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大</a:t>
              </a:r>
            </a:p>
          </p:txBody>
        </p:sp>
        <p:sp>
          <p:nvSpPr>
            <p:cNvPr id="241" name="文本框 240">
              <a:extLst>
                <a:ext uri="{FF2B5EF4-FFF2-40B4-BE49-F238E27FC236}">
                  <a16:creationId xmlns="" xmlns:a16="http://schemas.microsoft.com/office/drawing/2014/main" id="{93B60B69-B7D9-4396-9368-CFA6C40143C4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大</a:t>
              </a:r>
            </a:p>
          </p:txBody>
        </p:sp>
      </p:grpSp>
      <p:grpSp>
        <p:nvGrpSpPr>
          <p:cNvPr id="242" name="组合 241">
            <a:extLst>
              <a:ext uri="{FF2B5EF4-FFF2-40B4-BE49-F238E27FC236}">
                <a16:creationId xmlns="" xmlns:a16="http://schemas.microsoft.com/office/drawing/2014/main" id="{A2EC876D-2861-4B50-83DC-7A70065ED6B1}"/>
              </a:ext>
            </a:extLst>
          </p:cNvPr>
          <p:cNvGrpSpPr/>
          <p:nvPr/>
        </p:nvGrpSpPr>
        <p:grpSpPr>
          <a:xfrm>
            <a:off x="10572801" y="1593899"/>
            <a:ext cx="1263153" cy="934722"/>
            <a:chOff x="6356247" y="1213592"/>
            <a:chExt cx="1408784" cy="1042488"/>
          </a:xfrm>
        </p:grpSpPr>
        <p:sp>
          <p:nvSpPr>
            <p:cNvPr id="243" name="梯形 242">
              <a:extLst>
                <a:ext uri="{FF2B5EF4-FFF2-40B4-BE49-F238E27FC236}">
                  <a16:creationId xmlns="" xmlns:a16="http://schemas.microsoft.com/office/drawing/2014/main" id="{F75B7909-E3F5-400D-8F05-0467EC9D6D50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梯形 243">
              <a:extLst>
                <a:ext uri="{FF2B5EF4-FFF2-40B4-BE49-F238E27FC236}">
                  <a16:creationId xmlns="" xmlns:a16="http://schemas.microsoft.com/office/drawing/2014/main" id="{E2F309F3-8C4B-42B3-A215-31AA46164513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5" name="组合 244">
            <a:extLst>
              <a:ext uri="{FF2B5EF4-FFF2-40B4-BE49-F238E27FC236}">
                <a16:creationId xmlns="" xmlns:a16="http://schemas.microsoft.com/office/drawing/2014/main" id="{1C72AE6B-9A47-4CCC-ABAD-DC991EA934F4}"/>
              </a:ext>
            </a:extLst>
          </p:cNvPr>
          <p:cNvGrpSpPr/>
          <p:nvPr/>
        </p:nvGrpSpPr>
        <p:grpSpPr>
          <a:xfrm rot="17820572">
            <a:off x="7723654" y="797134"/>
            <a:ext cx="911052" cy="674171"/>
            <a:chOff x="6357658" y="1213592"/>
            <a:chExt cx="1408784" cy="1042488"/>
          </a:xfrm>
        </p:grpSpPr>
        <p:sp>
          <p:nvSpPr>
            <p:cNvPr id="246" name="梯形 245">
              <a:extLst>
                <a:ext uri="{FF2B5EF4-FFF2-40B4-BE49-F238E27FC236}">
                  <a16:creationId xmlns="" xmlns:a16="http://schemas.microsoft.com/office/drawing/2014/main" id="{659EB59C-17D0-442B-B8C1-DC480F028B47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梯形 246">
              <a:extLst>
                <a:ext uri="{FF2B5EF4-FFF2-40B4-BE49-F238E27FC236}">
                  <a16:creationId xmlns="" xmlns:a16="http://schemas.microsoft.com/office/drawing/2014/main" id="{DEE2893C-0598-4420-8E21-F95103FE327C}"/>
                </a:ext>
              </a:extLst>
            </p:cNvPr>
            <p:cNvSpPr/>
            <p:nvPr/>
          </p:nvSpPr>
          <p:spPr>
            <a:xfrm rot="14225375">
              <a:off x="6978028" y="1392200"/>
              <a:ext cx="168044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11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EE1823E8-2F9A-4F2E-9D44-1ADDDE24E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518B21EB-429B-4863-A548-3216D556CE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328"/>
            <a:ext cx="12192000" cy="197067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F4E11366-AD5A-45C1-AC00-452DB10420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5"/>
          <a:stretch/>
        </p:blipFill>
        <p:spPr>
          <a:xfrm>
            <a:off x="0" y="0"/>
            <a:ext cx="12192000" cy="2627438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23F1A4A2-5E31-4A56-BA45-26B1BAA3FB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9" r="66062" b="85858"/>
          <a:stretch/>
        </p:blipFill>
        <p:spPr>
          <a:xfrm>
            <a:off x="0" y="-1"/>
            <a:ext cx="1658190" cy="1967345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8C8AAA68-955B-4BA1-98C6-5E946FDF935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9" t="-1" r="24551" b="75153"/>
          <a:stretch/>
        </p:blipFill>
        <p:spPr>
          <a:xfrm>
            <a:off x="8783781" y="-1"/>
            <a:ext cx="3408219" cy="2994365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F20632D-06AD-4EB4-B183-B439E17EA964}"/>
              </a:ext>
            </a:extLst>
          </p:cNvPr>
          <p:cNvGrpSpPr/>
          <p:nvPr/>
        </p:nvGrpSpPr>
        <p:grpSpPr>
          <a:xfrm>
            <a:off x="3984049" y="517790"/>
            <a:ext cx="4223903" cy="2243108"/>
            <a:chOff x="802985" y="1289201"/>
            <a:chExt cx="4223903" cy="2243108"/>
          </a:xfrm>
        </p:grpSpPr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D33B80D4-56DE-42C5-AA9A-2BF4AB4ADC29}"/>
                </a:ext>
              </a:extLst>
            </p:cNvPr>
            <p:cNvGrpSpPr/>
            <p:nvPr/>
          </p:nvGrpSpPr>
          <p:grpSpPr>
            <a:xfrm>
              <a:off x="802985" y="1302759"/>
              <a:ext cx="2100264" cy="2215991"/>
              <a:chOff x="2782727" y="1413988"/>
              <a:chExt cx="2100264" cy="2215991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="" xmlns:a16="http://schemas.microsoft.com/office/drawing/2014/main" id="{22141313-A008-4062-88DF-7CA6F3B318FE}"/>
                  </a:ext>
                </a:extLst>
              </p:cNvPr>
              <p:cNvSpPr txBox="1"/>
              <p:nvPr/>
            </p:nvSpPr>
            <p:spPr>
              <a:xfrm>
                <a:off x="2782728" y="1413988"/>
                <a:ext cx="2100263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dirty="0">
                    <a:ln w="2540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目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="" xmlns:a16="http://schemas.microsoft.com/office/drawing/2014/main" id="{760FC1AC-0306-4BE8-BBC4-637EE66822A0}"/>
                  </a:ext>
                </a:extLst>
              </p:cNvPr>
              <p:cNvSpPr txBox="1"/>
              <p:nvPr/>
            </p:nvSpPr>
            <p:spPr>
              <a:xfrm>
                <a:off x="2782727" y="1413988"/>
                <a:ext cx="2100263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dirty="0">
                    <a:solidFill>
                      <a:sysClr val="windowText" lastClr="000000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目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6EA8A7E2-6181-46EA-8A40-784DACFBA706}"/>
                </a:ext>
              </a:extLst>
            </p:cNvPr>
            <p:cNvGrpSpPr/>
            <p:nvPr/>
          </p:nvGrpSpPr>
          <p:grpSpPr>
            <a:xfrm>
              <a:off x="2926625" y="1289201"/>
              <a:ext cx="2100263" cy="2243108"/>
              <a:chOff x="2782728" y="1413988"/>
              <a:chExt cx="2100263" cy="2243108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="" xmlns:a16="http://schemas.microsoft.com/office/drawing/2014/main" id="{048239B8-B0A5-446E-B7BB-29C208E93FA0}"/>
                  </a:ext>
                </a:extLst>
              </p:cNvPr>
              <p:cNvSpPr txBox="1"/>
              <p:nvPr/>
            </p:nvSpPr>
            <p:spPr>
              <a:xfrm>
                <a:off x="2782728" y="1413988"/>
                <a:ext cx="2100263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dirty="0">
                    <a:ln w="25400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录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="" xmlns:a16="http://schemas.microsoft.com/office/drawing/2014/main" id="{EE93919D-6988-434A-BD2F-BCB39AD0A144}"/>
                  </a:ext>
                </a:extLst>
              </p:cNvPr>
              <p:cNvSpPr txBox="1"/>
              <p:nvPr/>
            </p:nvSpPr>
            <p:spPr>
              <a:xfrm>
                <a:off x="2782728" y="1441105"/>
                <a:ext cx="2100263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dirty="0">
                    <a:solidFill>
                      <a:sysClr val="windowText" lastClr="000000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录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52F1E5D-F7D7-4975-A6F5-2CEDC8148BF9}"/>
              </a:ext>
            </a:extLst>
          </p:cNvPr>
          <p:cNvGrpSpPr/>
          <p:nvPr/>
        </p:nvGrpSpPr>
        <p:grpSpPr>
          <a:xfrm>
            <a:off x="1502947" y="3021481"/>
            <a:ext cx="3935988" cy="923330"/>
            <a:chOff x="1642169" y="2353242"/>
            <a:chExt cx="3935988" cy="923330"/>
          </a:xfrm>
        </p:grpSpPr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862A7D02-7ED9-4970-9F26-DD78251982A9}"/>
                </a:ext>
              </a:extLst>
            </p:cNvPr>
            <p:cNvSpPr txBox="1"/>
            <p:nvPr/>
          </p:nvSpPr>
          <p:spPr>
            <a:xfrm>
              <a:off x="2537082" y="2353242"/>
              <a:ext cx="3041075" cy="9233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FAC07A9C-9185-402E-83F5-FFF978ABA4CE}"/>
                </a:ext>
              </a:extLst>
            </p:cNvPr>
            <p:cNvGrpSpPr/>
            <p:nvPr/>
          </p:nvGrpSpPr>
          <p:grpSpPr>
            <a:xfrm>
              <a:off x="1642169" y="2379139"/>
              <a:ext cx="871537" cy="871537"/>
              <a:chOff x="6643688" y="942975"/>
              <a:chExt cx="871537" cy="871537"/>
            </a:xfrm>
          </p:grpSpPr>
          <p:sp>
            <p:nvSpPr>
              <p:cNvPr id="50" name="椭圆 49">
                <a:extLst>
                  <a:ext uri="{FF2B5EF4-FFF2-40B4-BE49-F238E27FC236}">
                    <a16:creationId xmlns="" xmlns:a16="http://schemas.microsoft.com/office/drawing/2014/main" id="{72BBF938-6170-4BC0-9BA0-9B81A9226690}"/>
                  </a:ext>
                </a:extLst>
              </p:cNvPr>
              <p:cNvSpPr/>
              <p:nvPr/>
            </p:nvSpPr>
            <p:spPr>
              <a:xfrm>
                <a:off x="6643688" y="942975"/>
                <a:ext cx="871537" cy="871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="" xmlns:a16="http://schemas.microsoft.com/office/drawing/2014/main" id="{CFB0A0BC-1A34-4E5C-8891-75D9EAD4CCD1}"/>
                  </a:ext>
                </a:extLst>
              </p:cNvPr>
              <p:cNvSpPr/>
              <p:nvPr/>
            </p:nvSpPr>
            <p:spPr>
              <a:xfrm>
                <a:off x="6719887" y="1015991"/>
                <a:ext cx="719137" cy="719137"/>
              </a:xfrm>
              <a:prstGeom prst="ellipse">
                <a:avLst/>
              </a:prstGeom>
              <a:solidFill>
                <a:srgbClr val="9A100A"/>
              </a:solidFill>
              <a:ln w="381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600" dirty="0"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壹</a:t>
                </a:r>
              </a:p>
            </p:txBody>
          </p:sp>
        </p:grpSp>
      </p:grpSp>
      <p:grpSp>
        <p:nvGrpSpPr>
          <p:cNvPr id="69" name="组合 68">
            <a:extLst>
              <a:ext uri="{FF2B5EF4-FFF2-40B4-BE49-F238E27FC236}">
                <a16:creationId xmlns="" xmlns:a16="http://schemas.microsoft.com/office/drawing/2014/main" id="{671B18EA-CFD1-4CFF-B358-83952848DC3C}"/>
              </a:ext>
            </a:extLst>
          </p:cNvPr>
          <p:cNvGrpSpPr/>
          <p:nvPr/>
        </p:nvGrpSpPr>
        <p:grpSpPr>
          <a:xfrm>
            <a:off x="1502947" y="4441884"/>
            <a:ext cx="3935988" cy="923330"/>
            <a:chOff x="1642169" y="2353242"/>
            <a:chExt cx="3935988" cy="923330"/>
          </a:xfrm>
        </p:grpSpPr>
        <p:sp>
          <p:nvSpPr>
            <p:cNvPr id="70" name="文本框 69">
              <a:extLst>
                <a:ext uri="{FF2B5EF4-FFF2-40B4-BE49-F238E27FC236}">
                  <a16:creationId xmlns="" xmlns:a16="http://schemas.microsoft.com/office/drawing/2014/main" id="{6D6AEB4F-7D35-49BB-9344-AB5D16104C14}"/>
                </a:ext>
              </a:extLst>
            </p:cNvPr>
            <p:cNvSpPr txBox="1"/>
            <p:nvPr/>
          </p:nvSpPr>
          <p:spPr>
            <a:xfrm>
              <a:off x="2537082" y="2353242"/>
              <a:ext cx="3041075" cy="9233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grpSp>
          <p:nvGrpSpPr>
            <p:cNvPr id="71" name="组合 70">
              <a:extLst>
                <a:ext uri="{FF2B5EF4-FFF2-40B4-BE49-F238E27FC236}">
                  <a16:creationId xmlns="" xmlns:a16="http://schemas.microsoft.com/office/drawing/2014/main" id="{48B49BC8-1650-4A2B-8A75-A14B52E36BF5}"/>
                </a:ext>
              </a:extLst>
            </p:cNvPr>
            <p:cNvGrpSpPr/>
            <p:nvPr/>
          </p:nvGrpSpPr>
          <p:grpSpPr>
            <a:xfrm>
              <a:off x="1642169" y="2379139"/>
              <a:ext cx="871537" cy="871537"/>
              <a:chOff x="6643688" y="942975"/>
              <a:chExt cx="871537" cy="871537"/>
            </a:xfrm>
          </p:grpSpPr>
          <p:sp>
            <p:nvSpPr>
              <p:cNvPr id="72" name="椭圆 71">
                <a:extLst>
                  <a:ext uri="{FF2B5EF4-FFF2-40B4-BE49-F238E27FC236}">
                    <a16:creationId xmlns="" xmlns:a16="http://schemas.microsoft.com/office/drawing/2014/main" id="{3E62CFF2-F125-4F82-8E4B-AA9B5191FE66}"/>
                  </a:ext>
                </a:extLst>
              </p:cNvPr>
              <p:cNvSpPr/>
              <p:nvPr/>
            </p:nvSpPr>
            <p:spPr>
              <a:xfrm>
                <a:off x="6643688" y="942975"/>
                <a:ext cx="871537" cy="871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="" xmlns:a16="http://schemas.microsoft.com/office/drawing/2014/main" id="{F203A92D-53A9-488E-8C87-7B34DFF6683F}"/>
                  </a:ext>
                </a:extLst>
              </p:cNvPr>
              <p:cNvSpPr/>
              <p:nvPr/>
            </p:nvSpPr>
            <p:spPr>
              <a:xfrm>
                <a:off x="6719887" y="1015991"/>
                <a:ext cx="719137" cy="719137"/>
              </a:xfrm>
              <a:prstGeom prst="ellipse">
                <a:avLst/>
              </a:prstGeom>
              <a:solidFill>
                <a:srgbClr val="9A100A"/>
              </a:solidFill>
              <a:ln w="381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600" dirty="0"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贰</a:t>
                </a:r>
              </a:p>
            </p:txBody>
          </p:sp>
        </p:grpSp>
      </p:grpSp>
      <p:grpSp>
        <p:nvGrpSpPr>
          <p:cNvPr id="76" name="组合 75">
            <a:extLst>
              <a:ext uri="{FF2B5EF4-FFF2-40B4-BE49-F238E27FC236}">
                <a16:creationId xmlns="" xmlns:a16="http://schemas.microsoft.com/office/drawing/2014/main" id="{F4881AFD-ACCB-4722-B23F-3809472724CB}"/>
              </a:ext>
            </a:extLst>
          </p:cNvPr>
          <p:cNvGrpSpPr/>
          <p:nvPr/>
        </p:nvGrpSpPr>
        <p:grpSpPr>
          <a:xfrm>
            <a:off x="6753066" y="3021481"/>
            <a:ext cx="3935988" cy="923330"/>
            <a:chOff x="1642169" y="2353242"/>
            <a:chExt cx="3935988" cy="923330"/>
          </a:xfrm>
        </p:grpSpPr>
        <p:sp>
          <p:nvSpPr>
            <p:cNvPr id="82" name="文本框 81">
              <a:extLst>
                <a:ext uri="{FF2B5EF4-FFF2-40B4-BE49-F238E27FC236}">
                  <a16:creationId xmlns="" xmlns:a16="http://schemas.microsoft.com/office/drawing/2014/main" id="{082D4BF0-F19B-4D9B-9C72-BAE5C7ADE54F}"/>
                </a:ext>
              </a:extLst>
            </p:cNvPr>
            <p:cNvSpPr txBox="1"/>
            <p:nvPr/>
          </p:nvSpPr>
          <p:spPr>
            <a:xfrm>
              <a:off x="2537082" y="2353242"/>
              <a:ext cx="3041075" cy="9233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grpSp>
          <p:nvGrpSpPr>
            <p:cNvPr id="83" name="组合 82">
              <a:extLst>
                <a:ext uri="{FF2B5EF4-FFF2-40B4-BE49-F238E27FC236}">
                  <a16:creationId xmlns="" xmlns:a16="http://schemas.microsoft.com/office/drawing/2014/main" id="{4C70E066-2E38-47F8-BC6C-A918B9E755F4}"/>
                </a:ext>
              </a:extLst>
            </p:cNvPr>
            <p:cNvGrpSpPr/>
            <p:nvPr/>
          </p:nvGrpSpPr>
          <p:grpSpPr>
            <a:xfrm>
              <a:off x="1642169" y="2379139"/>
              <a:ext cx="871537" cy="871537"/>
              <a:chOff x="6643688" y="942975"/>
              <a:chExt cx="871537" cy="871537"/>
            </a:xfrm>
          </p:grpSpPr>
          <p:sp>
            <p:nvSpPr>
              <p:cNvPr id="84" name="椭圆 83">
                <a:extLst>
                  <a:ext uri="{FF2B5EF4-FFF2-40B4-BE49-F238E27FC236}">
                    <a16:creationId xmlns="" xmlns:a16="http://schemas.microsoft.com/office/drawing/2014/main" id="{584B655B-2E15-4488-94A8-0327C72508AC}"/>
                  </a:ext>
                </a:extLst>
              </p:cNvPr>
              <p:cNvSpPr/>
              <p:nvPr/>
            </p:nvSpPr>
            <p:spPr>
              <a:xfrm>
                <a:off x="6643688" y="942975"/>
                <a:ext cx="871537" cy="871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>
                <a:extLst>
                  <a:ext uri="{FF2B5EF4-FFF2-40B4-BE49-F238E27FC236}">
                    <a16:creationId xmlns="" xmlns:a16="http://schemas.microsoft.com/office/drawing/2014/main" id="{92EA507D-0828-4A31-B93A-1B0396F69A8C}"/>
                  </a:ext>
                </a:extLst>
              </p:cNvPr>
              <p:cNvSpPr/>
              <p:nvPr/>
            </p:nvSpPr>
            <p:spPr>
              <a:xfrm>
                <a:off x="6719887" y="1015991"/>
                <a:ext cx="719137" cy="719137"/>
              </a:xfrm>
              <a:prstGeom prst="ellipse">
                <a:avLst/>
              </a:prstGeom>
              <a:solidFill>
                <a:srgbClr val="9A100A"/>
              </a:solidFill>
              <a:ln w="381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600" dirty="0"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叁</a:t>
                </a:r>
              </a:p>
            </p:txBody>
          </p:sp>
        </p:grpSp>
      </p:grp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CBCB246D-10CC-4D7B-B5C3-61F7EA9740DA}"/>
              </a:ext>
            </a:extLst>
          </p:cNvPr>
          <p:cNvGrpSpPr/>
          <p:nvPr/>
        </p:nvGrpSpPr>
        <p:grpSpPr>
          <a:xfrm>
            <a:off x="6753066" y="4441884"/>
            <a:ext cx="3935988" cy="923330"/>
            <a:chOff x="1642169" y="2353242"/>
            <a:chExt cx="3935988" cy="923330"/>
          </a:xfrm>
        </p:grpSpPr>
        <p:sp>
          <p:nvSpPr>
            <p:cNvPr id="78" name="文本框 77">
              <a:extLst>
                <a:ext uri="{FF2B5EF4-FFF2-40B4-BE49-F238E27FC236}">
                  <a16:creationId xmlns="" xmlns:a16="http://schemas.microsoft.com/office/drawing/2014/main" id="{C1E5FE8A-7B82-4E77-BE37-8AA0F6759BEF}"/>
                </a:ext>
              </a:extLst>
            </p:cNvPr>
            <p:cNvSpPr txBox="1"/>
            <p:nvPr/>
          </p:nvSpPr>
          <p:spPr>
            <a:xfrm>
              <a:off x="2537082" y="2353242"/>
              <a:ext cx="3041075" cy="9233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grpSp>
          <p:nvGrpSpPr>
            <p:cNvPr id="79" name="组合 78">
              <a:extLst>
                <a:ext uri="{FF2B5EF4-FFF2-40B4-BE49-F238E27FC236}">
                  <a16:creationId xmlns="" xmlns:a16="http://schemas.microsoft.com/office/drawing/2014/main" id="{117180FB-E4DD-40B6-A30A-7E34B0C9505D}"/>
                </a:ext>
              </a:extLst>
            </p:cNvPr>
            <p:cNvGrpSpPr/>
            <p:nvPr/>
          </p:nvGrpSpPr>
          <p:grpSpPr>
            <a:xfrm>
              <a:off x="1642169" y="2379139"/>
              <a:ext cx="871537" cy="871537"/>
              <a:chOff x="6643688" y="942975"/>
              <a:chExt cx="871537" cy="871537"/>
            </a:xfrm>
          </p:grpSpPr>
          <p:sp>
            <p:nvSpPr>
              <p:cNvPr id="80" name="椭圆 79">
                <a:extLst>
                  <a:ext uri="{FF2B5EF4-FFF2-40B4-BE49-F238E27FC236}">
                    <a16:creationId xmlns="" xmlns:a16="http://schemas.microsoft.com/office/drawing/2014/main" id="{5EE21A40-6B78-4DA3-932E-7542D54EAC2C}"/>
                  </a:ext>
                </a:extLst>
              </p:cNvPr>
              <p:cNvSpPr/>
              <p:nvPr/>
            </p:nvSpPr>
            <p:spPr>
              <a:xfrm>
                <a:off x="6643688" y="942975"/>
                <a:ext cx="871537" cy="871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="" xmlns:a16="http://schemas.microsoft.com/office/drawing/2014/main" id="{04DF5735-7D39-4789-B360-FEF4A0AED95F}"/>
                  </a:ext>
                </a:extLst>
              </p:cNvPr>
              <p:cNvSpPr/>
              <p:nvPr/>
            </p:nvSpPr>
            <p:spPr>
              <a:xfrm>
                <a:off x="6719887" y="1015991"/>
                <a:ext cx="719137" cy="719137"/>
              </a:xfrm>
              <a:prstGeom prst="ellipse">
                <a:avLst/>
              </a:prstGeom>
              <a:solidFill>
                <a:srgbClr val="9A100A"/>
              </a:solidFill>
              <a:ln w="381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600" dirty="0"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肆</a:t>
                </a:r>
              </a:p>
            </p:txBody>
          </p:sp>
        </p:grpSp>
      </p:grpSp>
      <p:grpSp>
        <p:nvGrpSpPr>
          <p:cNvPr id="91" name="组合 90">
            <a:extLst>
              <a:ext uri="{FF2B5EF4-FFF2-40B4-BE49-F238E27FC236}">
                <a16:creationId xmlns="" xmlns:a16="http://schemas.microsoft.com/office/drawing/2014/main" id="{39114E5D-1FB6-46B4-A42A-2AEDC4E2EA27}"/>
              </a:ext>
            </a:extLst>
          </p:cNvPr>
          <p:cNvGrpSpPr/>
          <p:nvPr/>
        </p:nvGrpSpPr>
        <p:grpSpPr>
          <a:xfrm flipH="1">
            <a:off x="2374484" y="1032622"/>
            <a:ext cx="1263153" cy="934722"/>
            <a:chOff x="6356247" y="1213592"/>
            <a:chExt cx="1408784" cy="1042488"/>
          </a:xfrm>
        </p:grpSpPr>
        <p:sp>
          <p:nvSpPr>
            <p:cNvPr id="92" name="梯形 91">
              <a:extLst>
                <a:ext uri="{FF2B5EF4-FFF2-40B4-BE49-F238E27FC236}">
                  <a16:creationId xmlns="" xmlns:a16="http://schemas.microsoft.com/office/drawing/2014/main" id="{2C0C7AE2-5540-4802-8CC5-E637455385E7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梯形 92">
              <a:extLst>
                <a:ext uri="{FF2B5EF4-FFF2-40B4-BE49-F238E27FC236}">
                  <a16:creationId xmlns="" xmlns:a16="http://schemas.microsoft.com/office/drawing/2014/main" id="{46032A28-2636-4B3C-923A-25506C6B9DF9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="" xmlns:a16="http://schemas.microsoft.com/office/drawing/2014/main" id="{2D60E6E9-FA6C-4EBD-ADAA-02B62D2AA334}"/>
              </a:ext>
            </a:extLst>
          </p:cNvPr>
          <p:cNvGrpSpPr/>
          <p:nvPr/>
        </p:nvGrpSpPr>
        <p:grpSpPr>
          <a:xfrm>
            <a:off x="8531977" y="1115125"/>
            <a:ext cx="1040170" cy="769716"/>
            <a:chOff x="6356247" y="1213592"/>
            <a:chExt cx="1408784" cy="1042488"/>
          </a:xfrm>
        </p:grpSpPr>
        <p:sp>
          <p:nvSpPr>
            <p:cNvPr id="95" name="梯形 94">
              <a:extLst>
                <a:ext uri="{FF2B5EF4-FFF2-40B4-BE49-F238E27FC236}">
                  <a16:creationId xmlns="" xmlns:a16="http://schemas.microsoft.com/office/drawing/2014/main" id="{A63D5A8D-C2FF-4DBC-A24F-208268D10566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梯形 95">
              <a:extLst>
                <a:ext uri="{FF2B5EF4-FFF2-40B4-BE49-F238E27FC236}">
                  <a16:creationId xmlns="" xmlns:a16="http://schemas.microsoft.com/office/drawing/2014/main" id="{9FCE574E-C534-41B2-808A-AAE0BF9A2538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549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FF302EDA-DF72-4291-9655-3BE6844A1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0A71336C-AC6F-4642-90D9-D91A0C371BF1}"/>
              </a:ext>
            </a:extLst>
          </p:cNvPr>
          <p:cNvGrpSpPr/>
          <p:nvPr/>
        </p:nvGrpSpPr>
        <p:grpSpPr>
          <a:xfrm>
            <a:off x="0" y="4237002"/>
            <a:ext cx="12192000" cy="2620998"/>
            <a:chOff x="0" y="4237002"/>
            <a:chExt cx="12192000" cy="2620998"/>
          </a:xfrm>
        </p:grpSpPr>
        <p:pic>
          <p:nvPicPr>
            <p:cNvPr id="74" name="图片 73">
              <a:extLst>
                <a:ext uri="{FF2B5EF4-FFF2-40B4-BE49-F238E27FC236}">
                  <a16:creationId xmlns="" xmlns:a16="http://schemas.microsoft.com/office/drawing/2014/main" id="{121CFB85-DA85-4C00-83F6-E4A49D0C6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887328"/>
              <a:ext cx="12192000" cy="1970672"/>
            </a:xfrm>
            <a:prstGeom prst="rect">
              <a:avLst/>
            </a:prstGeom>
          </p:spPr>
        </p:pic>
        <p:pic>
          <p:nvPicPr>
            <p:cNvPr id="75" name="图片 74">
              <a:extLst>
                <a:ext uri="{FF2B5EF4-FFF2-40B4-BE49-F238E27FC236}">
                  <a16:creationId xmlns="" xmlns:a16="http://schemas.microsoft.com/office/drawing/2014/main" id="{0C92CC1A-CE01-4C94-8871-B62D97427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6" r="48239" b="81267"/>
            <a:stretch/>
          </p:blipFill>
          <p:spPr>
            <a:xfrm flipV="1">
              <a:off x="1" y="4237002"/>
              <a:ext cx="4907562" cy="2620996"/>
            </a:xfrm>
            <a:prstGeom prst="rect">
              <a:avLst/>
            </a:prstGeom>
          </p:spPr>
        </p:pic>
        <p:pic>
          <p:nvPicPr>
            <p:cNvPr id="76" name="图片 75">
              <a:extLst>
                <a:ext uri="{FF2B5EF4-FFF2-40B4-BE49-F238E27FC236}">
                  <a16:creationId xmlns="" xmlns:a16="http://schemas.microsoft.com/office/drawing/2014/main" id="{402A5DA8-5976-405B-9C7D-9CD70A5982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48" r="25456" b="81267"/>
            <a:stretch/>
          </p:blipFill>
          <p:spPr>
            <a:xfrm flipV="1">
              <a:off x="7883236" y="4237002"/>
              <a:ext cx="4308764" cy="2620996"/>
            </a:xfrm>
            <a:prstGeom prst="rect">
              <a:avLst/>
            </a:prstGeom>
          </p:spPr>
        </p:pic>
      </p:grp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4BBE829C-ADFF-4735-8E69-AB59ADFF3CCF}"/>
              </a:ext>
            </a:extLst>
          </p:cNvPr>
          <p:cNvGrpSpPr/>
          <p:nvPr/>
        </p:nvGrpSpPr>
        <p:grpSpPr>
          <a:xfrm>
            <a:off x="0" y="-1"/>
            <a:ext cx="12192000" cy="2994365"/>
            <a:chOff x="0" y="-1"/>
            <a:chExt cx="12192000" cy="2994365"/>
          </a:xfrm>
        </p:grpSpPr>
        <p:pic>
          <p:nvPicPr>
            <p:cNvPr id="79" name="图片 78">
              <a:extLst>
                <a:ext uri="{FF2B5EF4-FFF2-40B4-BE49-F238E27FC236}">
                  <a16:creationId xmlns="" xmlns:a16="http://schemas.microsoft.com/office/drawing/2014/main" id="{15EED34D-3DC7-4D71-95E9-82E550357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265"/>
            <a:stretch/>
          </p:blipFill>
          <p:spPr>
            <a:xfrm>
              <a:off x="0" y="0"/>
              <a:ext cx="12192000" cy="2627438"/>
            </a:xfrm>
            <a:prstGeom prst="rect">
              <a:avLst/>
            </a:prstGeom>
          </p:spPr>
        </p:pic>
        <p:pic>
          <p:nvPicPr>
            <p:cNvPr id="80" name="图片 79">
              <a:extLst>
                <a:ext uri="{FF2B5EF4-FFF2-40B4-BE49-F238E27FC236}">
                  <a16:creationId xmlns="" xmlns:a16="http://schemas.microsoft.com/office/drawing/2014/main" id="{FF2C1917-3157-4F75-8965-8A55C8F7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9" r="66062" b="85858"/>
            <a:stretch/>
          </p:blipFill>
          <p:spPr>
            <a:xfrm>
              <a:off x="0" y="-1"/>
              <a:ext cx="1658190" cy="1967345"/>
            </a:xfrm>
            <a:prstGeom prst="rect">
              <a:avLst/>
            </a:prstGeom>
          </p:spPr>
        </p:pic>
        <p:pic>
          <p:nvPicPr>
            <p:cNvPr id="81" name="图片 80">
              <a:extLst>
                <a:ext uri="{FF2B5EF4-FFF2-40B4-BE49-F238E27FC236}">
                  <a16:creationId xmlns="" xmlns:a16="http://schemas.microsoft.com/office/drawing/2014/main" id="{0CBC60BE-5C42-4F48-ACF6-0242D05FBE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39" t="-1" r="24551" b="75153"/>
            <a:stretch/>
          </p:blipFill>
          <p:spPr>
            <a:xfrm>
              <a:off x="8783781" y="-1"/>
              <a:ext cx="3408219" cy="2994365"/>
            </a:xfrm>
            <a:prstGeom prst="rect">
              <a:avLst/>
            </a:prstGeom>
          </p:spPr>
        </p:pic>
      </p:grpSp>
      <p:pic>
        <p:nvPicPr>
          <p:cNvPr id="82" name="图片 81">
            <a:extLst>
              <a:ext uri="{FF2B5EF4-FFF2-40B4-BE49-F238E27FC236}">
                <a16:creationId xmlns="" xmlns:a16="http://schemas.microsoft.com/office/drawing/2014/main" id="{8F28A609-1354-4BC9-8BA5-7CB449BCA7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6976" y="3429000"/>
            <a:ext cx="5278048" cy="5278048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EBC23685-9FF6-4F2C-9670-61D2D5E54530}"/>
              </a:ext>
            </a:extLst>
          </p:cNvPr>
          <p:cNvGrpSpPr/>
          <p:nvPr/>
        </p:nvGrpSpPr>
        <p:grpSpPr>
          <a:xfrm>
            <a:off x="1436914" y="2894155"/>
            <a:ext cx="9318172" cy="2215991"/>
            <a:chOff x="2782728" y="1413988"/>
            <a:chExt cx="7113294" cy="2215991"/>
          </a:xfrm>
        </p:grpSpPr>
        <p:sp>
          <p:nvSpPr>
            <p:cNvPr id="84" name="文本框 83">
              <a:extLst>
                <a:ext uri="{FF2B5EF4-FFF2-40B4-BE49-F238E27FC236}">
                  <a16:creationId xmlns="" xmlns:a16="http://schemas.microsoft.com/office/drawing/2014/main" id="{D94454EB-50BF-450B-90B0-D045E5167E64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sp>
          <p:nvSpPr>
            <p:cNvPr id="85" name="文本框 84">
              <a:extLst>
                <a:ext uri="{FF2B5EF4-FFF2-40B4-BE49-F238E27FC236}">
                  <a16:creationId xmlns="" xmlns:a16="http://schemas.microsoft.com/office/drawing/2014/main" id="{280F7C0E-8B82-4EC4-B80A-6681DC4C223E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DCE9236F-509C-4414-B801-6CE7A90AFFC8}"/>
              </a:ext>
            </a:extLst>
          </p:cNvPr>
          <p:cNvGrpSpPr/>
          <p:nvPr/>
        </p:nvGrpSpPr>
        <p:grpSpPr>
          <a:xfrm>
            <a:off x="2946077" y="1580419"/>
            <a:ext cx="6299847" cy="1323440"/>
            <a:chOff x="2782728" y="1413987"/>
            <a:chExt cx="7113294" cy="1323440"/>
          </a:xfrm>
        </p:grpSpPr>
        <p:sp>
          <p:nvSpPr>
            <p:cNvPr id="87" name="文本框 86">
              <a:extLst>
                <a:ext uri="{FF2B5EF4-FFF2-40B4-BE49-F238E27FC236}">
                  <a16:creationId xmlns="" xmlns:a16="http://schemas.microsoft.com/office/drawing/2014/main" id="{951B29D5-04C7-44C8-9A7C-8129957DDD1A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第一部分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="" xmlns:a16="http://schemas.microsoft.com/office/drawing/2014/main" id="{A2BB5A2D-3014-405B-BC3E-76CA4C74F8FA}"/>
                </a:ext>
              </a:extLst>
            </p:cNvPr>
            <p:cNvSpPr txBox="1"/>
            <p:nvPr/>
          </p:nvSpPr>
          <p:spPr>
            <a:xfrm>
              <a:off x="2782728" y="1413987"/>
              <a:ext cx="71132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第一部分</a:t>
              </a: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B82DD6DF-007D-474B-A5F5-54B11F5B5668}"/>
              </a:ext>
            </a:extLst>
          </p:cNvPr>
          <p:cNvGrpSpPr/>
          <p:nvPr/>
        </p:nvGrpSpPr>
        <p:grpSpPr>
          <a:xfrm flipH="1">
            <a:off x="2225051" y="1508471"/>
            <a:ext cx="1263153" cy="934722"/>
            <a:chOff x="6356247" y="1213592"/>
            <a:chExt cx="1408784" cy="1042488"/>
          </a:xfrm>
        </p:grpSpPr>
        <p:sp>
          <p:nvSpPr>
            <p:cNvPr id="90" name="梯形 89">
              <a:extLst>
                <a:ext uri="{FF2B5EF4-FFF2-40B4-BE49-F238E27FC236}">
                  <a16:creationId xmlns="" xmlns:a16="http://schemas.microsoft.com/office/drawing/2014/main" id="{AB47499B-9B27-434F-8913-2937AC5D3476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梯形 90">
              <a:extLst>
                <a:ext uri="{FF2B5EF4-FFF2-40B4-BE49-F238E27FC236}">
                  <a16:creationId xmlns="" xmlns:a16="http://schemas.microsoft.com/office/drawing/2014/main" id="{B5C63945-7067-469B-8A01-856878C80F22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="" xmlns:a16="http://schemas.microsoft.com/office/drawing/2014/main" id="{D90358FC-9367-41EA-80E5-8CECB056EF03}"/>
              </a:ext>
            </a:extLst>
          </p:cNvPr>
          <p:cNvGrpSpPr/>
          <p:nvPr/>
        </p:nvGrpSpPr>
        <p:grpSpPr>
          <a:xfrm>
            <a:off x="8644954" y="1590974"/>
            <a:ext cx="1040170" cy="769716"/>
            <a:chOff x="6356247" y="1213592"/>
            <a:chExt cx="1408784" cy="1042488"/>
          </a:xfrm>
        </p:grpSpPr>
        <p:sp>
          <p:nvSpPr>
            <p:cNvPr id="93" name="梯形 92">
              <a:extLst>
                <a:ext uri="{FF2B5EF4-FFF2-40B4-BE49-F238E27FC236}">
                  <a16:creationId xmlns="" xmlns:a16="http://schemas.microsoft.com/office/drawing/2014/main" id="{5F481DFF-D132-415D-9B50-624C03077975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梯形 93">
              <a:extLst>
                <a:ext uri="{FF2B5EF4-FFF2-40B4-BE49-F238E27FC236}">
                  <a16:creationId xmlns="" xmlns:a16="http://schemas.microsoft.com/office/drawing/2014/main" id="{5EB8D7CC-8598-4C7F-8CD3-0A7278B72039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142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233B920-71E6-4EAE-A041-CB5B32962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6095999" y="4460016"/>
            <a:ext cx="6096000" cy="23798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H="1" flipV="1">
            <a:off x="-1" y="1"/>
            <a:ext cx="4475157" cy="2450941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>
            <a:off x="4143375" y="284837"/>
            <a:ext cx="7529513" cy="1758276"/>
          </a:xfrm>
          <a:custGeom>
            <a:avLst/>
            <a:gdLst>
              <a:gd name="connsiteX0" fmla="*/ 0 w 7529513"/>
              <a:gd name="connsiteY0" fmla="*/ 1758276 h 1758276"/>
              <a:gd name="connsiteX1" fmla="*/ 1871663 w 7529513"/>
              <a:gd name="connsiteY1" fmla="*/ 772438 h 1758276"/>
              <a:gd name="connsiteX2" fmla="*/ 5100638 w 7529513"/>
              <a:gd name="connsiteY2" fmla="*/ 529551 h 1758276"/>
              <a:gd name="connsiteX3" fmla="*/ 6858000 w 7529513"/>
              <a:gd name="connsiteY3" fmla="*/ 15201 h 1758276"/>
              <a:gd name="connsiteX4" fmla="*/ 7529513 w 7529513"/>
              <a:gd name="connsiteY4" fmla="*/ 186651 h 175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9513" h="1758276">
                <a:moveTo>
                  <a:pt x="0" y="1758276"/>
                </a:moveTo>
                <a:cubicBezTo>
                  <a:pt x="510778" y="1367750"/>
                  <a:pt x="1021557" y="977225"/>
                  <a:pt x="1871663" y="772438"/>
                </a:cubicBezTo>
                <a:cubicBezTo>
                  <a:pt x="2721769" y="567651"/>
                  <a:pt x="4269582" y="655757"/>
                  <a:pt x="5100638" y="529551"/>
                </a:cubicBezTo>
                <a:cubicBezTo>
                  <a:pt x="5931694" y="403345"/>
                  <a:pt x="6453188" y="72351"/>
                  <a:pt x="6858000" y="15201"/>
                </a:cubicBezTo>
                <a:cubicBezTo>
                  <a:pt x="7262813" y="-41949"/>
                  <a:pt x="7396163" y="72351"/>
                  <a:pt x="7529513" y="186651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flipV="1">
            <a:off x="4636133" y="3470581"/>
            <a:ext cx="4748212" cy="2085974"/>
          </a:xfrm>
          <a:custGeom>
            <a:avLst/>
            <a:gdLst>
              <a:gd name="connsiteX0" fmla="*/ 0 w 7529513"/>
              <a:gd name="connsiteY0" fmla="*/ 1758276 h 1758276"/>
              <a:gd name="connsiteX1" fmla="*/ 1871663 w 7529513"/>
              <a:gd name="connsiteY1" fmla="*/ 772438 h 1758276"/>
              <a:gd name="connsiteX2" fmla="*/ 5100638 w 7529513"/>
              <a:gd name="connsiteY2" fmla="*/ 529551 h 1758276"/>
              <a:gd name="connsiteX3" fmla="*/ 6858000 w 7529513"/>
              <a:gd name="connsiteY3" fmla="*/ 15201 h 1758276"/>
              <a:gd name="connsiteX4" fmla="*/ 7529513 w 7529513"/>
              <a:gd name="connsiteY4" fmla="*/ 186651 h 175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9513" h="1758276">
                <a:moveTo>
                  <a:pt x="0" y="1758276"/>
                </a:moveTo>
                <a:cubicBezTo>
                  <a:pt x="510778" y="1367750"/>
                  <a:pt x="1021557" y="977225"/>
                  <a:pt x="1871663" y="772438"/>
                </a:cubicBezTo>
                <a:cubicBezTo>
                  <a:pt x="2721769" y="567651"/>
                  <a:pt x="4269582" y="655757"/>
                  <a:pt x="5100638" y="529551"/>
                </a:cubicBezTo>
                <a:cubicBezTo>
                  <a:pt x="5931694" y="403345"/>
                  <a:pt x="6453188" y="72351"/>
                  <a:pt x="6858000" y="15201"/>
                </a:cubicBezTo>
                <a:cubicBezTo>
                  <a:pt x="7262813" y="-41949"/>
                  <a:pt x="7396163" y="72351"/>
                  <a:pt x="7529513" y="186651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404413" y="1609189"/>
            <a:ext cx="3007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字魂55号-龙吟手书" panose="00000500000000000000" pitchFamily="2" charset="-122"/>
                <a:ea typeface="字魂55号-龙吟手书" panose="00000500000000000000" pitchFamily="2" charset="-122"/>
              </a:rPr>
              <a:t>输入标题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21735" y="2611812"/>
            <a:ext cx="624564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您的内容打在这里，或通过复制文本后在此选择粘贴，并选择只保留文字。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7221" y="3285146"/>
            <a:ext cx="3597380" cy="20784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/>
          <a:srcRect l="22206" t="13950" r="18990" b="27066"/>
          <a:stretch/>
        </p:blipFill>
        <p:spPr>
          <a:xfrm>
            <a:off x="1448031" y="3056164"/>
            <a:ext cx="4362610" cy="37222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3485253" y="-3124184"/>
            <a:ext cx="9910438" cy="132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1554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9E78478-D27B-41B7-92AD-4FCC8A9CE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B614DF5E-70C4-41AB-8EC7-71818FC58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328"/>
            <a:ext cx="12192000" cy="197067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31B2EEC1-FEAF-4CE9-AFF7-DCBFBE2A3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9984"/>
            <a:ext cx="12192000" cy="19706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H="1" flipV="1">
            <a:off x="1" y="0"/>
            <a:ext cx="4017412" cy="220024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018402" y="379419"/>
            <a:ext cx="6667837" cy="4505267"/>
            <a:chOff x="1018402" y="379419"/>
            <a:chExt cx="6667837" cy="4505267"/>
          </a:xfrm>
        </p:grpSpPr>
        <p:sp>
          <p:nvSpPr>
            <p:cNvPr id="12" name="任意多边形 11"/>
            <p:cNvSpPr/>
            <p:nvPr/>
          </p:nvSpPr>
          <p:spPr>
            <a:xfrm rot="1508577" flipV="1">
              <a:off x="1018402" y="379419"/>
              <a:ext cx="6435685" cy="4365366"/>
            </a:xfrm>
            <a:custGeom>
              <a:avLst/>
              <a:gdLst>
                <a:gd name="connsiteX0" fmla="*/ 0 w 6435685"/>
                <a:gd name="connsiteY0" fmla="*/ 1724722 h 4365366"/>
                <a:gd name="connsiteX1" fmla="*/ 5626190 w 6435685"/>
                <a:gd name="connsiteY1" fmla="*/ 4365366 h 4365366"/>
                <a:gd name="connsiteX2" fmla="*/ 6432925 w 6435685"/>
                <a:gd name="connsiteY2" fmla="*/ 2646525 h 4365366"/>
                <a:gd name="connsiteX3" fmla="*/ 6432926 w 6435685"/>
                <a:gd name="connsiteY3" fmla="*/ 2646525 h 4365366"/>
                <a:gd name="connsiteX4" fmla="*/ 6432926 w 6435685"/>
                <a:gd name="connsiteY4" fmla="*/ 2646524 h 4365366"/>
                <a:gd name="connsiteX5" fmla="*/ 6435685 w 6435685"/>
                <a:gd name="connsiteY5" fmla="*/ 2640645 h 4365366"/>
                <a:gd name="connsiteX6" fmla="*/ 6429458 w 6435685"/>
                <a:gd name="connsiteY6" fmla="*/ 2637722 h 4365366"/>
                <a:gd name="connsiteX7" fmla="*/ 6111458 w 6435685"/>
                <a:gd name="connsiteY7" fmla="*/ 1830490 h 4365366"/>
                <a:gd name="connsiteX8" fmla="*/ 5892700 w 6435685"/>
                <a:gd name="connsiteY8" fmla="*/ 2385795 h 4365366"/>
                <a:gd name="connsiteX9" fmla="*/ 809496 w 6435685"/>
                <a:gd name="connsiteY9" fmla="*/ 0 h 4365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35685" h="4365366">
                  <a:moveTo>
                    <a:pt x="0" y="1724722"/>
                  </a:moveTo>
                  <a:lnTo>
                    <a:pt x="5626190" y="4365366"/>
                  </a:lnTo>
                  <a:lnTo>
                    <a:pt x="6432925" y="2646525"/>
                  </a:lnTo>
                  <a:lnTo>
                    <a:pt x="6432926" y="2646525"/>
                  </a:lnTo>
                  <a:lnTo>
                    <a:pt x="6432926" y="2646524"/>
                  </a:lnTo>
                  <a:lnTo>
                    <a:pt x="6435685" y="2640645"/>
                  </a:lnTo>
                  <a:lnTo>
                    <a:pt x="6429458" y="2637722"/>
                  </a:lnTo>
                  <a:lnTo>
                    <a:pt x="6111458" y="1830490"/>
                  </a:lnTo>
                  <a:lnTo>
                    <a:pt x="5892700" y="2385795"/>
                  </a:lnTo>
                  <a:lnTo>
                    <a:pt x="809496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rot="1508577" flipV="1">
              <a:off x="1250554" y="519320"/>
              <a:ext cx="6435685" cy="4365366"/>
            </a:xfrm>
            <a:custGeom>
              <a:avLst/>
              <a:gdLst>
                <a:gd name="connsiteX0" fmla="*/ 0 w 6435685"/>
                <a:gd name="connsiteY0" fmla="*/ 1724722 h 4365366"/>
                <a:gd name="connsiteX1" fmla="*/ 5626190 w 6435685"/>
                <a:gd name="connsiteY1" fmla="*/ 4365366 h 4365366"/>
                <a:gd name="connsiteX2" fmla="*/ 6432925 w 6435685"/>
                <a:gd name="connsiteY2" fmla="*/ 2646525 h 4365366"/>
                <a:gd name="connsiteX3" fmla="*/ 6432926 w 6435685"/>
                <a:gd name="connsiteY3" fmla="*/ 2646525 h 4365366"/>
                <a:gd name="connsiteX4" fmla="*/ 6432926 w 6435685"/>
                <a:gd name="connsiteY4" fmla="*/ 2646524 h 4365366"/>
                <a:gd name="connsiteX5" fmla="*/ 6435685 w 6435685"/>
                <a:gd name="connsiteY5" fmla="*/ 2640645 h 4365366"/>
                <a:gd name="connsiteX6" fmla="*/ 6429458 w 6435685"/>
                <a:gd name="connsiteY6" fmla="*/ 2637722 h 4365366"/>
                <a:gd name="connsiteX7" fmla="*/ 6111458 w 6435685"/>
                <a:gd name="connsiteY7" fmla="*/ 1830490 h 4365366"/>
                <a:gd name="connsiteX8" fmla="*/ 5892700 w 6435685"/>
                <a:gd name="connsiteY8" fmla="*/ 2385795 h 4365366"/>
                <a:gd name="connsiteX9" fmla="*/ 809496 w 6435685"/>
                <a:gd name="connsiteY9" fmla="*/ 0 h 4365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35685" h="4365366">
                  <a:moveTo>
                    <a:pt x="0" y="1724722"/>
                  </a:moveTo>
                  <a:lnTo>
                    <a:pt x="5626190" y="4365366"/>
                  </a:lnTo>
                  <a:lnTo>
                    <a:pt x="6432925" y="2646525"/>
                  </a:lnTo>
                  <a:lnTo>
                    <a:pt x="6432926" y="2646525"/>
                  </a:lnTo>
                  <a:lnTo>
                    <a:pt x="6432926" y="2646524"/>
                  </a:lnTo>
                  <a:lnTo>
                    <a:pt x="6435685" y="2640645"/>
                  </a:lnTo>
                  <a:lnTo>
                    <a:pt x="6429458" y="2637722"/>
                  </a:lnTo>
                  <a:lnTo>
                    <a:pt x="6111458" y="1830490"/>
                  </a:lnTo>
                  <a:lnTo>
                    <a:pt x="5892700" y="2385795"/>
                  </a:lnTo>
                  <a:lnTo>
                    <a:pt x="809496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824874" y="1738580"/>
            <a:ext cx="3007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字魂55号-龙吟手书" panose="00000500000000000000" pitchFamily="2" charset="-122"/>
                <a:ea typeface="字魂55号-龙吟手书" panose="00000500000000000000" pitchFamily="2" charset="-122"/>
              </a:rPr>
              <a:t>输入标题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345575" y="2535719"/>
            <a:ext cx="5998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您的内容打在这里，或通过复制文本后在此选择粘贴，并选择只保留文字。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4FAC0377-2D3E-485F-9466-5D292FCD28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H="1">
            <a:off x="0" y="3663776"/>
            <a:ext cx="5832309" cy="319422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6EB1BF38-1218-4C39-9273-CDCB540F31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6359691" y="3663776"/>
            <a:ext cx="5832309" cy="319422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815" y="-1884645"/>
            <a:ext cx="7994070" cy="1068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9934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EA621D1B-E2DF-462C-9D91-8D9D289D0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AB16FDC7-B9F1-4C44-96C4-1E71565A2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328"/>
            <a:ext cx="12192000" cy="19706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" t="23379" r="29174" b="23379"/>
          <a:stretch/>
        </p:blipFill>
        <p:spPr>
          <a:xfrm>
            <a:off x="2888673" y="1891145"/>
            <a:ext cx="5856912" cy="644158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7078665" y="1378851"/>
            <a:ext cx="1263153" cy="934722"/>
            <a:chOff x="6356247" y="1213592"/>
            <a:chExt cx="1408784" cy="1042488"/>
          </a:xfrm>
        </p:grpSpPr>
        <p:sp>
          <p:nvSpPr>
            <p:cNvPr id="15" name="梯形 14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梯形 15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408847" y="1147792"/>
            <a:ext cx="3007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字魂55号-龙吟手书" panose="00000500000000000000" pitchFamily="2" charset="-122"/>
                <a:ea typeface="字魂55号-龙吟手书" panose="00000500000000000000" pitchFamily="2" charset="-122"/>
              </a:rPr>
              <a:t>输入标题</a:t>
            </a:r>
          </a:p>
        </p:txBody>
      </p:sp>
      <p:grpSp>
        <p:nvGrpSpPr>
          <p:cNvPr id="18" name="组合 17"/>
          <p:cNvGrpSpPr/>
          <p:nvPr/>
        </p:nvGrpSpPr>
        <p:grpSpPr>
          <a:xfrm rot="16200000">
            <a:off x="3539848" y="1611238"/>
            <a:ext cx="817972" cy="605292"/>
            <a:chOff x="6356247" y="1213592"/>
            <a:chExt cx="1408784" cy="1042488"/>
          </a:xfrm>
        </p:grpSpPr>
        <p:sp>
          <p:nvSpPr>
            <p:cNvPr id="19" name="梯形 18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54512" y="2987610"/>
            <a:ext cx="277923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您的内容打在这里，或通过复制文本后在此选择粘贴，并选择只保留文字。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079173" y="3059470"/>
            <a:ext cx="277923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您的内容打在这里，或通过复制文本后在此选择粘贴，并选择只保留文字。</a:t>
            </a:r>
          </a:p>
        </p:txBody>
      </p:sp>
      <p:sp>
        <p:nvSpPr>
          <p:cNvPr id="25" name="任意多边形 24"/>
          <p:cNvSpPr/>
          <p:nvPr/>
        </p:nvSpPr>
        <p:spPr>
          <a:xfrm>
            <a:off x="8867713" y="2543175"/>
            <a:ext cx="762062" cy="2234046"/>
          </a:xfrm>
          <a:custGeom>
            <a:avLst/>
            <a:gdLst>
              <a:gd name="connsiteX0" fmla="*/ 376300 w 762062"/>
              <a:gd name="connsiteY0" fmla="*/ 0 h 2234046"/>
              <a:gd name="connsiteX1" fmla="*/ 4825 w 762062"/>
              <a:gd name="connsiteY1" fmla="*/ 800100 h 2234046"/>
              <a:gd name="connsiteX2" fmla="*/ 204850 w 762062"/>
              <a:gd name="connsiteY2" fmla="*/ 2014538 h 2234046"/>
              <a:gd name="connsiteX3" fmla="*/ 762062 w 762062"/>
              <a:gd name="connsiteY3" fmla="*/ 2228850 h 223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62" h="2234046">
                <a:moveTo>
                  <a:pt x="376300" y="0"/>
                </a:moveTo>
                <a:cubicBezTo>
                  <a:pt x="204850" y="232172"/>
                  <a:pt x="33400" y="464344"/>
                  <a:pt x="4825" y="800100"/>
                </a:cubicBezTo>
                <a:cubicBezTo>
                  <a:pt x="-23750" y="1135856"/>
                  <a:pt x="78644" y="1776413"/>
                  <a:pt x="204850" y="2014538"/>
                </a:cubicBezTo>
                <a:cubicBezTo>
                  <a:pt x="331056" y="2252663"/>
                  <a:pt x="546559" y="2240756"/>
                  <a:pt x="762062" y="2228850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flipH="1">
            <a:off x="2446546" y="2494829"/>
            <a:ext cx="762062" cy="2234046"/>
          </a:xfrm>
          <a:custGeom>
            <a:avLst/>
            <a:gdLst>
              <a:gd name="connsiteX0" fmla="*/ 376300 w 762062"/>
              <a:gd name="connsiteY0" fmla="*/ 0 h 2234046"/>
              <a:gd name="connsiteX1" fmla="*/ 4825 w 762062"/>
              <a:gd name="connsiteY1" fmla="*/ 800100 h 2234046"/>
              <a:gd name="connsiteX2" fmla="*/ 204850 w 762062"/>
              <a:gd name="connsiteY2" fmla="*/ 2014538 h 2234046"/>
              <a:gd name="connsiteX3" fmla="*/ 762062 w 762062"/>
              <a:gd name="connsiteY3" fmla="*/ 2228850 h 223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62" h="2234046">
                <a:moveTo>
                  <a:pt x="376300" y="0"/>
                </a:moveTo>
                <a:cubicBezTo>
                  <a:pt x="204850" y="232172"/>
                  <a:pt x="33400" y="464344"/>
                  <a:pt x="4825" y="800100"/>
                </a:cubicBezTo>
                <a:cubicBezTo>
                  <a:pt x="-23750" y="1135856"/>
                  <a:pt x="78644" y="1776413"/>
                  <a:pt x="204850" y="2014538"/>
                </a:cubicBezTo>
                <a:cubicBezTo>
                  <a:pt x="331056" y="2252663"/>
                  <a:pt x="546559" y="2240756"/>
                  <a:pt x="762062" y="2228850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79EEE946-4D2F-4836-8D0E-0FB7243F2D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5"/>
          <a:stretch/>
        </p:blipFill>
        <p:spPr>
          <a:xfrm>
            <a:off x="0" y="0"/>
            <a:ext cx="12192000" cy="262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6922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4" grpId="0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3CA0A92-3E24-42EE-BBB5-A21D44F01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3BF49E4D-841F-45B3-9597-32BC5DE33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" y="4608993"/>
            <a:ext cx="12188203" cy="196999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001C79D7-3FB5-4C87-A75E-5ED181701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328"/>
            <a:ext cx="12192000" cy="197067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V="1">
            <a:off x="6679096" y="0"/>
            <a:ext cx="5512904" cy="30192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406437" y="2485658"/>
            <a:ext cx="2122953" cy="177329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671888" y="1451500"/>
            <a:ext cx="6076332" cy="3503906"/>
            <a:chOff x="3671888" y="971550"/>
            <a:chExt cx="6076332" cy="3503906"/>
          </a:xfrm>
        </p:grpSpPr>
        <p:sp>
          <p:nvSpPr>
            <p:cNvPr id="2" name="任意多边形 1"/>
            <p:cNvSpPr/>
            <p:nvPr/>
          </p:nvSpPr>
          <p:spPr>
            <a:xfrm>
              <a:off x="3671888" y="971550"/>
              <a:ext cx="5715000" cy="3300413"/>
            </a:xfrm>
            <a:custGeom>
              <a:avLst/>
              <a:gdLst>
                <a:gd name="connsiteX0" fmla="*/ 1628775 w 5715000"/>
                <a:gd name="connsiteY0" fmla="*/ 28575 h 3300413"/>
                <a:gd name="connsiteX1" fmla="*/ 0 w 5715000"/>
                <a:gd name="connsiteY1" fmla="*/ 1585913 h 3300413"/>
                <a:gd name="connsiteX2" fmla="*/ 1071562 w 5715000"/>
                <a:gd name="connsiteY2" fmla="*/ 3300413 h 3300413"/>
                <a:gd name="connsiteX3" fmla="*/ 5715000 w 5715000"/>
                <a:gd name="connsiteY3" fmla="*/ 3086100 h 3300413"/>
                <a:gd name="connsiteX4" fmla="*/ 4914900 w 5715000"/>
                <a:gd name="connsiteY4" fmla="*/ 0 h 3300413"/>
                <a:gd name="connsiteX5" fmla="*/ 1628775 w 5715000"/>
                <a:gd name="connsiteY5" fmla="*/ 28575 h 330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00" h="3300413">
                  <a:moveTo>
                    <a:pt x="1628775" y="28575"/>
                  </a:moveTo>
                  <a:lnTo>
                    <a:pt x="0" y="1585913"/>
                  </a:lnTo>
                  <a:lnTo>
                    <a:pt x="1071562" y="3300413"/>
                  </a:lnTo>
                  <a:lnTo>
                    <a:pt x="5715000" y="3086100"/>
                  </a:lnTo>
                  <a:lnTo>
                    <a:pt x="4914900" y="0"/>
                  </a:lnTo>
                  <a:lnTo>
                    <a:pt x="1628775" y="2857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4033220" y="1175043"/>
              <a:ext cx="5715000" cy="3300413"/>
            </a:xfrm>
            <a:custGeom>
              <a:avLst/>
              <a:gdLst>
                <a:gd name="connsiteX0" fmla="*/ 1628775 w 5715000"/>
                <a:gd name="connsiteY0" fmla="*/ 28575 h 3300413"/>
                <a:gd name="connsiteX1" fmla="*/ 0 w 5715000"/>
                <a:gd name="connsiteY1" fmla="*/ 1585913 h 3300413"/>
                <a:gd name="connsiteX2" fmla="*/ 1071562 w 5715000"/>
                <a:gd name="connsiteY2" fmla="*/ 3300413 h 3300413"/>
                <a:gd name="connsiteX3" fmla="*/ 5715000 w 5715000"/>
                <a:gd name="connsiteY3" fmla="*/ 3086100 h 3300413"/>
                <a:gd name="connsiteX4" fmla="*/ 4914900 w 5715000"/>
                <a:gd name="connsiteY4" fmla="*/ 0 h 3300413"/>
                <a:gd name="connsiteX5" fmla="*/ 1628775 w 5715000"/>
                <a:gd name="connsiteY5" fmla="*/ 28575 h 330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00" h="3300413">
                  <a:moveTo>
                    <a:pt x="1628775" y="28575"/>
                  </a:moveTo>
                  <a:lnTo>
                    <a:pt x="0" y="1585913"/>
                  </a:lnTo>
                  <a:lnTo>
                    <a:pt x="1071562" y="3300413"/>
                  </a:lnTo>
                  <a:lnTo>
                    <a:pt x="5715000" y="3086100"/>
                  </a:lnTo>
                  <a:lnTo>
                    <a:pt x="4914900" y="0"/>
                  </a:lnTo>
                  <a:lnTo>
                    <a:pt x="1628775" y="28575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799442" y="2078314"/>
            <a:ext cx="4244017" cy="1899700"/>
            <a:chOff x="4799442" y="2078314"/>
            <a:chExt cx="4244017" cy="1899700"/>
          </a:xfrm>
        </p:grpSpPr>
        <p:grpSp>
          <p:nvGrpSpPr>
            <p:cNvPr id="9" name="组合 8"/>
            <p:cNvGrpSpPr/>
            <p:nvPr/>
          </p:nvGrpSpPr>
          <p:grpSpPr>
            <a:xfrm>
              <a:off x="5417734" y="2078314"/>
              <a:ext cx="3007435" cy="923330"/>
              <a:chOff x="5361146" y="1986026"/>
              <a:chExt cx="3007435" cy="923330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ln w="152400">
                      <a:solidFill>
                        <a:schemeClr val="tx1"/>
                      </a:solidFill>
                    </a:ln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799442" y="3054684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927" y="4107777"/>
            <a:ext cx="3030465" cy="175093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DFB207C2-EC4C-41B0-A14A-4111C9EDE60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5"/>
          <a:stretch/>
        </p:blipFill>
        <p:spPr>
          <a:xfrm flipV="1">
            <a:off x="0" y="4427564"/>
            <a:ext cx="12192000" cy="262743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3657833" y="-2082587"/>
            <a:ext cx="8375908" cy="1119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44152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FF302EDA-DF72-4291-9655-3BE6844A1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0A71336C-AC6F-4642-90D9-D91A0C371BF1}"/>
              </a:ext>
            </a:extLst>
          </p:cNvPr>
          <p:cNvGrpSpPr/>
          <p:nvPr/>
        </p:nvGrpSpPr>
        <p:grpSpPr>
          <a:xfrm>
            <a:off x="0" y="4237002"/>
            <a:ext cx="12192000" cy="2620998"/>
            <a:chOff x="0" y="4237002"/>
            <a:chExt cx="12192000" cy="2620998"/>
          </a:xfrm>
        </p:grpSpPr>
        <p:pic>
          <p:nvPicPr>
            <p:cNvPr id="74" name="图片 73">
              <a:extLst>
                <a:ext uri="{FF2B5EF4-FFF2-40B4-BE49-F238E27FC236}">
                  <a16:creationId xmlns="" xmlns:a16="http://schemas.microsoft.com/office/drawing/2014/main" id="{121CFB85-DA85-4C00-83F6-E4A49D0C6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887328"/>
              <a:ext cx="12192000" cy="1970672"/>
            </a:xfrm>
            <a:prstGeom prst="rect">
              <a:avLst/>
            </a:prstGeom>
          </p:spPr>
        </p:pic>
        <p:pic>
          <p:nvPicPr>
            <p:cNvPr id="75" name="图片 74">
              <a:extLst>
                <a:ext uri="{FF2B5EF4-FFF2-40B4-BE49-F238E27FC236}">
                  <a16:creationId xmlns="" xmlns:a16="http://schemas.microsoft.com/office/drawing/2014/main" id="{0C92CC1A-CE01-4C94-8871-B62D97427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6" r="48239" b="81267"/>
            <a:stretch/>
          </p:blipFill>
          <p:spPr>
            <a:xfrm flipV="1">
              <a:off x="1" y="4237002"/>
              <a:ext cx="4907562" cy="2620996"/>
            </a:xfrm>
            <a:prstGeom prst="rect">
              <a:avLst/>
            </a:prstGeom>
          </p:spPr>
        </p:pic>
        <p:pic>
          <p:nvPicPr>
            <p:cNvPr id="76" name="图片 75">
              <a:extLst>
                <a:ext uri="{FF2B5EF4-FFF2-40B4-BE49-F238E27FC236}">
                  <a16:creationId xmlns="" xmlns:a16="http://schemas.microsoft.com/office/drawing/2014/main" id="{402A5DA8-5976-405B-9C7D-9CD70A5982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48" r="25456" b="81267"/>
            <a:stretch/>
          </p:blipFill>
          <p:spPr>
            <a:xfrm flipV="1">
              <a:off x="7883236" y="4237002"/>
              <a:ext cx="4308764" cy="2620996"/>
            </a:xfrm>
            <a:prstGeom prst="rect">
              <a:avLst/>
            </a:prstGeom>
          </p:spPr>
        </p:pic>
      </p:grp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4BBE829C-ADFF-4735-8E69-AB59ADFF3CCF}"/>
              </a:ext>
            </a:extLst>
          </p:cNvPr>
          <p:cNvGrpSpPr/>
          <p:nvPr/>
        </p:nvGrpSpPr>
        <p:grpSpPr>
          <a:xfrm>
            <a:off x="0" y="-1"/>
            <a:ext cx="12192000" cy="2994365"/>
            <a:chOff x="0" y="-1"/>
            <a:chExt cx="12192000" cy="2994365"/>
          </a:xfrm>
        </p:grpSpPr>
        <p:pic>
          <p:nvPicPr>
            <p:cNvPr id="79" name="图片 78">
              <a:extLst>
                <a:ext uri="{FF2B5EF4-FFF2-40B4-BE49-F238E27FC236}">
                  <a16:creationId xmlns="" xmlns:a16="http://schemas.microsoft.com/office/drawing/2014/main" id="{15EED34D-3DC7-4D71-95E9-82E550357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265"/>
            <a:stretch/>
          </p:blipFill>
          <p:spPr>
            <a:xfrm>
              <a:off x="0" y="0"/>
              <a:ext cx="12192000" cy="2627438"/>
            </a:xfrm>
            <a:prstGeom prst="rect">
              <a:avLst/>
            </a:prstGeom>
          </p:spPr>
        </p:pic>
        <p:pic>
          <p:nvPicPr>
            <p:cNvPr id="80" name="图片 79">
              <a:extLst>
                <a:ext uri="{FF2B5EF4-FFF2-40B4-BE49-F238E27FC236}">
                  <a16:creationId xmlns="" xmlns:a16="http://schemas.microsoft.com/office/drawing/2014/main" id="{FF2C1917-3157-4F75-8965-8A55C8F7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9" r="66062" b="85858"/>
            <a:stretch/>
          </p:blipFill>
          <p:spPr>
            <a:xfrm>
              <a:off x="0" y="-1"/>
              <a:ext cx="1658190" cy="1967345"/>
            </a:xfrm>
            <a:prstGeom prst="rect">
              <a:avLst/>
            </a:prstGeom>
          </p:spPr>
        </p:pic>
        <p:pic>
          <p:nvPicPr>
            <p:cNvPr id="81" name="图片 80">
              <a:extLst>
                <a:ext uri="{FF2B5EF4-FFF2-40B4-BE49-F238E27FC236}">
                  <a16:creationId xmlns="" xmlns:a16="http://schemas.microsoft.com/office/drawing/2014/main" id="{0CBC60BE-5C42-4F48-ACF6-0242D05FBE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39" t="-1" r="24551" b="75153"/>
            <a:stretch/>
          </p:blipFill>
          <p:spPr>
            <a:xfrm>
              <a:off x="8783781" y="-1"/>
              <a:ext cx="3408219" cy="2994365"/>
            </a:xfrm>
            <a:prstGeom prst="rect">
              <a:avLst/>
            </a:prstGeom>
          </p:spPr>
        </p:pic>
      </p:grpSp>
      <p:pic>
        <p:nvPicPr>
          <p:cNvPr id="82" name="图片 81">
            <a:extLst>
              <a:ext uri="{FF2B5EF4-FFF2-40B4-BE49-F238E27FC236}">
                <a16:creationId xmlns="" xmlns:a16="http://schemas.microsoft.com/office/drawing/2014/main" id="{8F28A609-1354-4BC9-8BA5-7CB449BCA7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6976" y="3429000"/>
            <a:ext cx="5278048" cy="5278048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EBC23685-9FF6-4F2C-9670-61D2D5E54530}"/>
              </a:ext>
            </a:extLst>
          </p:cNvPr>
          <p:cNvGrpSpPr/>
          <p:nvPr/>
        </p:nvGrpSpPr>
        <p:grpSpPr>
          <a:xfrm>
            <a:off x="1436914" y="2894155"/>
            <a:ext cx="9318172" cy="2215991"/>
            <a:chOff x="2782728" y="1413988"/>
            <a:chExt cx="7113294" cy="2215991"/>
          </a:xfrm>
        </p:grpSpPr>
        <p:sp>
          <p:nvSpPr>
            <p:cNvPr id="84" name="文本框 83">
              <a:extLst>
                <a:ext uri="{FF2B5EF4-FFF2-40B4-BE49-F238E27FC236}">
                  <a16:creationId xmlns="" xmlns:a16="http://schemas.microsoft.com/office/drawing/2014/main" id="{D94454EB-50BF-450B-90B0-D045E5167E64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sp>
          <p:nvSpPr>
            <p:cNvPr id="85" name="文本框 84">
              <a:extLst>
                <a:ext uri="{FF2B5EF4-FFF2-40B4-BE49-F238E27FC236}">
                  <a16:creationId xmlns="" xmlns:a16="http://schemas.microsoft.com/office/drawing/2014/main" id="{280F7C0E-8B82-4EC4-B80A-6681DC4C223E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DCE9236F-509C-4414-B801-6CE7A90AFFC8}"/>
              </a:ext>
            </a:extLst>
          </p:cNvPr>
          <p:cNvGrpSpPr/>
          <p:nvPr/>
        </p:nvGrpSpPr>
        <p:grpSpPr>
          <a:xfrm>
            <a:off x="2946077" y="1580419"/>
            <a:ext cx="6299847" cy="1323440"/>
            <a:chOff x="2782728" y="1413987"/>
            <a:chExt cx="7113294" cy="1323440"/>
          </a:xfrm>
        </p:grpSpPr>
        <p:sp>
          <p:nvSpPr>
            <p:cNvPr id="87" name="文本框 86">
              <a:extLst>
                <a:ext uri="{FF2B5EF4-FFF2-40B4-BE49-F238E27FC236}">
                  <a16:creationId xmlns="" xmlns:a16="http://schemas.microsoft.com/office/drawing/2014/main" id="{951B29D5-04C7-44C8-9A7C-8129957DDD1A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第二部分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="" xmlns:a16="http://schemas.microsoft.com/office/drawing/2014/main" id="{A2BB5A2D-3014-405B-BC3E-76CA4C74F8FA}"/>
                </a:ext>
              </a:extLst>
            </p:cNvPr>
            <p:cNvSpPr txBox="1"/>
            <p:nvPr/>
          </p:nvSpPr>
          <p:spPr>
            <a:xfrm>
              <a:off x="2782728" y="1413987"/>
              <a:ext cx="71132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第二部分</a:t>
              </a: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B82DD6DF-007D-474B-A5F5-54B11F5B5668}"/>
              </a:ext>
            </a:extLst>
          </p:cNvPr>
          <p:cNvGrpSpPr/>
          <p:nvPr/>
        </p:nvGrpSpPr>
        <p:grpSpPr>
          <a:xfrm flipH="1">
            <a:off x="2225051" y="1508471"/>
            <a:ext cx="1263153" cy="934722"/>
            <a:chOff x="6356247" y="1213592"/>
            <a:chExt cx="1408784" cy="1042488"/>
          </a:xfrm>
        </p:grpSpPr>
        <p:sp>
          <p:nvSpPr>
            <p:cNvPr id="90" name="梯形 89">
              <a:extLst>
                <a:ext uri="{FF2B5EF4-FFF2-40B4-BE49-F238E27FC236}">
                  <a16:creationId xmlns="" xmlns:a16="http://schemas.microsoft.com/office/drawing/2014/main" id="{AB47499B-9B27-434F-8913-2937AC5D3476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梯形 90">
              <a:extLst>
                <a:ext uri="{FF2B5EF4-FFF2-40B4-BE49-F238E27FC236}">
                  <a16:creationId xmlns="" xmlns:a16="http://schemas.microsoft.com/office/drawing/2014/main" id="{B5C63945-7067-469B-8A01-856878C80F22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="" xmlns:a16="http://schemas.microsoft.com/office/drawing/2014/main" id="{D90358FC-9367-41EA-80E5-8CECB056EF03}"/>
              </a:ext>
            </a:extLst>
          </p:cNvPr>
          <p:cNvGrpSpPr/>
          <p:nvPr/>
        </p:nvGrpSpPr>
        <p:grpSpPr>
          <a:xfrm>
            <a:off x="8644954" y="1590974"/>
            <a:ext cx="1040170" cy="769716"/>
            <a:chOff x="6356247" y="1213592"/>
            <a:chExt cx="1408784" cy="1042488"/>
          </a:xfrm>
        </p:grpSpPr>
        <p:sp>
          <p:nvSpPr>
            <p:cNvPr id="93" name="梯形 92">
              <a:extLst>
                <a:ext uri="{FF2B5EF4-FFF2-40B4-BE49-F238E27FC236}">
                  <a16:creationId xmlns="" xmlns:a16="http://schemas.microsoft.com/office/drawing/2014/main" id="{5F481DFF-D132-415D-9B50-624C03077975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梯形 93">
              <a:extLst>
                <a:ext uri="{FF2B5EF4-FFF2-40B4-BE49-F238E27FC236}">
                  <a16:creationId xmlns="" xmlns:a16="http://schemas.microsoft.com/office/drawing/2014/main" id="{5EB8D7CC-8598-4C7F-8CD3-0A7278B72039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958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055F2DDC-AA48-4C12-871D-E2E7A6889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43A61E2-2625-4BC5-AD60-75053793FD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6" r="48239" b="81267"/>
          <a:stretch/>
        </p:blipFill>
        <p:spPr>
          <a:xfrm flipH="1" flipV="1">
            <a:off x="6455361" y="3794214"/>
            <a:ext cx="5736639" cy="306378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F45742CD-8174-4154-A1EE-7392F81414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8" r="25456" b="81267"/>
          <a:stretch/>
        </p:blipFill>
        <p:spPr>
          <a:xfrm rot="10800000" flipV="1">
            <a:off x="0" y="0"/>
            <a:ext cx="4308764" cy="2620996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2923102" y="949177"/>
            <a:ext cx="5415358" cy="2374118"/>
          </a:xfrm>
          <a:custGeom>
            <a:avLst/>
            <a:gdLst>
              <a:gd name="connsiteX0" fmla="*/ 3549136 w 5415358"/>
              <a:gd name="connsiteY0" fmla="*/ 36661 h 2374118"/>
              <a:gd name="connsiteX1" fmla="*/ 1277423 w 5415358"/>
              <a:gd name="connsiteY1" fmla="*/ 165248 h 2374118"/>
              <a:gd name="connsiteX2" fmla="*/ 177286 w 5415358"/>
              <a:gd name="connsiteY2" fmla="*/ 1579711 h 2374118"/>
              <a:gd name="connsiteX3" fmla="*/ 4992173 w 5415358"/>
              <a:gd name="connsiteY3" fmla="*/ 2336948 h 2374118"/>
              <a:gd name="connsiteX4" fmla="*/ 5049323 w 5415358"/>
              <a:gd name="connsiteY4" fmla="*/ 436711 h 2374118"/>
              <a:gd name="connsiteX5" fmla="*/ 3906323 w 5415358"/>
              <a:gd name="connsiteY5" fmla="*/ 236686 h 2374118"/>
              <a:gd name="connsiteX6" fmla="*/ 3549136 w 5415358"/>
              <a:gd name="connsiteY6" fmla="*/ 36661 h 237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15358" h="2374118">
                <a:moveTo>
                  <a:pt x="3549136" y="36661"/>
                </a:moveTo>
                <a:cubicBezTo>
                  <a:pt x="3110986" y="24755"/>
                  <a:pt x="1839398" y="-91927"/>
                  <a:pt x="1277423" y="165248"/>
                </a:cubicBezTo>
                <a:cubicBezTo>
                  <a:pt x="715448" y="422423"/>
                  <a:pt x="-441839" y="1217761"/>
                  <a:pt x="177286" y="1579711"/>
                </a:cubicBezTo>
                <a:cubicBezTo>
                  <a:pt x="796411" y="1941661"/>
                  <a:pt x="4180167" y="2527448"/>
                  <a:pt x="4992173" y="2336948"/>
                </a:cubicBezTo>
                <a:cubicBezTo>
                  <a:pt x="5804179" y="2146448"/>
                  <a:pt x="5230298" y="786755"/>
                  <a:pt x="5049323" y="436711"/>
                </a:cubicBezTo>
                <a:cubicBezTo>
                  <a:pt x="4868348" y="86667"/>
                  <a:pt x="4158736" y="300980"/>
                  <a:pt x="3906323" y="236686"/>
                </a:cubicBezTo>
                <a:cubicBezTo>
                  <a:pt x="3653911" y="172392"/>
                  <a:pt x="3987286" y="48567"/>
                  <a:pt x="3549136" y="36661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023955" y="1182416"/>
            <a:ext cx="4244017" cy="1907640"/>
            <a:chOff x="4023955" y="1376104"/>
            <a:chExt cx="4244017" cy="1907640"/>
          </a:xfrm>
        </p:grpSpPr>
        <p:grpSp>
          <p:nvGrpSpPr>
            <p:cNvPr id="7" name="组合 6"/>
            <p:cNvGrpSpPr/>
            <p:nvPr/>
          </p:nvGrpSpPr>
          <p:grpSpPr>
            <a:xfrm rot="617341">
              <a:off x="4638174" y="1376104"/>
              <a:ext cx="3012223" cy="930903"/>
              <a:chOff x="5356358" y="1978453"/>
              <a:chExt cx="3012223" cy="930903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ln w="152400">
                      <a:solidFill>
                        <a:srgbClr val="FFC000"/>
                      </a:solidFill>
                    </a:ln>
                    <a:solidFill>
                      <a:srgbClr val="FFC000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356358" y="1978453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 rot="617341">
              <a:off x="4023955" y="2360414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sp>
        <p:nvSpPr>
          <p:cNvPr id="13" name="任意多边形 12"/>
          <p:cNvSpPr/>
          <p:nvPr/>
        </p:nvSpPr>
        <p:spPr>
          <a:xfrm rot="20264130">
            <a:off x="294602" y="3903588"/>
            <a:ext cx="5415358" cy="2374118"/>
          </a:xfrm>
          <a:custGeom>
            <a:avLst/>
            <a:gdLst>
              <a:gd name="connsiteX0" fmla="*/ 3549136 w 5415358"/>
              <a:gd name="connsiteY0" fmla="*/ 36661 h 2374118"/>
              <a:gd name="connsiteX1" fmla="*/ 1277423 w 5415358"/>
              <a:gd name="connsiteY1" fmla="*/ 165248 h 2374118"/>
              <a:gd name="connsiteX2" fmla="*/ 177286 w 5415358"/>
              <a:gd name="connsiteY2" fmla="*/ 1579711 h 2374118"/>
              <a:gd name="connsiteX3" fmla="*/ 4992173 w 5415358"/>
              <a:gd name="connsiteY3" fmla="*/ 2336948 h 2374118"/>
              <a:gd name="connsiteX4" fmla="*/ 5049323 w 5415358"/>
              <a:gd name="connsiteY4" fmla="*/ 436711 h 2374118"/>
              <a:gd name="connsiteX5" fmla="*/ 3906323 w 5415358"/>
              <a:gd name="connsiteY5" fmla="*/ 236686 h 2374118"/>
              <a:gd name="connsiteX6" fmla="*/ 3549136 w 5415358"/>
              <a:gd name="connsiteY6" fmla="*/ 36661 h 237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15358" h="2374118">
                <a:moveTo>
                  <a:pt x="3549136" y="36661"/>
                </a:moveTo>
                <a:cubicBezTo>
                  <a:pt x="3110986" y="24755"/>
                  <a:pt x="1839398" y="-91927"/>
                  <a:pt x="1277423" y="165248"/>
                </a:cubicBezTo>
                <a:cubicBezTo>
                  <a:pt x="715448" y="422423"/>
                  <a:pt x="-441839" y="1217761"/>
                  <a:pt x="177286" y="1579711"/>
                </a:cubicBezTo>
                <a:cubicBezTo>
                  <a:pt x="796411" y="1941661"/>
                  <a:pt x="4180167" y="2527448"/>
                  <a:pt x="4992173" y="2336948"/>
                </a:cubicBezTo>
                <a:cubicBezTo>
                  <a:pt x="5804179" y="2146448"/>
                  <a:pt x="5230298" y="786755"/>
                  <a:pt x="5049323" y="436711"/>
                </a:cubicBezTo>
                <a:cubicBezTo>
                  <a:pt x="4868348" y="86667"/>
                  <a:pt x="4158736" y="300980"/>
                  <a:pt x="3906323" y="236686"/>
                </a:cubicBezTo>
                <a:cubicBezTo>
                  <a:pt x="3653911" y="172392"/>
                  <a:pt x="3987286" y="48567"/>
                  <a:pt x="3549136" y="36661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19974357">
            <a:off x="1307035" y="3987128"/>
            <a:ext cx="4244017" cy="1907640"/>
            <a:chOff x="4023955" y="1376104"/>
            <a:chExt cx="4244017" cy="1907640"/>
          </a:xfrm>
        </p:grpSpPr>
        <p:grpSp>
          <p:nvGrpSpPr>
            <p:cNvPr id="15" name="组合 14"/>
            <p:cNvGrpSpPr/>
            <p:nvPr/>
          </p:nvGrpSpPr>
          <p:grpSpPr>
            <a:xfrm rot="617341">
              <a:off x="4638174" y="1376104"/>
              <a:ext cx="3012223" cy="930903"/>
              <a:chOff x="5356358" y="1978453"/>
              <a:chExt cx="3012223" cy="930903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ln w="152400">
                      <a:solidFill>
                        <a:srgbClr val="FFC000"/>
                      </a:solidFill>
                    </a:ln>
                    <a:solidFill>
                      <a:srgbClr val="FFC000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356358" y="1978453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 rot="617341">
              <a:off x="4023955" y="2360414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25"/>
          <a:stretch/>
        </p:blipFill>
        <p:spPr>
          <a:xfrm>
            <a:off x="5532213" y="3281165"/>
            <a:ext cx="3476679" cy="173974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814" y="2142972"/>
            <a:ext cx="3280096" cy="189516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4791" y="-3018860"/>
            <a:ext cx="9487754" cy="1268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30387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DD2B1DFE-6B16-44AF-BF08-ACAB75317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887329"/>
            <a:ext cx="12192000" cy="197067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233925" y="-2493412"/>
            <a:ext cx="8859822" cy="118448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30729" y="0"/>
            <a:ext cx="4161271" cy="2279033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626293" y="1804867"/>
            <a:ext cx="6753938" cy="2464473"/>
            <a:chOff x="4626293" y="1804867"/>
            <a:chExt cx="6753938" cy="2464473"/>
          </a:xfrm>
        </p:grpSpPr>
        <p:grpSp>
          <p:nvGrpSpPr>
            <p:cNvPr id="8" name="组合 7"/>
            <p:cNvGrpSpPr/>
            <p:nvPr/>
          </p:nvGrpSpPr>
          <p:grpSpPr>
            <a:xfrm>
              <a:off x="4626293" y="1804867"/>
              <a:ext cx="6753938" cy="2464473"/>
              <a:chOff x="4219098" y="804742"/>
              <a:chExt cx="6753938" cy="2464473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4219098" y="804742"/>
                <a:ext cx="972263" cy="740448"/>
                <a:chOff x="4219098" y="804742"/>
                <a:chExt cx="972263" cy="740448"/>
              </a:xfrm>
            </p:grpSpPr>
            <p:sp>
              <p:nvSpPr>
                <p:cNvPr id="3" name="L 形 2"/>
                <p:cNvSpPr/>
                <p:nvPr/>
              </p:nvSpPr>
              <p:spPr>
                <a:xfrm rot="5400000">
                  <a:off x="4304823" y="719017"/>
                  <a:ext cx="642938" cy="814387"/>
                </a:xfrm>
                <a:prstGeom prst="corner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" name="L 形 6"/>
                <p:cNvSpPr/>
                <p:nvPr/>
              </p:nvSpPr>
              <p:spPr>
                <a:xfrm rot="5400000">
                  <a:off x="4462699" y="816527"/>
                  <a:ext cx="642938" cy="814387"/>
                </a:xfrm>
                <a:prstGeom prst="corner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 rot="10800000">
                <a:off x="10000773" y="2528767"/>
                <a:ext cx="972263" cy="740448"/>
                <a:chOff x="4219098" y="804742"/>
                <a:chExt cx="972263" cy="740448"/>
              </a:xfrm>
            </p:grpSpPr>
            <p:sp>
              <p:nvSpPr>
                <p:cNvPr id="11" name="L 形 10"/>
                <p:cNvSpPr/>
                <p:nvPr/>
              </p:nvSpPr>
              <p:spPr>
                <a:xfrm rot="5400000">
                  <a:off x="4304823" y="719017"/>
                  <a:ext cx="642938" cy="814387"/>
                </a:xfrm>
                <a:prstGeom prst="corner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L 形 11"/>
                <p:cNvSpPr/>
                <p:nvPr/>
              </p:nvSpPr>
              <p:spPr>
                <a:xfrm rot="5400000">
                  <a:off x="4462699" y="816527"/>
                  <a:ext cx="642938" cy="814387"/>
                </a:xfrm>
                <a:prstGeom prst="corner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5918576" y="1278908"/>
                <a:ext cx="3021108" cy="923330"/>
                <a:chOff x="5347473" y="2396670"/>
                <a:chExt cx="3021108" cy="923330"/>
              </a:xfrm>
            </p:grpSpPr>
            <p:sp>
              <p:nvSpPr>
                <p:cNvPr id="14" name="文本框 13"/>
                <p:cNvSpPr txBox="1"/>
                <p:nvPr/>
              </p:nvSpPr>
              <p:spPr>
                <a:xfrm>
                  <a:off x="5347473" y="2396670"/>
                  <a:ext cx="300743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5400" dirty="0">
                      <a:ln w="152400">
                        <a:solidFill>
                          <a:srgbClr val="FFC000"/>
                        </a:solidFill>
                      </a:ln>
                      <a:latin typeface="字魂55号-龙吟手书" panose="00000500000000000000" pitchFamily="2" charset="-122"/>
                      <a:ea typeface="字魂55号-龙吟手书" panose="00000500000000000000" pitchFamily="2" charset="-122"/>
                    </a:rPr>
                    <a:t>输入标题</a:t>
                  </a:r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5361146" y="2396670"/>
                  <a:ext cx="300743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5400" dirty="0">
                      <a:solidFill>
                        <a:schemeClr val="bg1"/>
                      </a:solidFill>
                      <a:latin typeface="字魂55号-龙吟手书" panose="00000500000000000000" pitchFamily="2" charset="-122"/>
                      <a:ea typeface="字魂55号-龙吟手书" panose="00000500000000000000" pitchFamily="2" charset="-122"/>
                    </a:rPr>
                    <a:t>输入标题</a:t>
                  </a:r>
                </a:p>
              </p:txBody>
            </p:sp>
          </p:grpSp>
          <p:sp>
            <p:nvSpPr>
              <p:cNvPr id="16" name="文本框 15"/>
              <p:cNvSpPr txBox="1"/>
              <p:nvPr/>
            </p:nvSpPr>
            <p:spPr>
              <a:xfrm>
                <a:off x="4984667" y="2112104"/>
                <a:ext cx="523231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您的内容打在这里，或通过复制文本后在此选择粘贴，并选择只保留文字。</a:t>
                </a: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4784169" y="1902376"/>
              <a:ext cx="6438186" cy="2269455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E3390117-ABD9-47A2-81F0-8A8611D016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6359691" y="3663776"/>
            <a:ext cx="5832309" cy="319422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C0E71313-3748-4485-A8A1-B2280471D3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8" y="284550"/>
            <a:ext cx="1431721" cy="119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9364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5B38C008-8C53-4430-BC71-EBAA00AED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796744" cy="26270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539643" y="-957717"/>
            <a:ext cx="2359256" cy="197067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 rot="358792">
            <a:off x="3797086" y="1437484"/>
            <a:ext cx="4244017" cy="1907640"/>
            <a:chOff x="4023955" y="1376104"/>
            <a:chExt cx="4244017" cy="1907640"/>
          </a:xfrm>
        </p:grpSpPr>
        <p:grpSp>
          <p:nvGrpSpPr>
            <p:cNvPr id="12" name="组合 11"/>
            <p:cNvGrpSpPr/>
            <p:nvPr/>
          </p:nvGrpSpPr>
          <p:grpSpPr>
            <a:xfrm rot="617341">
              <a:off x="4638174" y="1376104"/>
              <a:ext cx="3012223" cy="930903"/>
              <a:chOff x="5356358" y="1978453"/>
              <a:chExt cx="3012223" cy="930903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ln w="152400">
                      <a:solidFill>
                        <a:srgbClr val="FFC000"/>
                      </a:solidFill>
                    </a:ln>
                    <a:solidFill>
                      <a:srgbClr val="FFC000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356358" y="1978453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 rot="617341">
              <a:off x="4023955" y="2360414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 rot="358792">
            <a:off x="1608692" y="3044487"/>
            <a:ext cx="4244017" cy="1907640"/>
            <a:chOff x="4023955" y="1376104"/>
            <a:chExt cx="4244017" cy="1907640"/>
          </a:xfrm>
        </p:grpSpPr>
        <p:grpSp>
          <p:nvGrpSpPr>
            <p:cNvPr id="17" name="组合 16"/>
            <p:cNvGrpSpPr/>
            <p:nvPr/>
          </p:nvGrpSpPr>
          <p:grpSpPr>
            <a:xfrm rot="617341">
              <a:off x="4638174" y="1376104"/>
              <a:ext cx="3012223" cy="930903"/>
              <a:chOff x="5356358" y="1978453"/>
              <a:chExt cx="3012223" cy="930903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ln w="152400">
                      <a:solidFill>
                        <a:srgbClr val="FFC000"/>
                      </a:solidFill>
                    </a:ln>
                    <a:solidFill>
                      <a:srgbClr val="FFC000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356358" y="1978453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 rot="617341">
              <a:off x="4023955" y="2360414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380772" y="1430264"/>
            <a:ext cx="608061" cy="449960"/>
            <a:chOff x="6356247" y="1213592"/>
            <a:chExt cx="1408784" cy="1042488"/>
          </a:xfrm>
        </p:grpSpPr>
        <p:sp>
          <p:nvSpPr>
            <p:cNvPr id="22" name="梯形 21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梯形 22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 rot="17928220">
            <a:off x="1994965" y="2357473"/>
            <a:ext cx="455300" cy="336918"/>
            <a:chOff x="6356247" y="1213592"/>
            <a:chExt cx="1408784" cy="1042488"/>
          </a:xfrm>
        </p:grpSpPr>
        <p:sp>
          <p:nvSpPr>
            <p:cNvPr id="25" name="梯形 24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梯形 25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 rot="1506059">
            <a:off x="5146151" y="3359762"/>
            <a:ext cx="455300" cy="336918"/>
            <a:chOff x="6356247" y="1213592"/>
            <a:chExt cx="1408784" cy="1042488"/>
          </a:xfrm>
        </p:grpSpPr>
        <p:sp>
          <p:nvSpPr>
            <p:cNvPr id="28" name="梯形 27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梯形 28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 rot="17802193">
            <a:off x="3860986" y="790485"/>
            <a:ext cx="625722" cy="463029"/>
            <a:chOff x="6356247" y="1213592"/>
            <a:chExt cx="1408784" cy="1042488"/>
          </a:xfrm>
        </p:grpSpPr>
        <p:sp>
          <p:nvSpPr>
            <p:cNvPr id="31" name="梯形 30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梯形 31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CF673319-1C99-4216-98AC-4127CB77BC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328"/>
            <a:ext cx="12192000" cy="197067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CEFFB87B-3C77-4D37-8F37-5FEE2C4B1A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5"/>
          <a:stretch/>
        </p:blipFill>
        <p:spPr>
          <a:xfrm flipV="1">
            <a:off x="0" y="4427564"/>
            <a:ext cx="12192000" cy="262743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6202" y="-2200515"/>
            <a:ext cx="8812796" cy="1178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2518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9E4C978-3AC7-4F3B-91A8-28DDE23C2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591C814A-0556-409C-AC09-A4685E19BE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5"/>
          <a:stretch/>
        </p:blipFill>
        <p:spPr>
          <a:xfrm>
            <a:off x="0" y="0"/>
            <a:ext cx="12192000" cy="26274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887328"/>
            <a:ext cx="12192000" cy="197067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789042" y="1413165"/>
            <a:ext cx="6238154" cy="4031670"/>
            <a:chOff x="4397379" y="952860"/>
            <a:chExt cx="6688971" cy="4323031"/>
          </a:xfrm>
        </p:grpSpPr>
        <p:sp>
          <p:nvSpPr>
            <p:cNvPr id="5" name="任意多边形 4"/>
            <p:cNvSpPr/>
            <p:nvPr/>
          </p:nvSpPr>
          <p:spPr>
            <a:xfrm>
              <a:off x="4397379" y="952860"/>
              <a:ext cx="6688971" cy="4323031"/>
            </a:xfrm>
            <a:custGeom>
              <a:avLst/>
              <a:gdLst>
                <a:gd name="connsiteX0" fmla="*/ 2289171 w 6688971"/>
                <a:gd name="connsiteY0" fmla="*/ 90128 h 4323031"/>
                <a:gd name="connsiteX1" fmla="*/ 46034 w 6688971"/>
                <a:gd name="connsiteY1" fmla="*/ 1033103 h 4323031"/>
                <a:gd name="connsiteX2" fmla="*/ 788984 w 6688971"/>
                <a:gd name="connsiteY2" fmla="*/ 2118953 h 4323031"/>
                <a:gd name="connsiteX3" fmla="*/ 946146 w 6688971"/>
                <a:gd name="connsiteY3" fmla="*/ 3504840 h 4323031"/>
                <a:gd name="connsiteX4" fmla="*/ 2917821 w 6688971"/>
                <a:gd name="connsiteY4" fmla="*/ 3776303 h 4323031"/>
                <a:gd name="connsiteX5" fmla="*/ 3803646 w 6688971"/>
                <a:gd name="connsiteY5" fmla="*/ 4319228 h 4323031"/>
                <a:gd name="connsiteX6" fmla="*/ 6418259 w 6688971"/>
                <a:gd name="connsiteY6" fmla="*/ 3476265 h 4323031"/>
                <a:gd name="connsiteX7" fmla="*/ 6461121 w 6688971"/>
                <a:gd name="connsiteY7" fmla="*/ 1518878 h 4323031"/>
                <a:gd name="connsiteX8" fmla="*/ 5132384 w 6688971"/>
                <a:gd name="connsiteY8" fmla="*/ 1490303 h 4323031"/>
                <a:gd name="connsiteX9" fmla="*/ 5003796 w 6688971"/>
                <a:gd name="connsiteY9" fmla="*/ 890228 h 4323031"/>
                <a:gd name="connsiteX10" fmla="*/ 3875084 w 6688971"/>
                <a:gd name="connsiteY10" fmla="*/ 661628 h 4323031"/>
                <a:gd name="connsiteX11" fmla="*/ 3775071 w 6688971"/>
                <a:gd name="connsiteY11" fmla="*/ 104415 h 4323031"/>
                <a:gd name="connsiteX12" fmla="*/ 2289171 w 6688971"/>
                <a:gd name="connsiteY12" fmla="*/ 90128 h 4323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88971" h="4323031">
                  <a:moveTo>
                    <a:pt x="2289171" y="90128"/>
                  </a:moveTo>
                  <a:cubicBezTo>
                    <a:pt x="1667665" y="244909"/>
                    <a:pt x="296065" y="694966"/>
                    <a:pt x="46034" y="1033103"/>
                  </a:cubicBezTo>
                  <a:cubicBezTo>
                    <a:pt x="-203997" y="1371240"/>
                    <a:pt x="638965" y="1706997"/>
                    <a:pt x="788984" y="2118953"/>
                  </a:cubicBezTo>
                  <a:cubicBezTo>
                    <a:pt x="939003" y="2530909"/>
                    <a:pt x="591340" y="3228615"/>
                    <a:pt x="946146" y="3504840"/>
                  </a:cubicBezTo>
                  <a:cubicBezTo>
                    <a:pt x="1300952" y="3781065"/>
                    <a:pt x="2441571" y="3640572"/>
                    <a:pt x="2917821" y="3776303"/>
                  </a:cubicBezTo>
                  <a:cubicBezTo>
                    <a:pt x="3394071" y="3912034"/>
                    <a:pt x="3220240" y="4369234"/>
                    <a:pt x="3803646" y="4319228"/>
                  </a:cubicBezTo>
                  <a:cubicBezTo>
                    <a:pt x="4387052" y="4269222"/>
                    <a:pt x="5975347" y="3942990"/>
                    <a:pt x="6418259" y="3476265"/>
                  </a:cubicBezTo>
                  <a:cubicBezTo>
                    <a:pt x="6861171" y="3009540"/>
                    <a:pt x="6675434" y="1849872"/>
                    <a:pt x="6461121" y="1518878"/>
                  </a:cubicBezTo>
                  <a:cubicBezTo>
                    <a:pt x="6246808" y="1187884"/>
                    <a:pt x="5375271" y="1595078"/>
                    <a:pt x="5132384" y="1490303"/>
                  </a:cubicBezTo>
                  <a:cubicBezTo>
                    <a:pt x="4889497" y="1385528"/>
                    <a:pt x="5213346" y="1028341"/>
                    <a:pt x="5003796" y="890228"/>
                  </a:cubicBezTo>
                  <a:cubicBezTo>
                    <a:pt x="4794246" y="752116"/>
                    <a:pt x="4079871" y="792597"/>
                    <a:pt x="3875084" y="661628"/>
                  </a:cubicBezTo>
                  <a:cubicBezTo>
                    <a:pt x="3670297" y="530659"/>
                    <a:pt x="4041771" y="202046"/>
                    <a:pt x="3775071" y="104415"/>
                  </a:cubicBezTo>
                  <a:cubicBezTo>
                    <a:pt x="3508371" y="6784"/>
                    <a:pt x="2910677" y="-64653"/>
                    <a:pt x="2289171" y="90128"/>
                  </a:cubicBezTo>
                  <a:close/>
                </a:path>
              </a:pathLst>
            </a:cu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549780" y="1105260"/>
              <a:ext cx="6453164" cy="4170631"/>
            </a:xfrm>
            <a:custGeom>
              <a:avLst/>
              <a:gdLst>
                <a:gd name="connsiteX0" fmla="*/ 2289171 w 6688971"/>
                <a:gd name="connsiteY0" fmla="*/ 90128 h 4323031"/>
                <a:gd name="connsiteX1" fmla="*/ 46034 w 6688971"/>
                <a:gd name="connsiteY1" fmla="*/ 1033103 h 4323031"/>
                <a:gd name="connsiteX2" fmla="*/ 788984 w 6688971"/>
                <a:gd name="connsiteY2" fmla="*/ 2118953 h 4323031"/>
                <a:gd name="connsiteX3" fmla="*/ 946146 w 6688971"/>
                <a:gd name="connsiteY3" fmla="*/ 3504840 h 4323031"/>
                <a:gd name="connsiteX4" fmla="*/ 2917821 w 6688971"/>
                <a:gd name="connsiteY4" fmla="*/ 3776303 h 4323031"/>
                <a:gd name="connsiteX5" fmla="*/ 3803646 w 6688971"/>
                <a:gd name="connsiteY5" fmla="*/ 4319228 h 4323031"/>
                <a:gd name="connsiteX6" fmla="*/ 6418259 w 6688971"/>
                <a:gd name="connsiteY6" fmla="*/ 3476265 h 4323031"/>
                <a:gd name="connsiteX7" fmla="*/ 6461121 w 6688971"/>
                <a:gd name="connsiteY7" fmla="*/ 1518878 h 4323031"/>
                <a:gd name="connsiteX8" fmla="*/ 5132384 w 6688971"/>
                <a:gd name="connsiteY8" fmla="*/ 1490303 h 4323031"/>
                <a:gd name="connsiteX9" fmla="*/ 5003796 w 6688971"/>
                <a:gd name="connsiteY9" fmla="*/ 890228 h 4323031"/>
                <a:gd name="connsiteX10" fmla="*/ 3875084 w 6688971"/>
                <a:gd name="connsiteY10" fmla="*/ 661628 h 4323031"/>
                <a:gd name="connsiteX11" fmla="*/ 3775071 w 6688971"/>
                <a:gd name="connsiteY11" fmla="*/ 104415 h 4323031"/>
                <a:gd name="connsiteX12" fmla="*/ 2289171 w 6688971"/>
                <a:gd name="connsiteY12" fmla="*/ 90128 h 4323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88971" h="4323031">
                  <a:moveTo>
                    <a:pt x="2289171" y="90128"/>
                  </a:moveTo>
                  <a:cubicBezTo>
                    <a:pt x="1667665" y="244909"/>
                    <a:pt x="296065" y="694966"/>
                    <a:pt x="46034" y="1033103"/>
                  </a:cubicBezTo>
                  <a:cubicBezTo>
                    <a:pt x="-203997" y="1371240"/>
                    <a:pt x="638965" y="1706997"/>
                    <a:pt x="788984" y="2118953"/>
                  </a:cubicBezTo>
                  <a:cubicBezTo>
                    <a:pt x="939003" y="2530909"/>
                    <a:pt x="591340" y="3228615"/>
                    <a:pt x="946146" y="3504840"/>
                  </a:cubicBezTo>
                  <a:cubicBezTo>
                    <a:pt x="1300952" y="3781065"/>
                    <a:pt x="2441571" y="3640572"/>
                    <a:pt x="2917821" y="3776303"/>
                  </a:cubicBezTo>
                  <a:cubicBezTo>
                    <a:pt x="3394071" y="3912034"/>
                    <a:pt x="3220240" y="4369234"/>
                    <a:pt x="3803646" y="4319228"/>
                  </a:cubicBezTo>
                  <a:cubicBezTo>
                    <a:pt x="4387052" y="4269222"/>
                    <a:pt x="5975347" y="3942990"/>
                    <a:pt x="6418259" y="3476265"/>
                  </a:cubicBezTo>
                  <a:cubicBezTo>
                    <a:pt x="6861171" y="3009540"/>
                    <a:pt x="6675434" y="1849872"/>
                    <a:pt x="6461121" y="1518878"/>
                  </a:cubicBezTo>
                  <a:cubicBezTo>
                    <a:pt x="6246808" y="1187884"/>
                    <a:pt x="5375271" y="1595078"/>
                    <a:pt x="5132384" y="1490303"/>
                  </a:cubicBezTo>
                  <a:cubicBezTo>
                    <a:pt x="4889497" y="1385528"/>
                    <a:pt x="5213346" y="1028341"/>
                    <a:pt x="5003796" y="890228"/>
                  </a:cubicBezTo>
                  <a:cubicBezTo>
                    <a:pt x="4794246" y="752116"/>
                    <a:pt x="4079871" y="792597"/>
                    <a:pt x="3875084" y="661628"/>
                  </a:cubicBezTo>
                  <a:cubicBezTo>
                    <a:pt x="3670297" y="530659"/>
                    <a:pt x="4041771" y="202046"/>
                    <a:pt x="3775071" y="104415"/>
                  </a:cubicBezTo>
                  <a:cubicBezTo>
                    <a:pt x="3508371" y="6784"/>
                    <a:pt x="2910677" y="-64653"/>
                    <a:pt x="2289171" y="90128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670558" y="2593657"/>
            <a:ext cx="3007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字魂55号-龙吟手书" panose="00000500000000000000" pitchFamily="2" charset="-122"/>
                <a:ea typeface="字魂55号-龙吟手书" panose="00000500000000000000" pitchFamily="2" charset="-122"/>
              </a:rPr>
              <a:t>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985350" y="3426853"/>
            <a:ext cx="4377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您的内容打在这里，或通过复制文本后在此选择粘贴，并选择只保留文字。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6141" y="4104910"/>
            <a:ext cx="4335859" cy="25051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2073751" y="-489245"/>
            <a:ext cx="7773533" cy="1039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19601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FF302EDA-DF72-4291-9655-3BE6844A1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0A71336C-AC6F-4642-90D9-D91A0C371BF1}"/>
              </a:ext>
            </a:extLst>
          </p:cNvPr>
          <p:cNvGrpSpPr/>
          <p:nvPr/>
        </p:nvGrpSpPr>
        <p:grpSpPr>
          <a:xfrm>
            <a:off x="0" y="4237002"/>
            <a:ext cx="12192000" cy="2620998"/>
            <a:chOff x="0" y="4237002"/>
            <a:chExt cx="12192000" cy="2620998"/>
          </a:xfrm>
        </p:grpSpPr>
        <p:pic>
          <p:nvPicPr>
            <p:cNvPr id="74" name="图片 73">
              <a:extLst>
                <a:ext uri="{FF2B5EF4-FFF2-40B4-BE49-F238E27FC236}">
                  <a16:creationId xmlns="" xmlns:a16="http://schemas.microsoft.com/office/drawing/2014/main" id="{121CFB85-DA85-4C00-83F6-E4A49D0C6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887328"/>
              <a:ext cx="12192000" cy="1970672"/>
            </a:xfrm>
            <a:prstGeom prst="rect">
              <a:avLst/>
            </a:prstGeom>
          </p:spPr>
        </p:pic>
        <p:pic>
          <p:nvPicPr>
            <p:cNvPr id="75" name="图片 74">
              <a:extLst>
                <a:ext uri="{FF2B5EF4-FFF2-40B4-BE49-F238E27FC236}">
                  <a16:creationId xmlns="" xmlns:a16="http://schemas.microsoft.com/office/drawing/2014/main" id="{0C92CC1A-CE01-4C94-8871-B62D97427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6" r="48239" b="81267"/>
            <a:stretch/>
          </p:blipFill>
          <p:spPr>
            <a:xfrm flipV="1">
              <a:off x="1" y="4237002"/>
              <a:ext cx="4907562" cy="2620996"/>
            </a:xfrm>
            <a:prstGeom prst="rect">
              <a:avLst/>
            </a:prstGeom>
          </p:spPr>
        </p:pic>
        <p:pic>
          <p:nvPicPr>
            <p:cNvPr id="76" name="图片 75">
              <a:extLst>
                <a:ext uri="{FF2B5EF4-FFF2-40B4-BE49-F238E27FC236}">
                  <a16:creationId xmlns="" xmlns:a16="http://schemas.microsoft.com/office/drawing/2014/main" id="{402A5DA8-5976-405B-9C7D-9CD70A5982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48" r="25456" b="81267"/>
            <a:stretch/>
          </p:blipFill>
          <p:spPr>
            <a:xfrm flipV="1">
              <a:off x="7883236" y="4237002"/>
              <a:ext cx="4308764" cy="2620996"/>
            </a:xfrm>
            <a:prstGeom prst="rect">
              <a:avLst/>
            </a:prstGeom>
          </p:spPr>
        </p:pic>
      </p:grp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4BBE829C-ADFF-4735-8E69-AB59ADFF3CCF}"/>
              </a:ext>
            </a:extLst>
          </p:cNvPr>
          <p:cNvGrpSpPr/>
          <p:nvPr/>
        </p:nvGrpSpPr>
        <p:grpSpPr>
          <a:xfrm>
            <a:off x="0" y="-1"/>
            <a:ext cx="12192000" cy="2994365"/>
            <a:chOff x="0" y="-1"/>
            <a:chExt cx="12192000" cy="2994365"/>
          </a:xfrm>
        </p:grpSpPr>
        <p:pic>
          <p:nvPicPr>
            <p:cNvPr id="79" name="图片 78">
              <a:extLst>
                <a:ext uri="{FF2B5EF4-FFF2-40B4-BE49-F238E27FC236}">
                  <a16:creationId xmlns="" xmlns:a16="http://schemas.microsoft.com/office/drawing/2014/main" id="{15EED34D-3DC7-4D71-95E9-82E550357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265"/>
            <a:stretch/>
          </p:blipFill>
          <p:spPr>
            <a:xfrm>
              <a:off x="0" y="0"/>
              <a:ext cx="12192000" cy="2627438"/>
            </a:xfrm>
            <a:prstGeom prst="rect">
              <a:avLst/>
            </a:prstGeom>
          </p:spPr>
        </p:pic>
        <p:pic>
          <p:nvPicPr>
            <p:cNvPr id="80" name="图片 79">
              <a:extLst>
                <a:ext uri="{FF2B5EF4-FFF2-40B4-BE49-F238E27FC236}">
                  <a16:creationId xmlns="" xmlns:a16="http://schemas.microsoft.com/office/drawing/2014/main" id="{FF2C1917-3157-4F75-8965-8A55C8F7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9" r="66062" b="85858"/>
            <a:stretch/>
          </p:blipFill>
          <p:spPr>
            <a:xfrm>
              <a:off x="0" y="-1"/>
              <a:ext cx="1658190" cy="1967345"/>
            </a:xfrm>
            <a:prstGeom prst="rect">
              <a:avLst/>
            </a:prstGeom>
          </p:spPr>
        </p:pic>
        <p:pic>
          <p:nvPicPr>
            <p:cNvPr id="81" name="图片 80">
              <a:extLst>
                <a:ext uri="{FF2B5EF4-FFF2-40B4-BE49-F238E27FC236}">
                  <a16:creationId xmlns="" xmlns:a16="http://schemas.microsoft.com/office/drawing/2014/main" id="{0CBC60BE-5C42-4F48-ACF6-0242D05FBE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39" t="-1" r="24551" b="75153"/>
            <a:stretch/>
          </p:blipFill>
          <p:spPr>
            <a:xfrm>
              <a:off x="8783781" y="-1"/>
              <a:ext cx="3408219" cy="2994365"/>
            </a:xfrm>
            <a:prstGeom prst="rect">
              <a:avLst/>
            </a:prstGeom>
          </p:spPr>
        </p:pic>
      </p:grpSp>
      <p:pic>
        <p:nvPicPr>
          <p:cNvPr id="82" name="图片 81">
            <a:extLst>
              <a:ext uri="{FF2B5EF4-FFF2-40B4-BE49-F238E27FC236}">
                <a16:creationId xmlns="" xmlns:a16="http://schemas.microsoft.com/office/drawing/2014/main" id="{8F28A609-1354-4BC9-8BA5-7CB449BCA7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6976" y="3429000"/>
            <a:ext cx="5278048" cy="5278048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EBC23685-9FF6-4F2C-9670-61D2D5E54530}"/>
              </a:ext>
            </a:extLst>
          </p:cNvPr>
          <p:cNvGrpSpPr/>
          <p:nvPr/>
        </p:nvGrpSpPr>
        <p:grpSpPr>
          <a:xfrm>
            <a:off x="1436914" y="2894155"/>
            <a:ext cx="9318172" cy="2215991"/>
            <a:chOff x="2782728" y="1413988"/>
            <a:chExt cx="7113294" cy="2215991"/>
          </a:xfrm>
        </p:grpSpPr>
        <p:sp>
          <p:nvSpPr>
            <p:cNvPr id="84" name="文本框 83">
              <a:extLst>
                <a:ext uri="{FF2B5EF4-FFF2-40B4-BE49-F238E27FC236}">
                  <a16:creationId xmlns="" xmlns:a16="http://schemas.microsoft.com/office/drawing/2014/main" id="{D94454EB-50BF-450B-90B0-D045E5167E64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sp>
          <p:nvSpPr>
            <p:cNvPr id="85" name="文本框 84">
              <a:extLst>
                <a:ext uri="{FF2B5EF4-FFF2-40B4-BE49-F238E27FC236}">
                  <a16:creationId xmlns="" xmlns:a16="http://schemas.microsoft.com/office/drawing/2014/main" id="{280F7C0E-8B82-4EC4-B80A-6681DC4C223E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DCE9236F-509C-4414-B801-6CE7A90AFFC8}"/>
              </a:ext>
            </a:extLst>
          </p:cNvPr>
          <p:cNvGrpSpPr/>
          <p:nvPr/>
        </p:nvGrpSpPr>
        <p:grpSpPr>
          <a:xfrm>
            <a:off x="2946077" y="1580419"/>
            <a:ext cx="6299847" cy="1323440"/>
            <a:chOff x="2782728" y="1413987"/>
            <a:chExt cx="7113294" cy="1323440"/>
          </a:xfrm>
        </p:grpSpPr>
        <p:sp>
          <p:nvSpPr>
            <p:cNvPr id="87" name="文本框 86">
              <a:extLst>
                <a:ext uri="{FF2B5EF4-FFF2-40B4-BE49-F238E27FC236}">
                  <a16:creationId xmlns="" xmlns:a16="http://schemas.microsoft.com/office/drawing/2014/main" id="{951B29D5-04C7-44C8-9A7C-8129957DDD1A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第三部分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="" xmlns:a16="http://schemas.microsoft.com/office/drawing/2014/main" id="{A2BB5A2D-3014-405B-BC3E-76CA4C74F8FA}"/>
                </a:ext>
              </a:extLst>
            </p:cNvPr>
            <p:cNvSpPr txBox="1"/>
            <p:nvPr/>
          </p:nvSpPr>
          <p:spPr>
            <a:xfrm>
              <a:off x="2782728" y="1413987"/>
              <a:ext cx="71132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第三部分</a:t>
              </a: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B82DD6DF-007D-474B-A5F5-54B11F5B5668}"/>
              </a:ext>
            </a:extLst>
          </p:cNvPr>
          <p:cNvGrpSpPr/>
          <p:nvPr/>
        </p:nvGrpSpPr>
        <p:grpSpPr>
          <a:xfrm flipH="1">
            <a:off x="2225051" y="1508471"/>
            <a:ext cx="1263153" cy="934722"/>
            <a:chOff x="6356247" y="1213592"/>
            <a:chExt cx="1408784" cy="1042488"/>
          </a:xfrm>
        </p:grpSpPr>
        <p:sp>
          <p:nvSpPr>
            <p:cNvPr id="90" name="梯形 89">
              <a:extLst>
                <a:ext uri="{FF2B5EF4-FFF2-40B4-BE49-F238E27FC236}">
                  <a16:creationId xmlns="" xmlns:a16="http://schemas.microsoft.com/office/drawing/2014/main" id="{AB47499B-9B27-434F-8913-2937AC5D3476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梯形 90">
              <a:extLst>
                <a:ext uri="{FF2B5EF4-FFF2-40B4-BE49-F238E27FC236}">
                  <a16:creationId xmlns="" xmlns:a16="http://schemas.microsoft.com/office/drawing/2014/main" id="{B5C63945-7067-469B-8A01-856878C80F22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="" xmlns:a16="http://schemas.microsoft.com/office/drawing/2014/main" id="{D90358FC-9367-41EA-80E5-8CECB056EF03}"/>
              </a:ext>
            </a:extLst>
          </p:cNvPr>
          <p:cNvGrpSpPr/>
          <p:nvPr/>
        </p:nvGrpSpPr>
        <p:grpSpPr>
          <a:xfrm>
            <a:off x="8644954" y="1590974"/>
            <a:ext cx="1040170" cy="769716"/>
            <a:chOff x="6356247" y="1213592"/>
            <a:chExt cx="1408784" cy="1042488"/>
          </a:xfrm>
        </p:grpSpPr>
        <p:sp>
          <p:nvSpPr>
            <p:cNvPr id="93" name="梯形 92">
              <a:extLst>
                <a:ext uri="{FF2B5EF4-FFF2-40B4-BE49-F238E27FC236}">
                  <a16:creationId xmlns="" xmlns:a16="http://schemas.microsoft.com/office/drawing/2014/main" id="{5F481DFF-D132-415D-9B50-624C03077975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梯形 93">
              <a:extLst>
                <a:ext uri="{FF2B5EF4-FFF2-40B4-BE49-F238E27FC236}">
                  <a16:creationId xmlns="" xmlns:a16="http://schemas.microsoft.com/office/drawing/2014/main" id="{5EB8D7CC-8598-4C7F-8CD3-0A7278B72039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124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D1241141-CF21-4447-8329-684AF11DC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E80687E1-FB53-48F6-BC00-5194C2B12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30624"/>
            <a:ext cx="12192000" cy="262737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05695" y="-633498"/>
            <a:ext cx="7276640" cy="9728244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 rot="403901">
            <a:off x="2435951" y="2394407"/>
            <a:ext cx="7268766" cy="1059891"/>
            <a:chOff x="2435951" y="2394407"/>
            <a:chExt cx="7268766" cy="1059891"/>
          </a:xfrm>
        </p:grpSpPr>
        <p:grpSp>
          <p:nvGrpSpPr>
            <p:cNvPr id="17" name="组合 16"/>
            <p:cNvGrpSpPr/>
            <p:nvPr/>
          </p:nvGrpSpPr>
          <p:grpSpPr>
            <a:xfrm>
              <a:off x="2435951" y="2394407"/>
              <a:ext cx="7268766" cy="1059891"/>
              <a:chOff x="2545556" y="1733018"/>
              <a:chExt cx="7268766" cy="1059891"/>
            </a:xfrm>
          </p:grpSpPr>
          <p:sp>
            <p:nvSpPr>
              <p:cNvPr id="6" name="平行四边形 5"/>
              <p:cNvSpPr/>
              <p:nvPr/>
            </p:nvSpPr>
            <p:spPr>
              <a:xfrm>
                <a:off x="2545556" y="1892796"/>
                <a:ext cx="7100887" cy="900113"/>
              </a:xfrm>
              <a:prstGeom prst="parallelogram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平行四边形 15"/>
              <p:cNvSpPr/>
              <p:nvPr/>
            </p:nvSpPr>
            <p:spPr>
              <a:xfrm>
                <a:off x="2713435" y="1733018"/>
                <a:ext cx="7100887" cy="900113"/>
              </a:xfrm>
              <a:prstGeom prst="parallelogram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2989652" y="2415804"/>
              <a:ext cx="65078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1244" y="388425"/>
            <a:ext cx="2347455" cy="1960815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58427610-AF33-41AC-869E-5DAA0DE083B5}"/>
              </a:ext>
            </a:extLst>
          </p:cNvPr>
          <p:cNvGrpSpPr/>
          <p:nvPr/>
        </p:nvGrpSpPr>
        <p:grpSpPr>
          <a:xfrm flipV="1">
            <a:off x="1" y="2"/>
            <a:ext cx="12191999" cy="2620996"/>
            <a:chOff x="1" y="4237002"/>
            <a:chExt cx="12191999" cy="2620996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376D8DD3-4AD6-46D9-A7EA-7621EA6A5E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6" r="48239" b="81267"/>
            <a:stretch/>
          </p:blipFill>
          <p:spPr>
            <a:xfrm flipV="1">
              <a:off x="1" y="4237002"/>
              <a:ext cx="4907562" cy="2620996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AE6618A1-B7D0-4933-BC50-B3D7B23FAD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48" r="25456" b="81267"/>
            <a:stretch/>
          </p:blipFill>
          <p:spPr>
            <a:xfrm flipV="1">
              <a:off x="7883236" y="4237002"/>
              <a:ext cx="4308764" cy="2620996"/>
            </a:xfrm>
            <a:prstGeom prst="rect">
              <a:avLst/>
            </a:prstGeom>
          </p:spPr>
        </p:pic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49D83B9-379C-434D-A8B5-D97C59AEE9E9}"/>
              </a:ext>
            </a:extLst>
          </p:cNvPr>
          <p:cNvGrpSpPr/>
          <p:nvPr/>
        </p:nvGrpSpPr>
        <p:grpSpPr>
          <a:xfrm>
            <a:off x="8146190" y="2549523"/>
            <a:ext cx="2100263" cy="4508927"/>
            <a:chOff x="2782728" y="1413988"/>
            <a:chExt cx="2100263" cy="4508927"/>
          </a:xfrm>
        </p:grpSpPr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F9EC81B6-532E-4CCB-A3E9-61E9E3214DEA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7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鼠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3C924507-E3DC-458A-855B-82C1CD748D7A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7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鼠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6487152C-96F5-4917-86EE-033AB8AC4F94}"/>
              </a:ext>
            </a:extLst>
          </p:cNvPr>
          <p:cNvGrpSpPr/>
          <p:nvPr/>
        </p:nvGrpSpPr>
        <p:grpSpPr>
          <a:xfrm>
            <a:off x="9788062" y="2863482"/>
            <a:ext cx="2100264" cy="3200088"/>
            <a:chOff x="2782727" y="1368610"/>
            <a:chExt cx="2100264" cy="3200088"/>
          </a:xfrm>
        </p:grpSpPr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AF1C4964-1523-4DA9-9801-D0F75A842274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年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A6390B4C-0A56-488A-B977-C66D0F2D602C}"/>
                </a:ext>
              </a:extLst>
            </p:cNvPr>
            <p:cNvSpPr txBox="1"/>
            <p:nvPr/>
          </p:nvSpPr>
          <p:spPr>
            <a:xfrm>
              <a:off x="2782727" y="1368610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632032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8FDA161C-4D17-4364-A554-2B4C60575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63D5F4B3-9D17-4FE0-B7D7-188FC7575EAA}"/>
              </a:ext>
            </a:extLst>
          </p:cNvPr>
          <p:cNvGrpSpPr/>
          <p:nvPr/>
        </p:nvGrpSpPr>
        <p:grpSpPr>
          <a:xfrm flipV="1">
            <a:off x="1" y="2"/>
            <a:ext cx="12191999" cy="2620996"/>
            <a:chOff x="1" y="4237002"/>
            <a:chExt cx="12191999" cy="2620996"/>
          </a:xfrm>
        </p:grpSpPr>
        <p:pic>
          <p:nvPicPr>
            <p:cNvPr id="36" name="图片 35">
              <a:extLst>
                <a:ext uri="{FF2B5EF4-FFF2-40B4-BE49-F238E27FC236}">
                  <a16:creationId xmlns="" xmlns:a16="http://schemas.microsoft.com/office/drawing/2014/main" id="{EFB8E372-FB91-4072-96A4-6821CCCAE5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6" r="48239" b="81267"/>
            <a:stretch/>
          </p:blipFill>
          <p:spPr>
            <a:xfrm flipV="1">
              <a:off x="1" y="4237002"/>
              <a:ext cx="4907562" cy="2620996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="" xmlns:a16="http://schemas.microsoft.com/office/drawing/2014/main" id="{99E9172E-2550-4C7D-8716-BA75F8544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48" r="25456" b="81267"/>
            <a:stretch/>
          </p:blipFill>
          <p:spPr>
            <a:xfrm flipV="1">
              <a:off x="7883236" y="4237002"/>
              <a:ext cx="4308764" cy="2620996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265" y="4879872"/>
            <a:ext cx="12238133" cy="197812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8" r="28057" b="21288"/>
          <a:stretch/>
        </p:blipFill>
        <p:spPr>
          <a:xfrm>
            <a:off x="2346180" y="124691"/>
            <a:ext cx="6686984" cy="7135764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00050" y="1885950"/>
            <a:ext cx="3922864" cy="2799560"/>
            <a:chOff x="400050" y="1885950"/>
            <a:chExt cx="3922864" cy="2799560"/>
          </a:xfrm>
        </p:grpSpPr>
        <p:grpSp>
          <p:nvGrpSpPr>
            <p:cNvPr id="7" name="组合 6"/>
            <p:cNvGrpSpPr/>
            <p:nvPr/>
          </p:nvGrpSpPr>
          <p:grpSpPr>
            <a:xfrm>
              <a:off x="400050" y="1885950"/>
              <a:ext cx="3922864" cy="2799560"/>
              <a:chOff x="400050" y="1885950"/>
              <a:chExt cx="3922864" cy="2799560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400050" y="1885950"/>
                <a:ext cx="3771900" cy="2700338"/>
              </a:xfrm>
              <a:custGeom>
                <a:avLst/>
                <a:gdLst>
                  <a:gd name="connsiteX0" fmla="*/ 457200 w 3771900"/>
                  <a:gd name="connsiteY0" fmla="*/ 671513 h 2700338"/>
                  <a:gd name="connsiteX1" fmla="*/ 457200 w 3771900"/>
                  <a:gd name="connsiteY1" fmla="*/ 671513 h 2700338"/>
                  <a:gd name="connsiteX2" fmla="*/ 2243138 w 3771900"/>
                  <a:gd name="connsiteY2" fmla="*/ 614363 h 2700338"/>
                  <a:gd name="connsiteX3" fmla="*/ 2471738 w 3771900"/>
                  <a:gd name="connsiteY3" fmla="*/ 0 h 2700338"/>
                  <a:gd name="connsiteX4" fmla="*/ 2886075 w 3771900"/>
                  <a:gd name="connsiteY4" fmla="*/ 657225 h 2700338"/>
                  <a:gd name="connsiteX5" fmla="*/ 3771900 w 3771900"/>
                  <a:gd name="connsiteY5" fmla="*/ 728663 h 2700338"/>
                  <a:gd name="connsiteX6" fmla="*/ 3457575 w 3771900"/>
                  <a:gd name="connsiteY6" fmla="*/ 2700338 h 2700338"/>
                  <a:gd name="connsiteX7" fmla="*/ 0 w 3771900"/>
                  <a:gd name="connsiteY7" fmla="*/ 2657475 h 2700338"/>
                  <a:gd name="connsiteX8" fmla="*/ 457200 w 3771900"/>
                  <a:gd name="connsiteY8" fmla="*/ 671513 h 2700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71900" h="2700338">
                    <a:moveTo>
                      <a:pt x="457200" y="671513"/>
                    </a:moveTo>
                    <a:lnTo>
                      <a:pt x="457200" y="671513"/>
                    </a:lnTo>
                    <a:lnTo>
                      <a:pt x="2243138" y="614363"/>
                    </a:lnTo>
                    <a:lnTo>
                      <a:pt x="2471738" y="0"/>
                    </a:lnTo>
                    <a:lnTo>
                      <a:pt x="2886075" y="657225"/>
                    </a:lnTo>
                    <a:lnTo>
                      <a:pt x="3771900" y="728663"/>
                    </a:lnTo>
                    <a:lnTo>
                      <a:pt x="3457575" y="2700338"/>
                    </a:lnTo>
                    <a:lnTo>
                      <a:pt x="0" y="2657475"/>
                    </a:lnTo>
                    <a:lnTo>
                      <a:pt x="457200" y="6715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551014" y="1985172"/>
                <a:ext cx="3771900" cy="2700338"/>
              </a:xfrm>
              <a:custGeom>
                <a:avLst/>
                <a:gdLst>
                  <a:gd name="connsiteX0" fmla="*/ 457200 w 3771900"/>
                  <a:gd name="connsiteY0" fmla="*/ 671513 h 2700338"/>
                  <a:gd name="connsiteX1" fmla="*/ 457200 w 3771900"/>
                  <a:gd name="connsiteY1" fmla="*/ 671513 h 2700338"/>
                  <a:gd name="connsiteX2" fmla="*/ 2243138 w 3771900"/>
                  <a:gd name="connsiteY2" fmla="*/ 614363 h 2700338"/>
                  <a:gd name="connsiteX3" fmla="*/ 2471738 w 3771900"/>
                  <a:gd name="connsiteY3" fmla="*/ 0 h 2700338"/>
                  <a:gd name="connsiteX4" fmla="*/ 2886075 w 3771900"/>
                  <a:gd name="connsiteY4" fmla="*/ 657225 h 2700338"/>
                  <a:gd name="connsiteX5" fmla="*/ 3771900 w 3771900"/>
                  <a:gd name="connsiteY5" fmla="*/ 728663 h 2700338"/>
                  <a:gd name="connsiteX6" fmla="*/ 3457575 w 3771900"/>
                  <a:gd name="connsiteY6" fmla="*/ 2700338 h 2700338"/>
                  <a:gd name="connsiteX7" fmla="*/ 0 w 3771900"/>
                  <a:gd name="connsiteY7" fmla="*/ 2657475 h 2700338"/>
                  <a:gd name="connsiteX8" fmla="*/ 457200 w 3771900"/>
                  <a:gd name="connsiteY8" fmla="*/ 671513 h 2700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71900" h="2700338">
                    <a:moveTo>
                      <a:pt x="457200" y="671513"/>
                    </a:moveTo>
                    <a:lnTo>
                      <a:pt x="457200" y="671513"/>
                    </a:lnTo>
                    <a:lnTo>
                      <a:pt x="2243138" y="614363"/>
                    </a:lnTo>
                    <a:lnTo>
                      <a:pt x="2471738" y="0"/>
                    </a:lnTo>
                    <a:lnTo>
                      <a:pt x="2886075" y="657225"/>
                    </a:lnTo>
                    <a:lnTo>
                      <a:pt x="3771900" y="728663"/>
                    </a:lnTo>
                    <a:lnTo>
                      <a:pt x="3457575" y="2700338"/>
                    </a:lnTo>
                    <a:lnTo>
                      <a:pt x="0" y="2657475"/>
                    </a:lnTo>
                    <a:lnTo>
                      <a:pt x="457200" y="67151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904736" y="2625974"/>
              <a:ext cx="3300413" cy="1812035"/>
              <a:chOff x="5270929" y="2078314"/>
              <a:chExt cx="3300413" cy="1812035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5417734" y="2078314"/>
                <a:ext cx="3007435" cy="923330"/>
                <a:chOff x="5361146" y="1986026"/>
                <a:chExt cx="3007435" cy="923330"/>
              </a:xfrm>
            </p:grpSpPr>
            <p:sp>
              <p:nvSpPr>
                <p:cNvPr id="23" name="文本框 22"/>
                <p:cNvSpPr txBox="1"/>
                <p:nvPr/>
              </p:nvSpPr>
              <p:spPr>
                <a:xfrm>
                  <a:off x="5361146" y="1986026"/>
                  <a:ext cx="300743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5400" dirty="0">
                      <a:ln w="152400">
                        <a:solidFill>
                          <a:schemeClr val="tx1"/>
                        </a:solidFill>
                      </a:ln>
                      <a:latin typeface="字魂55号-龙吟手书" panose="00000500000000000000" pitchFamily="2" charset="-122"/>
                      <a:ea typeface="字魂55号-龙吟手书" panose="00000500000000000000" pitchFamily="2" charset="-122"/>
                    </a:rPr>
                    <a:t>输入标题</a:t>
                  </a: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5361146" y="1986026"/>
                  <a:ext cx="300743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5400" dirty="0">
                      <a:solidFill>
                        <a:schemeClr val="bg1"/>
                      </a:solidFill>
                      <a:latin typeface="字魂55号-龙吟手书" panose="00000500000000000000" pitchFamily="2" charset="-122"/>
                      <a:ea typeface="字魂55号-龙吟手书" panose="00000500000000000000" pitchFamily="2" charset="-122"/>
                    </a:rPr>
                    <a:t>输入标题</a:t>
                  </a:r>
                </a:p>
              </p:txBody>
            </p:sp>
          </p:grpSp>
          <p:sp>
            <p:nvSpPr>
              <p:cNvPr id="22" name="文本框 21"/>
              <p:cNvSpPr txBox="1"/>
              <p:nvPr/>
            </p:nvSpPr>
            <p:spPr>
              <a:xfrm>
                <a:off x="5270929" y="3001644"/>
                <a:ext cx="3300413" cy="888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您的内容打在这里，或通过复制文本后在此选择粘贴。</a:t>
                </a: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070355" y="2029219"/>
            <a:ext cx="3922864" cy="2799560"/>
            <a:chOff x="400050" y="1885950"/>
            <a:chExt cx="3922864" cy="2799560"/>
          </a:xfrm>
        </p:grpSpPr>
        <p:grpSp>
          <p:nvGrpSpPr>
            <p:cNvPr id="26" name="组合 25"/>
            <p:cNvGrpSpPr/>
            <p:nvPr/>
          </p:nvGrpSpPr>
          <p:grpSpPr>
            <a:xfrm>
              <a:off x="400050" y="1885950"/>
              <a:ext cx="3922864" cy="2799560"/>
              <a:chOff x="400050" y="1885950"/>
              <a:chExt cx="3922864" cy="2799560"/>
            </a:xfrm>
          </p:grpSpPr>
          <p:sp>
            <p:nvSpPr>
              <p:cNvPr id="32" name="任意多边形 31"/>
              <p:cNvSpPr/>
              <p:nvPr/>
            </p:nvSpPr>
            <p:spPr>
              <a:xfrm>
                <a:off x="400050" y="1885950"/>
                <a:ext cx="3771900" cy="2700338"/>
              </a:xfrm>
              <a:custGeom>
                <a:avLst/>
                <a:gdLst>
                  <a:gd name="connsiteX0" fmla="*/ 457200 w 3771900"/>
                  <a:gd name="connsiteY0" fmla="*/ 671513 h 2700338"/>
                  <a:gd name="connsiteX1" fmla="*/ 457200 w 3771900"/>
                  <a:gd name="connsiteY1" fmla="*/ 671513 h 2700338"/>
                  <a:gd name="connsiteX2" fmla="*/ 2243138 w 3771900"/>
                  <a:gd name="connsiteY2" fmla="*/ 614363 h 2700338"/>
                  <a:gd name="connsiteX3" fmla="*/ 2471738 w 3771900"/>
                  <a:gd name="connsiteY3" fmla="*/ 0 h 2700338"/>
                  <a:gd name="connsiteX4" fmla="*/ 2886075 w 3771900"/>
                  <a:gd name="connsiteY4" fmla="*/ 657225 h 2700338"/>
                  <a:gd name="connsiteX5" fmla="*/ 3771900 w 3771900"/>
                  <a:gd name="connsiteY5" fmla="*/ 728663 h 2700338"/>
                  <a:gd name="connsiteX6" fmla="*/ 3457575 w 3771900"/>
                  <a:gd name="connsiteY6" fmla="*/ 2700338 h 2700338"/>
                  <a:gd name="connsiteX7" fmla="*/ 0 w 3771900"/>
                  <a:gd name="connsiteY7" fmla="*/ 2657475 h 2700338"/>
                  <a:gd name="connsiteX8" fmla="*/ 457200 w 3771900"/>
                  <a:gd name="connsiteY8" fmla="*/ 671513 h 2700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71900" h="2700338">
                    <a:moveTo>
                      <a:pt x="457200" y="671513"/>
                    </a:moveTo>
                    <a:lnTo>
                      <a:pt x="457200" y="671513"/>
                    </a:lnTo>
                    <a:lnTo>
                      <a:pt x="2243138" y="614363"/>
                    </a:lnTo>
                    <a:lnTo>
                      <a:pt x="2471738" y="0"/>
                    </a:lnTo>
                    <a:lnTo>
                      <a:pt x="2886075" y="657225"/>
                    </a:lnTo>
                    <a:lnTo>
                      <a:pt x="3771900" y="728663"/>
                    </a:lnTo>
                    <a:lnTo>
                      <a:pt x="3457575" y="2700338"/>
                    </a:lnTo>
                    <a:lnTo>
                      <a:pt x="0" y="2657475"/>
                    </a:lnTo>
                    <a:lnTo>
                      <a:pt x="457200" y="6715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551014" y="1985172"/>
                <a:ext cx="3771900" cy="2700338"/>
              </a:xfrm>
              <a:custGeom>
                <a:avLst/>
                <a:gdLst>
                  <a:gd name="connsiteX0" fmla="*/ 457200 w 3771900"/>
                  <a:gd name="connsiteY0" fmla="*/ 671513 h 2700338"/>
                  <a:gd name="connsiteX1" fmla="*/ 457200 w 3771900"/>
                  <a:gd name="connsiteY1" fmla="*/ 671513 h 2700338"/>
                  <a:gd name="connsiteX2" fmla="*/ 2243138 w 3771900"/>
                  <a:gd name="connsiteY2" fmla="*/ 614363 h 2700338"/>
                  <a:gd name="connsiteX3" fmla="*/ 2471738 w 3771900"/>
                  <a:gd name="connsiteY3" fmla="*/ 0 h 2700338"/>
                  <a:gd name="connsiteX4" fmla="*/ 2886075 w 3771900"/>
                  <a:gd name="connsiteY4" fmla="*/ 657225 h 2700338"/>
                  <a:gd name="connsiteX5" fmla="*/ 3771900 w 3771900"/>
                  <a:gd name="connsiteY5" fmla="*/ 728663 h 2700338"/>
                  <a:gd name="connsiteX6" fmla="*/ 3457575 w 3771900"/>
                  <a:gd name="connsiteY6" fmla="*/ 2700338 h 2700338"/>
                  <a:gd name="connsiteX7" fmla="*/ 0 w 3771900"/>
                  <a:gd name="connsiteY7" fmla="*/ 2657475 h 2700338"/>
                  <a:gd name="connsiteX8" fmla="*/ 457200 w 3771900"/>
                  <a:gd name="connsiteY8" fmla="*/ 671513 h 2700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71900" h="2700338">
                    <a:moveTo>
                      <a:pt x="457200" y="671513"/>
                    </a:moveTo>
                    <a:lnTo>
                      <a:pt x="457200" y="671513"/>
                    </a:lnTo>
                    <a:lnTo>
                      <a:pt x="2243138" y="614363"/>
                    </a:lnTo>
                    <a:lnTo>
                      <a:pt x="2471738" y="0"/>
                    </a:lnTo>
                    <a:lnTo>
                      <a:pt x="2886075" y="657225"/>
                    </a:lnTo>
                    <a:lnTo>
                      <a:pt x="3771900" y="728663"/>
                    </a:lnTo>
                    <a:lnTo>
                      <a:pt x="3457575" y="2700338"/>
                    </a:lnTo>
                    <a:lnTo>
                      <a:pt x="0" y="2657475"/>
                    </a:lnTo>
                    <a:lnTo>
                      <a:pt x="457200" y="67151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904736" y="2625974"/>
              <a:ext cx="3300413" cy="1812035"/>
              <a:chOff x="5270929" y="2078314"/>
              <a:chExt cx="3300413" cy="1812035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17734" y="2078314"/>
                <a:ext cx="3007435" cy="923330"/>
                <a:chOff x="5361146" y="1986026"/>
                <a:chExt cx="3007435" cy="923330"/>
              </a:xfrm>
            </p:grpSpPr>
            <p:sp>
              <p:nvSpPr>
                <p:cNvPr id="30" name="文本框 29"/>
                <p:cNvSpPr txBox="1"/>
                <p:nvPr/>
              </p:nvSpPr>
              <p:spPr>
                <a:xfrm>
                  <a:off x="5361146" y="1986026"/>
                  <a:ext cx="300743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5400" dirty="0">
                      <a:ln w="152400">
                        <a:solidFill>
                          <a:schemeClr val="tx1"/>
                        </a:solidFill>
                      </a:ln>
                      <a:latin typeface="字魂55号-龙吟手书" panose="00000500000000000000" pitchFamily="2" charset="-122"/>
                      <a:ea typeface="字魂55号-龙吟手书" panose="00000500000000000000" pitchFamily="2" charset="-122"/>
                    </a:rPr>
                    <a:t>输入标题</a:t>
                  </a:r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>
                  <a:off x="5361146" y="1986026"/>
                  <a:ext cx="300743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5400" dirty="0">
                      <a:solidFill>
                        <a:schemeClr val="bg1"/>
                      </a:solidFill>
                      <a:latin typeface="字魂55号-龙吟手书" panose="00000500000000000000" pitchFamily="2" charset="-122"/>
                      <a:ea typeface="字魂55号-龙吟手书" panose="00000500000000000000" pitchFamily="2" charset="-122"/>
                    </a:rPr>
                    <a:t>输入标题</a:t>
                  </a:r>
                </a:p>
              </p:txBody>
            </p:sp>
          </p:grpSp>
          <p:sp>
            <p:nvSpPr>
              <p:cNvPr id="29" name="文本框 28"/>
              <p:cNvSpPr txBox="1"/>
              <p:nvPr/>
            </p:nvSpPr>
            <p:spPr>
              <a:xfrm>
                <a:off x="5270929" y="3001644"/>
                <a:ext cx="3300413" cy="888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您的内容打在这里，或通过复制文本后在此选择粘贴。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965496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4A6806D-049F-45B3-A5C1-C6580B602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E67F4131-1CCC-472D-BD7A-7A42164266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5"/>
          <a:stretch/>
        </p:blipFill>
        <p:spPr>
          <a:xfrm>
            <a:off x="0" y="0"/>
            <a:ext cx="12192000" cy="262743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887328"/>
            <a:ext cx="12192000" cy="1970671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1022529" y="3277414"/>
            <a:ext cx="10146943" cy="402088"/>
          </a:xfrm>
          <a:custGeom>
            <a:avLst/>
            <a:gdLst>
              <a:gd name="connsiteX0" fmla="*/ 0 w 10146943"/>
              <a:gd name="connsiteY0" fmla="*/ 58819 h 402088"/>
              <a:gd name="connsiteX1" fmla="*/ 3000375 w 10146943"/>
              <a:gd name="connsiteY1" fmla="*/ 401719 h 402088"/>
              <a:gd name="connsiteX2" fmla="*/ 6186487 w 10146943"/>
              <a:gd name="connsiteY2" fmla="*/ 1669 h 402088"/>
              <a:gd name="connsiteX3" fmla="*/ 9772650 w 10146943"/>
              <a:gd name="connsiteY3" fmla="*/ 258844 h 402088"/>
              <a:gd name="connsiteX4" fmla="*/ 9858375 w 10146943"/>
              <a:gd name="connsiteY4" fmla="*/ 258844 h 40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6943" h="402088">
                <a:moveTo>
                  <a:pt x="0" y="58819"/>
                </a:moveTo>
                <a:cubicBezTo>
                  <a:pt x="984647" y="235031"/>
                  <a:pt x="1969294" y="411244"/>
                  <a:pt x="3000375" y="401719"/>
                </a:cubicBezTo>
                <a:cubicBezTo>
                  <a:pt x="4031456" y="392194"/>
                  <a:pt x="5057775" y="25481"/>
                  <a:pt x="6186487" y="1669"/>
                </a:cubicBezTo>
                <a:cubicBezTo>
                  <a:pt x="7315199" y="-22143"/>
                  <a:pt x="9160669" y="215982"/>
                  <a:pt x="9772650" y="258844"/>
                </a:cubicBezTo>
                <a:cubicBezTo>
                  <a:pt x="10384631" y="301707"/>
                  <a:pt x="10121503" y="280275"/>
                  <a:pt x="9858375" y="258844"/>
                </a:cubicBez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 rot="21040379">
            <a:off x="3952318" y="1550048"/>
            <a:ext cx="4244017" cy="1725520"/>
            <a:chOff x="3973034" y="1376104"/>
            <a:chExt cx="4244017" cy="1725520"/>
          </a:xfrm>
        </p:grpSpPr>
        <p:grpSp>
          <p:nvGrpSpPr>
            <p:cNvPr id="9" name="组合 8"/>
            <p:cNvGrpSpPr/>
            <p:nvPr/>
          </p:nvGrpSpPr>
          <p:grpSpPr>
            <a:xfrm rot="617341">
              <a:off x="4638174" y="1376104"/>
              <a:ext cx="3012223" cy="930903"/>
              <a:chOff x="5356358" y="1978453"/>
              <a:chExt cx="3012223" cy="93090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ln w="152400">
                      <a:solidFill>
                        <a:srgbClr val="FFC000"/>
                      </a:solidFill>
                    </a:ln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356358" y="1978453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 rot="617341">
              <a:off x="3973034" y="2178294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 rot="21040379">
            <a:off x="3934187" y="3741251"/>
            <a:ext cx="4244017" cy="1758022"/>
            <a:chOff x="4076500" y="1376104"/>
            <a:chExt cx="4244017" cy="1758022"/>
          </a:xfrm>
        </p:grpSpPr>
        <p:grpSp>
          <p:nvGrpSpPr>
            <p:cNvPr id="14" name="组合 13"/>
            <p:cNvGrpSpPr/>
            <p:nvPr/>
          </p:nvGrpSpPr>
          <p:grpSpPr>
            <a:xfrm rot="617341">
              <a:off x="4638174" y="1376104"/>
              <a:ext cx="3012223" cy="930903"/>
              <a:chOff x="5356358" y="1978453"/>
              <a:chExt cx="3012223" cy="930903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ln w="152400">
                      <a:solidFill>
                        <a:srgbClr val="FFC000"/>
                      </a:solidFill>
                    </a:ln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5356358" y="1978453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 rot="617341">
              <a:off x="4076500" y="2210796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480362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FF302EDA-DF72-4291-9655-3BE6844A1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0A71336C-AC6F-4642-90D9-D91A0C371BF1}"/>
              </a:ext>
            </a:extLst>
          </p:cNvPr>
          <p:cNvGrpSpPr/>
          <p:nvPr/>
        </p:nvGrpSpPr>
        <p:grpSpPr>
          <a:xfrm>
            <a:off x="0" y="4237002"/>
            <a:ext cx="12192000" cy="2620998"/>
            <a:chOff x="0" y="4237002"/>
            <a:chExt cx="12192000" cy="2620998"/>
          </a:xfrm>
        </p:grpSpPr>
        <p:pic>
          <p:nvPicPr>
            <p:cNvPr id="74" name="图片 73">
              <a:extLst>
                <a:ext uri="{FF2B5EF4-FFF2-40B4-BE49-F238E27FC236}">
                  <a16:creationId xmlns="" xmlns:a16="http://schemas.microsoft.com/office/drawing/2014/main" id="{121CFB85-DA85-4C00-83F6-E4A49D0C6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887328"/>
              <a:ext cx="12192000" cy="1970672"/>
            </a:xfrm>
            <a:prstGeom prst="rect">
              <a:avLst/>
            </a:prstGeom>
          </p:spPr>
        </p:pic>
        <p:pic>
          <p:nvPicPr>
            <p:cNvPr id="75" name="图片 74">
              <a:extLst>
                <a:ext uri="{FF2B5EF4-FFF2-40B4-BE49-F238E27FC236}">
                  <a16:creationId xmlns="" xmlns:a16="http://schemas.microsoft.com/office/drawing/2014/main" id="{0C92CC1A-CE01-4C94-8871-B62D97427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6" r="48239" b="81267"/>
            <a:stretch/>
          </p:blipFill>
          <p:spPr>
            <a:xfrm flipV="1">
              <a:off x="1" y="4237002"/>
              <a:ext cx="4907562" cy="2620996"/>
            </a:xfrm>
            <a:prstGeom prst="rect">
              <a:avLst/>
            </a:prstGeom>
          </p:spPr>
        </p:pic>
        <p:pic>
          <p:nvPicPr>
            <p:cNvPr id="76" name="图片 75">
              <a:extLst>
                <a:ext uri="{FF2B5EF4-FFF2-40B4-BE49-F238E27FC236}">
                  <a16:creationId xmlns="" xmlns:a16="http://schemas.microsoft.com/office/drawing/2014/main" id="{402A5DA8-5976-405B-9C7D-9CD70A5982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48" r="25456" b="81267"/>
            <a:stretch/>
          </p:blipFill>
          <p:spPr>
            <a:xfrm flipV="1">
              <a:off x="7883236" y="4237002"/>
              <a:ext cx="4308764" cy="2620996"/>
            </a:xfrm>
            <a:prstGeom prst="rect">
              <a:avLst/>
            </a:prstGeom>
          </p:spPr>
        </p:pic>
      </p:grp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4BBE829C-ADFF-4735-8E69-AB59ADFF3CCF}"/>
              </a:ext>
            </a:extLst>
          </p:cNvPr>
          <p:cNvGrpSpPr/>
          <p:nvPr/>
        </p:nvGrpSpPr>
        <p:grpSpPr>
          <a:xfrm>
            <a:off x="0" y="-1"/>
            <a:ext cx="12192000" cy="2994365"/>
            <a:chOff x="0" y="-1"/>
            <a:chExt cx="12192000" cy="2994365"/>
          </a:xfrm>
        </p:grpSpPr>
        <p:pic>
          <p:nvPicPr>
            <p:cNvPr id="79" name="图片 78">
              <a:extLst>
                <a:ext uri="{FF2B5EF4-FFF2-40B4-BE49-F238E27FC236}">
                  <a16:creationId xmlns="" xmlns:a16="http://schemas.microsoft.com/office/drawing/2014/main" id="{15EED34D-3DC7-4D71-95E9-82E550357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265"/>
            <a:stretch/>
          </p:blipFill>
          <p:spPr>
            <a:xfrm>
              <a:off x="0" y="0"/>
              <a:ext cx="12192000" cy="2627438"/>
            </a:xfrm>
            <a:prstGeom prst="rect">
              <a:avLst/>
            </a:prstGeom>
          </p:spPr>
        </p:pic>
        <p:pic>
          <p:nvPicPr>
            <p:cNvPr id="80" name="图片 79">
              <a:extLst>
                <a:ext uri="{FF2B5EF4-FFF2-40B4-BE49-F238E27FC236}">
                  <a16:creationId xmlns="" xmlns:a16="http://schemas.microsoft.com/office/drawing/2014/main" id="{FF2C1917-3157-4F75-8965-8A55C8F7E1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9" r="66062" b="85858"/>
            <a:stretch/>
          </p:blipFill>
          <p:spPr>
            <a:xfrm>
              <a:off x="0" y="-1"/>
              <a:ext cx="1658190" cy="1967345"/>
            </a:xfrm>
            <a:prstGeom prst="rect">
              <a:avLst/>
            </a:prstGeom>
          </p:spPr>
        </p:pic>
        <p:pic>
          <p:nvPicPr>
            <p:cNvPr id="81" name="图片 80">
              <a:extLst>
                <a:ext uri="{FF2B5EF4-FFF2-40B4-BE49-F238E27FC236}">
                  <a16:creationId xmlns="" xmlns:a16="http://schemas.microsoft.com/office/drawing/2014/main" id="{0CBC60BE-5C42-4F48-ACF6-0242D05FBE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39" t="-1" r="24551" b="75153"/>
            <a:stretch/>
          </p:blipFill>
          <p:spPr>
            <a:xfrm>
              <a:off x="8783781" y="-1"/>
              <a:ext cx="3408219" cy="2994365"/>
            </a:xfrm>
            <a:prstGeom prst="rect">
              <a:avLst/>
            </a:prstGeom>
          </p:spPr>
        </p:pic>
      </p:grpSp>
      <p:pic>
        <p:nvPicPr>
          <p:cNvPr id="82" name="图片 81">
            <a:extLst>
              <a:ext uri="{FF2B5EF4-FFF2-40B4-BE49-F238E27FC236}">
                <a16:creationId xmlns="" xmlns:a16="http://schemas.microsoft.com/office/drawing/2014/main" id="{8F28A609-1354-4BC9-8BA5-7CB449BCA7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6976" y="3429000"/>
            <a:ext cx="5278048" cy="5278048"/>
          </a:xfrm>
          <a:prstGeom prst="rect">
            <a:avLst/>
          </a:prstGeom>
        </p:spPr>
      </p:pic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EBC23685-9FF6-4F2C-9670-61D2D5E54530}"/>
              </a:ext>
            </a:extLst>
          </p:cNvPr>
          <p:cNvGrpSpPr/>
          <p:nvPr/>
        </p:nvGrpSpPr>
        <p:grpSpPr>
          <a:xfrm>
            <a:off x="1436914" y="2894155"/>
            <a:ext cx="9318172" cy="2215991"/>
            <a:chOff x="2782728" y="1413988"/>
            <a:chExt cx="7113294" cy="2215991"/>
          </a:xfrm>
        </p:grpSpPr>
        <p:sp>
          <p:nvSpPr>
            <p:cNvPr id="84" name="文本框 83">
              <a:extLst>
                <a:ext uri="{FF2B5EF4-FFF2-40B4-BE49-F238E27FC236}">
                  <a16:creationId xmlns="" xmlns:a16="http://schemas.microsoft.com/office/drawing/2014/main" id="{D94454EB-50BF-450B-90B0-D045E5167E64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sp>
          <p:nvSpPr>
            <p:cNvPr id="85" name="文本框 84">
              <a:extLst>
                <a:ext uri="{FF2B5EF4-FFF2-40B4-BE49-F238E27FC236}">
                  <a16:creationId xmlns="" xmlns:a16="http://schemas.microsoft.com/office/drawing/2014/main" id="{280F7C0E-8B82-4EC4-B80A-6681DC4C223E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DCE9236F-509C-4414-B801-6CE7A90AFFC8}"/>
              </a:ext>
            </a:extLst>
          </p:cNvPr>
          <p:cNvGrpSpPr/>
          <p:nvPr/>
        </p:nvGrpSpPr>
        <p:grpSpPr>
          <a:xfrm>
            <a:off x="2946077" y="1580419"/>
            <a:ext cx="6299847" cy="1323440"/>
            <a:chOff x="2782728" y="1413987"/>
            <a:chExt cx="7113294" cy="1323440"/>
          </a:xfrm>
        </p:grpSpPr>
        <p:sp>
          <p:nvSpPr>
            <p:cNvPr id="87" name="文本框 86">
              <a:extLst>
                <a:ext uri="{FF2B5EF4-FFF2-40B4-BE49-F238E27FC236}">
                  <a16:creationId xmlns="" xmlns:a16="http://schemas.microsoft.com/office/drawing/2014/main" id="{951B29D5-04C7-44C8-9A7C-8129957DDD1A}"/>
                </a:ext>
              </a:extLst>
            </p:cNvPr>
            <p:cNvSpPr txBox="1"/>
            <p:nvPr/>
          </p:nvSpPr>
          <p:spPr>
            <a:xfrm>
              <a:off x="2782728" y="1413988"/>
              <a:ext cx="71132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第四部分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="" xmlns:a16="http://schemas.microsoft.com/office/drawing/2014/main" id="{A2BB5A2D-3014-405B-BC3E-76CA4C74F8FA}"/>
                </a:ext>
              </a:extLst>
            </p:cNvPr>
            <p:cNvSpPr txBox="1"/>
            <p:nvPr/>
          </p:nvSpPr>
          <p:spPr>
            <a:xfrm>
              <a:off x="2782728" y="1413987"/>
              <a:ext cx="71132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第四部分</a:t>
              </a: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B82DD6DF-007D-474B-A5F5-54B11F5B5668}"/>
              </a:ext>
            </a:extLst>
          </p:cNvPr>
          <p:cNvGrpSpPr/>
          <p:nvPr/>
        </p:nvGrpSpPr>
        <p:grpSpPr>
          <a:xfrm flipH="1">
            <a:off x="2225051" y="1508471"/>
            <a:ext cx="1263153" cy="934722"/>
            <a:chOff x="6356247" y="1213592"/>
            <a:chExt cx="1408784" cy="1042488"/>
          </a:xfrm>
        </p:grpSpPr>
        <p:sp>
          <p:nvSpPr>
            <p:cNvPr id="90" name="梯形 89">
              <a:extLst>
                <a:ext uri="{FF2B5EF4-FFF2-40B4-BE49-F238E27FC236}">
                  <a16:creationId xmlns="" xmlns:a16="http://schemas.microsoft.com/office/drawing/2014/main" id="{AB47499B-9B27-434F-8913-2937AC5D3476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梯形 90">
              <a:extLst>
                <a:ext uri="{FF2B5EF4-FFF2-40B4-BE49-F238E27FC236}">
                  <a16:creationId xmlns="" xmlns:a16="http://schemas.microsoft.com/office/drawing/2014/main" id="{B5C63945-7067-469B-8A01-856878C80F22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="" xmlns:a16="http://schemas.microsoft.com/office/drawing/2014/main" id="{D90358FC-9367-41EA-80E5-8CECB056EF03}"/>
              </a:ext>
            </a:extLst>
          </p:cNvPr>
          <p:cNvGrpSpPr/>
          <p:nvPr/>
        </p:nvGrpSpPr>
        <p:grpSpPr>
          <a:xfrm>
            <a:off x="8644954" y="1590974"/>
            <a:ext cx="1040170" cy="769716"/>
            <a:chOff x="6356247" y="1213592"/>
            <a:chExt cx="1408784" cy="1042488"/>
          </a:xfrm>
        </p:grpSpPr>
        <p:sp>
          <p:nvSpPr>
            <p:cNvPr id="93" name="梯形 92">
              <a:extLst>
                <a:ext uri="{FF2B5EF4-FFF2-40B4-BE49-F238E27FC236}">
                  <a16:creationId xmlns="" xmlns:a16="http://schemas.microsoft.com/office/drawing/2014/main" id="{5F481DFF-D132-415D-9B50-624C03077975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梯形 93">
              <a:extLst>
                <a:ext uri="{FF2B5EF4-FFF2-40B4-BE49-F238E27FC236}">
                  <a16:creationId xmlns="" xmlns:a16="http://schemas.microsoft.com/office/drawing/2014/main" id="{5EB8D7CC-8598-4C7F-8CD3-0A7278B72039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083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8AC51B56-6AD6-45D4-8427-8CA647383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ECA4D39C-AD73-4CEE-8BD5-0D698B19A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30624"/>
            <a:ext cx="12192000" cy="262737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2DE6047D-87F5-4704-8C2D-3945AC5996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5"/>
          <a:stretch/>
        </p:blipFill>
        <p:spPr>
          <a:xfrm>
            <a:off x="0" y="0"/>
            <a:ext cx="12192000" cy="262743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2638559" y="-1394684"/>
            <a:ext cx="7709947" cy="1030753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939450" y="1736797"/>
            <a:ext cx="5078171" cy="2968759"/>
            <a:chOff x="3496104" y="1166607"/>
            <a:chExt cx="5078171" cy="2968759"/>
          </a:xfrm>
        </p:grpSpPr>
        <p:grpSp>
          <p:nvGrpSpPr>
            <p:cNvPr id="13" name="组合 12"/>
            <p:cNvGrpSpPr/>
            <p:nvPr/>
          </p:nvGrpSpPr>
          <p:grpSpPr>
            <a:xfrm>
              <a:off x="3496104" y="1166607"/>
              <a:ext cx="4950855" cy="2968759"/>
              <a:chOff x="3496104" y="1166607"/>
              <a:chExt cx="4950855" cy="2968759"/>
            </a:xfrm>
          </p:grpSpPr>
          <p:sp>
            <p:nvSpPr>
              <p:cNvPr id="3" name="任意多边形 2"/>
              <p:cNvSpPr/>
              <p:nvPr/>
            </p:nvSpPr>
            <p:spPr>
              <a:xfrm>
                <a:off x="3496104" y="1166607"/>
                <a:ext cx="4638346" cy="2897754"/>
              </a:xfrm>
              <a:custGeom>
                <a:avLst/>
                <a:gdLst>
                  <a:gd name="connsiteX0" fmla="*/ 1904571 w 4638346"/>
                  <a:gd name="connsiteY0" fmla="*/ 505031 h 2897754"/>
                  <a:gd name="connsiteX1" fmla="*/ 147209 w 4638346"/>
                  <a:gd name="connsiteY1" fmla="*/ 1176543 h 2897754"/>
                  <a:gd name="connsiteX2" fmla="*/ 575834 w 4638346"/>
                  <a:gd name="connsiteY2" fmla="*/ 2891043 h 2897754"/>
                  <a:gd name="connsiteX3" fmla="*/ 4362021 w 4638346"/>
                  <a:gd name="connsiteY3" fmla="*/ 1705181 h 2897754"/>
                  <a:gd name="connsiteX4" fmla="*/ 4076271 w 4638346"/>
                  <a:gd name="connsiteY4" fmla="*/ 47831 h 2897754"/>
                  <a:gd name="connsiteX5" fmla="*/ 1904571 w 4638346"/>
                  <a:gd name="connsiteY5" fmla="*/ 505031 h 289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38346" h="2897754">
                    <a:moveTo>
                      <a:pt x="1904571" y="505031"/>
                    </a:moveTo>
                    <a:cubicBezTo>
                      <a:pt x="1249727" y="693150"/>
                      <a:pt x="368665" y="778874"/>
                      <a:pt x="147209" y="1176543"/>
                    </a:cubicBezTo>
                    <a:cubicBezTo>
                      <a:pt x="-74247" y="1574212"/>
                      <a:pt x="-126635" y="2802937"/>
                      <a:pt x="575834" y="2891043"/>
                    </a:cubicBezTo>
                    <a:cubicBezTo>
                      <a:pt x="1278303" y="2979149"/>
                      <a:pt x="3778615" y="2179050"/>
                      <a:pt x="4362021" y="1705181"/>
                    </a:cubicBezTo>
                    <a:cubicBezTo>
                      <a:pt x="4945427" y="1231312"/>
                      <a:pt x="4485846" y="245475"/>
                      <a:pt x="4076271" y="47831"/>
                    </a:cubicBezTo>
                    <a:cubicBezTo>
                      <a:pt x="3666696" y="-149813"/>
                      <a:pt x="2559415" y="316912"/>
                      <a:pt x="1904571" y="505031"/>
                    </a:cubicBezTo>
                    <a:close/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3808613" y="1237612"/>
                <a:ext cx="4638346" cy="2897754"/>
              </a:xfrm>
              <a:custGeom>
                <a:avLst/>
                <a:gdLst>
                  <a:gd name="connsiteX0" fmla="*/ 1904571 w 4638346"/>
                  <a:gd name="connsiteY0" fmla="*/ 505031 h 2897754"/>
                  <a:gd name="connsiteX1" fmla="*/ 147209 w 4638346"/>
                  <a:gd name="connsiteY1" fmla="*/ 1176543 h 2897754"/>
                  <a:gd name="connsiteX2" fmla="*/ 575834 w 4638346"/>
                  <a:gd name="connsiteY2" fmla="*/ 2891043 h 2897754"/>
                  <a:gd name="connsiteX3" fmla="*/ 4362021 w 4638346"/>
                  <a:gd name="connsiteY3" fmla="*/ 1705181 h 2897754"/>
                  <a:gd name="connsiteX4" fmla="*/ 4076271 w 4638346"/>
                  <a:gd name="connsiteY4" fmla="*/ 47831 h 2897754"/>
                  <a:gd name="connsiteX5" fmla="*/ 1904571 w 4638346"/>
                  <a:gd name="connsiteY5" fmla="*/ 505031 h 2897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38346" h="2897754">
                    <a:moveTo>
                      <a:pt x="1904571" y="505031"/>
                    </a:moveTo>
                    <a:cubicBezTo>
                      <a:pt x="1249727" y="693150"/>
                      <a:pt x="368665" y="778874"/>
                      <a:pt x="147209" y="1176543"/>
                    </a:cubicBezTo>
                    <a:cubicBezTo>
                      <a:pt x="-74247" y="1574212"/>
                      <a:pt x="-126635" y="2802937"/>
                      <a:pt x="575834" y="2891043"/>
                    </a:cubicBezTo>
                    <a:cubicBezTo>
                      <a:pt x="1278303" y="2979149"/>
                      <a:pt x="3778615" y="2179050"/>
                      <a:pt x="4362021" y="1705181"/>
                    </a:cubicBezTo>
                    <a:cubicBezTo>
                      <a:pt x="4945427" y="1231312"/>
                      <a:pt x="4485846" y="245475"/>
                      <a:pt x="4076271" y="47831"/>
                    </a:cubicBezTo>
                    <a:cubicBezTo>
                      <a:pt x="3666696" y="-149813"/>
                      <a:pt x="2559415" y="316912"/>
                      <a:pt x="1904571" y="50503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 rot="20650464">
              <a:off x="3835241" y="2207061"/>
              <a:ext cx="473903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 rot="976133">
            <a:off x="9020357" y="3260842"/>
            <a:ext cx="2157277" cy="1946564"/>
            <a:chOff x="5356358" y="1470623"/>
            <a:chExt cx="3012223" cy="1946564"/>
          </a:xfrm>
        </p:grpSpPr>
        <p:sp>
          <p:nvSpPr>
            <p:cNvPr id="19" name="文本框 18"/>
            <p:cNvSpPr txBox="1"/>
            <p:nvPr/>
          </p:nvSpPr>
          <p:spPr>
            <a:xfrm>
              <a:off x="5361146" y="1478195"/>
              <a:ext cx="300743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ln w="152400">
                    <a:solidFill>
                      <a:srgbClr val="FFC000"/>
                    </a:solidFill>
                  </a:ln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56358" y="1470623"/>
              <a:ext cx="300743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输入标题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 rot="17802193">
            <a:off x="3974003" y="1526924"/>
            <a:ext cx="625722" cy="463029"/>
            <a:chOff x="6356247" y="1213592"/>
            <a:chExt cx="1408784" cy="1042488"/>
          </a:xfrm>
        </p:grpSpPr>
        <p:sp>
          <p:nvSpPr>
            <p:cNvPr id="22" name="梯形 21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梯形 22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 rot="19767374">
            <a:off x="8740569" y="1434260"/>
            <a:ext cx="625722" cy="463029"/>
            <a:chOff x="6356247" y="1213592"/>
            <a:chExt cx="1408784" cy="1042488"/>
          </a:xfrm>
        </p:grpSpPr>
        <p:sp>
          <p:nvSpPr>
            <p:cNvPr id="25" name="梯形 24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梯形 25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3726" y="3609753"/>
            <a:ext cx="2295300" cy="191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5699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43E753C-C8A4-4602-85B3-B34A92A16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94"/>
            <a:ext cx="4197647" cy="22989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6095999" y="4460016"/>
            <a:ext cx="6096000" cy="237986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3955" y="804447"/>
            <a:ext cx="7620358" cy="4096954"/>
            <a:chOff x="4186238" y="-25016"/>
            <a:chExt cx="4692374" cy="4096954"/>
          </a:xfrm>
        </p:grpSpPr>
        <p:sp>
          <p:nvSpPr>
            <p:cNvPr id="2" name="任意多边形 1"/>
            <p:cNvSpPr/>
            <p:nvPr/>
          </p:nvSpPr>
          <p:spPr>
            <a:xfrm>
              <a:off x="4186238" y="257175"/>
              <a:ext cx="4471987" cy="3814763"/>
            </a:xfrm>
            <a:custGeom>
              <a:avLst/>
              <a:gdLst>
                <a:gd name="connsiteX0" fmla="*/ 328612 w 4471987"/>
                <a:gd name="connsiteY0" fmla="*/ 657225 h 3814763"/>
                <a:gd name="connsiteX1" fmla="*/ 0 w 4471987"/>
                <a:gd name="connsiteY1" fmla="*/ 1971675 h 3814763"/>
                <a:gd name="connsiteX2" fmla="*/ 2014537 w 4471987"/>
                <a:gd name="connsiteY2" fmla="*/ 3814763 h 3814763"/>
                <a:gd name="connsiteX3" fmla="*/ 4471987 w 4471987"/>
                <a:gd name="connsiteY3" fmla="*/ 1985963 h 3814763"/>
                <a:gd name="connsiteX4" fmla="*/ 2914650 w 4471987"/>
                <a:gd name="connsiteY4" fmla="*/ 0 h 3814763"/>
                <a:gd name="connsiteX5" fmla="*/ 328612 w 4471987"/>
                <a:gd name="connsiteY5" fmla="*/ 657225 h 381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1987" h="3814763">
                  <a:moveTo>
                    <a:pt x="328612" y="657225"/>
                  </a:moveTo>
                  <a:lnTo>
                    <a:pt x="0" y="1971675"/>
                  </a:lnTo>
                  <a:lnTo>
                    <a:pt x="2014537" y="3814763"/>
                  </a:lnTo>
                  <a:lnTo>
                    <a:pt x="4471987" y="1985963"/>
                  </a:lnTo>
                  <a:lnTo>
                    <a:pt x="2914650" y="0"/>
                  </a:lnTo>
                  <a:lnTo>
                    <a:pt x="328612" y="65722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4406625" y="-25016"/>
              <a:ext cx="4471987" cy="3814763"/>
            </a:xfrm>
            <a:custGeom>
              <a:avLst/>
              <a:gdLst>
                <a:gd name="connsiteX0" fmla="*/ 328612 w 4471987"/>
                <a:gd name="connsiteY0" fmla="*/ 657225 h 3814763"/>
                <a:gd name="connsiteX1" fmla="*/ 0 w 4471987"/>
                <a:gd name="connsiteY1" fmla="*/ 1971675 h 3814763"/>
                <a:gd name="connsiteX2" fmla="*/ 2014537 w 4471987"/>
                <a:gd name="connsiteY2" fmla="*/ 3814763 h 3814763"/>
                <a:gd name="connsiteX3" fmla="*/ 4471987 w 4471987"/>
                <a:gd name="connsiteY3" fmla="*/ 1985963 h 3814763"/>
                <a:gd name="connsiteX4" fmla="*/ 2914650 w 4471987"/>
                <a:gd name="connsiteY4" fmla="*/ 0 h 3814763"/>
                <a:gd name="connsiteX5" fmla="*/ 328612 w 4471987"/>
                <a:gd name="connsiteY5" fmla="*/ 657225 h 381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1987" h="3814763">
                  <a:moveTo>
                    <a:pt x="328612" y="657225"/>
                  </a:moveTo>
                  <a:lnTo>
                    <a:pt x="0" y="1971675"/>
                  </a:lnTo>
                  <a:lnTo>
                    <a:pt x="2014537" y="3814763"/>
                  </a:lnTo>
                  <a:lnTo>
                    <a:pt x="4471987" y="1985963"/>
                  </a:lnTo>
                  <a:lnTo>
                    <a:pt x="2914650" y="0"/>
                  </a:lnTo>
                  <a:lnTo>
                    <a:pt x="328612" y="6572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rot="21040379">
            <a:off x="5533173" y="1439121"/>
            <a:ext cx="4244017" cy="1716549"/>
            <a:chOff x="3973034" y="1385075"/>
            <a:chExt cx="4244017" cy="1716549"/>
          </a:xfrm>
        </p:grpSpPr>
        <p:grpSp>
          <p:nvGrpSpPr>
            <p:cNvPr id="18" name="组合 17"/>
            <p:cNvGrpSpPr/>
            <p:nvPr/>
          </p:nvGrpSpPr>
          <p:grpSpPr>
            <a:xfrm rot="617341">
              <a:off x="4642154" y="1385075"/>
              <a:ext cx="3021649" cy="923570"/>
              <a:chOff x="5361146" y="1985786"/>
              <a:chExt cx="3021649" cy="923570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5361146" y="198602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ln w="152400">
                      <a:solidFill>
                        <a:schemeClr val="tx1"/>
                      </a:solidFill>
                    </a:ln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375360" y="1985786"/>
                <a:ext cx="300743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>
                    <a:solidFill>
                      <a:schemeClr val="bg1"/>
                    </a:solidFill>
                    <a:latin typeface="字魂55号-龙吟手书" panose="00000500000000000000" pitchFamily="2" charset="-122"/>
                    <a:ea typeface="字魂55号-龙吟手书" panose="00000500000000000000" pitchFamily="2" charset="-122"/>
                  </a:rPr>
                  <a:t>输入标题</a:t>
                </a: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 rot="617341">
              <a:off x="3973034" y="2178294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8093" y="3547710"/>
            <a:ext cx="3224149" cy="186284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033134" y="250479"/>
            <a:ext cx="2781584" cy="23234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45422" y="-2231123"/>
            <a:ext cx="8830985" cy="1180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13108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20D3AA35-EA1F-40A6-AB6F-3745B0341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887329"/>
            <a:ext cx="12192000" cy="1970671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474951" y="1906400"/>
            <a:ext cx="5292986" cy="1185862"/>
            <a:chOff x="585788" y="1785938"/>
            <a:chExt cx="5292986" cy="1185862"/>
          </a:xfrm>
        </p:grpSpPr>
        <p:grpSp>
          <p:nvGrpSpPr>
            <p:cNvPr id="10" name="组合 9"/>
            <p:cNvGrpSpPr/>
            <p:nvPr/>
          </p:nvGrpSpPr>
          <p:grpSpPr>
            <a:xfrm>
              <a:off x="585788" y="1785938"/>
              <a:ext cx="5292986" cy="1185862"/>
              <a:chOff x="1471613" y="1871663"/>
              <a:chExt cx="4481512" cy="1004056"/>
            </a:xfrm>
          </p:grpSpPr>
          <p:sp>
            <p:nvSpPr>
              <p:cNvPr id="7" name="平行四边形 6"/>
              <p:cNvSpPr/>
              <p:nvPr/>
            </p:nvSpPr>
            <p:spPr>
              <a:xfrm>
                <a:off x="1471613" y="1871663"/>
                <a:ext cx="4329112" cy="871537"/>
              </a:xfrm>
              <a:prstGeom prst="parallelogram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平行四边形 20"/>
              <p:cNvSpPr/>
              <p:nvPr/>
            </p:nvSpPr>
            <p:spPr>
              <a:xfrm>
                <a:off x="1624013" y="2004182"/>
                <a:ext cx="4329112" cy="871537"/>
              </a:xfrm>
              <a:prstGeom prst="parallelogram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 rot="57720">
              <a:off x="1200269" y="1995461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78057" y="1888953"/>
            <a:ext cx="5292986" cy="1185862"/>
            <a:chOff x="585788" y="1785938"/>
            <a:chExt cx="5292986" cy="1185862"/>
          </a:xfrm>
        </p:grpSpPr>
        <p:grpSp>
          <p:nvGrpSpPr>
            <p:cNvPr id="25" name="组合 24"/>
            <p:cNvGrpSpPr/>
            <p:nvPr/>
          </p:nvGrpSpPr>
          <p:grpSpPr>
            <a:xfrm>
              <a:off x="585788" y="1785938"/>
              <a:ext cx="5292986" cy="1185862"/>
              <a:chOff x="1471613" y="1871663"/>
              <a:chExt cx="4481512" cy="1004056"/>
            </a:xfrm>
          </p:grpSpPr>
          <p:sp>
            <p:nvSpPr>
              <p:cNvPr id="27" name="平行四边形 26"/>
              <p:cNvSpPr/>
              <p:nvPr/>
            </p:nvSpPr>
            <p:spPr>
              <a:xfrm>
                <a:off x="1471613" y="1871663"/>
                <a:ext cx="4329112" cy="871537"/>
              </a:xfrm>
              <a:prstGeom prst="parallelogram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平行四边形 27"/>
              <p:cNvSpPr/>
              <p:nvPr/>
            </p:nvSpPr>
            <p:spPr>
              <a:xfrm>
                <a:off x="1624013" y="2004182"/>
                <a:ext cx="4329112" cy="871537"/>
              </a:xfrm>
              <a:prstGeom prst="parallelogram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 rot="57720">
              <a:off x="1200269" y="1995461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27376" y="3652040"/>
            <a:ext cx="5292986" cy="1185862"/>
            <a:chOff x="585788" y="1785938"/>
            <a:chExt cx="5292986" cy="1185862"/>
          </a:xfrm>
        </p:grpSpPr>
        <p:grpSp>
          <p:nvGrpSpPr>
            <p:cNvPr id="30" name="组合 29"/>
            <p:cNvGrpSpPr/>
            <p:nvPr/>
          </p:nvGrpSpPr>
          <p:grpSpPr>
            <a:xfrm>
              <a:off x="585788" y="1785938"/>
              <a:ext cx="5292986" cy="1185862"/>
              <a:chOff x="1471613" y="1871663"/>
              <a:chExt cx="4481512" cy="1004056"/>
            </a:xfrm>
          </p:grpSpPr>
          <p:sp>
            <p:nvSpPr>
              <p:cNvPr id="32" name="平行四边形 31"/>
              <p:cNvSpPr/>
              <p:nvPr/>
            </p:nvSpPr>
            <p:spPr>
              <a:xfrm>
                <a:off x="1471613" y="1871663"/>
                <a:ext cx="4329112" cy="871537"/>
              </a:xfrm>
              <a:prstGeom prst="parallelogram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平行四边形 32"/>
              <p:cNvSpPr/>
              <p:nvPr/>
            </p:nvSpPr>
            <p:spPr>
              <a:xfrm>
                <a:off x="1624013" y="2004182"/>
                <a:ext cx="4329112" cy="871537"/>
              </a:xfrm>
              <a:prstGeom prst="parallelogram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 rot="57720">
              <a:off x="1200269" y="1995461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630482" y="3634593"/>
            <a:ext cx="5292986" cy="1185862"/>
            <a:chOff x="585788" y="1785938"/>
            <a:chExt cx="5292986" cy="1185862"/>
          </a:xfrm>
        </p:grpSpPr>
        <p:grpSp>
          <p:nvGrpSpPr>
            <p:cNvPr id="35" name="组合 34"/>
            <p:cNvGrpSpPr/>
            <p:nvPr/>
          </p:nvGrpSpPr>
          <p:grpSpPr>
            <a:xfrm>
              <a:off x="585788" y="1785938"/>
              <a:ext cx="5292986" cy="1185862"/>
              <a:chOff x="1471613" y="1871663"/>
              <a:chExt cx="4481512" cy="1004056"/>
            </a:xfrm>
          </p:grpSpPr>
          <p:sp>
            <p:nvSpPr>
              <p:cNvPr id="37" name="平行四边形 36"/>
              <p:cNvSpPr/>
              <p:nvPr/>
            </p:nvSpPr>
            <p:spPr>
              <a:xfrm>
                <a:off x="1471613" y="1871663"/>
                <a:ext cx="4329112" cy="871537"/>
              </a:xfrm>
              <a:prstGeom prst="parallelogram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平行四边形 37"/>
              <p:cNvSpPr/>
              <p:nvPr/>
            </p:nvSpPr>
            <p:spPr>
              <a:xfrm>
                <a:off x="1624013" y="2004182"/>
                <a:ext cx="4329112" cy="871537"/>
              </a:xfrm>
              <a:prstGeom prst="parallelogram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 rot="57720">
              <a:off x="1200269" y="1995461"/>
              <a:ext cx="42440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您的内容打在这里，或通过复制文本后在此选择粘贴，并选择只保留文字。</a:t>
              </a: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 flipV="1">
            <a:off x="143955" y="4671115"/>
            <a:ext cx="2152396" cy="1797883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38D97D01-66D6-4802-8CED-CB5C21B6058D}"/>
              </a:ext>
            </a:extLst>
          </p:cNvPr>
          <p:cNvGrpSpPr/>
          <p:nvPr/>
        </p:nvGrpSpPr>
        <p:grpSpPr>
          <a:xfrm flipV="1">
            <a:off x="1" y="2"/>
            <a:ext cx="12191999" cy="2620996"/>
            <a:chOff x="1" y="4237002"/>
            <a:chExt cx="12191999" cy="2620996"/>
          </a:xfrm>
        </p:grpSpPr>
        <p:pic>
          <p:nvPicPr>
            <p:cNvPr id="42" name="图片 41">
              <a:extLst>
                <a:ext uri="{FF2B5EF4-FFF2-40B4-BE49-F238E27FC236}">
                  <a16:creationId xmlns="" xmlns:a16="http://schemas.microsoft.com/office/drawing/2014/main" id="{E2C3B88A-C225-4A08-AB9B-810D92FBC0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6" r="48239" b="81267"/>
            <a:stretch/>
          </p:blipFill>
          <p:spPr>
            <a:xfrm flipV="1">
              <a:off x="1" y="4237002"/>
              <a:ext cx="4907562" cy="2620996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="" xmlns:a16="http://schemas.microsoft.com/office/drawing/2014/main" id="{66B6AB1A-AB3D-45F1-ABB8-43EDE425A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48" r="25456" b="81267"/>
            <a:stretch/>
          </p:blipFill>
          <p:spPr>
            <a:xfrm flipV="1">
              <a:off x="7883236" y="4237002"/>
              <a:ext cx="4308764" cy="26209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139178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2CDAA9D5-E367-42E1-A8D4-4CABDAF66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265" y="4879872"/>
            <a:ext cx="12238133" cy="1978128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0546004" y="2282923"/>
            <a:ext cx="1263153" cy="934722"/>
            <a:chOff x="6356247" y="1213592"/>
            <a:chExt cx="1408784" cy="1042488"/>
          </a:xfrm>
        </p:grpSpPr>
        <p:sp>
          <p:nvSpPr>
            <p:cNvPr id="15" name="梯形 14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梯形 15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 rot="606564">
            <a:off x="7635236" y="2362942"/>
            <a:ext cx="3007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字魂55号-龙吟手书" panose="00000500000000000000" pitchFamily="2" charset="-122"/>
                <a:ea typeface="字魂55号-龙吟手书" panose="00000500000000000000" pitchFamily="2" charset="-122"/>
              </a:rPr>
              <a:t>输入标题</a:t>
            </a:r>
          </a:p>
        </p:txBody>
      </p:sp>
      <p:grpSp>
        <p:nvGrpSpPr>
          <p:cNvPr id="18" name="组合 17"/>
          <p:cNvGrpSpPr/>
          <p:nvPr/>
        </p:nvGrpSpPr>
        <p:grpSpPr>
          <a:xfrm rot="16200000">
            <a:off x="6743107" y="2214477"/>
            <a:ext cx="817972" cy="605292"/>
            <a:chOff x="6356247" y="1213592"/>
            <a:chExt cx="1408784" cy="1042488"/>
          </a:xfrm>
        </p:grpSpPr>
        <p:sp>
          <p:nvSpPr>
            <p:cNvPr id="19" name="梯形 18"/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梯形 19"/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4949" y="1264682"/>
            <a:ext cx="6284727" cy="4182889"/>
            <a:chOff x="316561" y="1468477"/>
            <a:chExt cx="6284727" cy="4182889"/>
          </a:xfrm>
        </p:grpSpPr>
        <p:sp>
          <p:nvSpPr>
            <p:cNvPr id="27" name="任意多边形 26"/>
            <p:cNvSpPr/>
            <p:nvPr/>
          </p:nvSpPr>
          <p:spPr>
            <a:xfrm rot="20091423">
              <a:off x="681128" y="1486518"/>
              <a:ext cx="5920160" cy="4015682"/>
            </a:xfrm>
            <a:custGeom>
              <a:avLst/>
              <a:gdLst>
                <a:gd name="connsiteX0" fmla="*/ 0 w 6435685"/>
                <a:gd name="connsiteY0" fmla="*/ 1724722 h 4365366"/>
                <a:gd name="connsiteX1" fmla="*/ 5626190 w 6435685"/>
                <a:gd name="connsiteY1" fmla="*/ 4365366 h 4365366"/>
                <a:gd name="connsiteX2" fmla="*/ 6432925 w 6435685"/>
                <a:gd name="connsiteY2" fmla="*/ 2646525 h 4365366"/>
                <a:gd name="connsiteX3" fmla="*/ 6432926 w 6435685"/>
                <a:gd name="connsiteY3" fmla="*/ 2646525 h 4365366"/>
                <a:gd name="connsiteX4" fmla="*/ 6432926 w 6435685"/>
                <a:gd name="connsiteY4" fmla="*/ 2646524 h 4365366"/>
                <a:gd name="connsiteX5" fmla="*/ 6435685 w 6435685"/>
                <a:gd name="connsiteY5" fmla="*/ 2640645 h 4365366"/>
                <a:gd name="connsiteX6" fmla="*/ 6429458 w 6435685"/>
                <a:gd name="connsiteY6" fmla="*/ 2637722 h 4365366"/>
                <a:gd name="connsiteX7" fmla="*/ 6111458 w 6435685"/>
                <a:gd name="connsiteY7" fmla="*/ 1830490 h 4365366"/>
                <a:gd name="connsiteX8" fmla="*/ 5892700 w 6435685"/>
                <a:gd name="connsiteY8" fmla="*/ 2385795 h 4365366"/>
                <a:gd name="connsiteX9" fmla="*/ 809496 w 6435685"/>
                <a:gd name="connsiteY9" fmla="*/ 0 h 4365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35685" h="4365366">
                  <a:moveTo>
                    <a:pt x="0" y="1724722"/>
                  </a:moveTo>
                  <a:lnTo>
                    <a:pt x="5626190" y="4365366"/>
                  </a:lnTo>
                  <a:lnTo>
                    <a:pt x="6432925" y="2646525"/>
                  </a:lnTo>
                  <a:lnTo>
                    <a:pt x="6432926" y="2646525"/>
                  </a:lnTo>
                  <a:lnTo>
                    <a:pt x="6432926" y="2646524"/>
                  </a:lnTo>
                  <a:lnTo>
                    <a:pt x="6435685" y="2640645"/>
                  </a:lnTo>
                  <a:lnTo>
                    <a:pt x="6429458" y="2637722"/>
                  </a:lnTo>
                  <a:lnTo>
                    <a:pt x="6111458" y="1830490"/>
                  </a:lnTo>
                  <a:lnTo>
                    <a:pt x="5892700" y="2385795"/>
                  </a:lnTo>
                  <a:lnTo>
                    <a:pt x="809496" y="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 rot="20091423">
              <a:off x="316561" y="1468477"/>
              <a:ext cx="6166667" cy="4182889"/>
            </a:xfrm>
            <a:custGeom>
              <a:avLst/>
              <a:gdLst>
                <a:gd name="connsiteX0" fmla="*/ 0 w 6435685"/>
                <a:gd name="connsiteY0" fmla="*/ 1724722 h 4365366"/>
                <a:gd name="connsiteX1" fmla="*/ 5626190 w 6435685"/>
                <a:gd name="connsiteY1" fmla="*/ 4365366 h 4365366"/>
                <a:gd name="connsiteX2" fmla="*/ 6432925 w 6435685"/>
                <a:gd name="connsiteY2" fmla="*/ 2646525 h 4365366"/>
                <a:gd name="connsiteX3" fmla="*/ 6432926 w 6435685"/>
                <a:gd name="connsiteY3" fmla="*/ 2646525 h 4365366"/>
                <a:gd name="connsiteX4" fmla="*/ 6432926 w 6435685"/>
                <a:gd name="connsiteY4" fmla="*/ 2646524 h 4365366"/>
                <a:gd name="connsiteX5" fmla="*/ 6435685 w 6435685"/>
                <a:gd name="connsiteY5" fmla="*/ 2640645 h 4365366"/>
                <a:gd name="connsiteX6" fmla="*/ 6429458 w 6435685"/>
                <a:gd name="connsiteY6" fmla="*/ 2637722 h 4365366"/>
                <a:gd name="connsiteX7" fmla="*/ 6111458 w 6435685"/>
                <a:gd name="connsiteY7" fmla="*/ 1830490 h 4365366"/>
                <a:gd name="connsiteX8" fmla="*/ 5892700 w 6435685"/>
                <a:gd name="connsiteY8" fmla="*/ 2385795 h 4365366"/>
                <a:gd name="connsiteX9" fmla="*/ 809496 w 6435685"/>
                <a:gd name="connsiteY9" fmla="*/ 0 h 4365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35685" h="4365366">
                  <a:moveTo>
                    <a:pt x="0" y="1724722"/>
                  </a:moveTo>
                  <a:lnTo>
                    <a:pt x="5626190" y="4365366"/>
                  </a:lnTo>
                  <a:lnTo>
                    <a:pt x="6432925" y="2646525"/>
                  </a:lnTo>
                  <a:lnTo>
                    <a:pt x="6432926" y="2646525"/>
                  </a:lnTo>
                  <a:lnTo>
                    <a:pt x="6432926" y="2646524"/>
                  </a:lnTo>
                  <a:lnTo>
                    <a:pt x="6435685" y="2640645"/>
                  </a:lnTo>
                  <a:lnTo>
                    <a:pt x="6429458" y="2637722"/>
                  </a:lnTo>
                  <a:lnTo>
                    <a:pt x="6111458" y="1830490"/>
                  </a:lnTo>
                  <a:lnTo>
                    <a:pt x="5892700" y="2385795"/>
                  </a:lnTo>
                  <a:lnTo>
                    <a:pt x="809496" y="0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 l="-2491" t="-215" r="-1871" b="-4147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 rot="565562">
            <a:off x="6930480" y="3343436"/>
            <a:ext cx="4244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您的内容打在这里，或通过复制文本后在此选择粘贴，并选择只保留文字。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23CFC71E-308B-41A2-9C01-91B870409C8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65"/>
          <a:stretch/>
        </p:blipFill>
        <p:spPr>
          <a:xfrm>
            <a:off x="0" y="0"/>
            <a:ext cx="12192000" cy="262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7587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EE1823E8-2F9A-4F2E-9D44-1ADDDE24E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518B21EB-429B-4863-A548-3216D556CE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328"/>
            <a:ext cx="12192000" cy="1970672"/>
          </a:xfrm>
          <a:prstGeom prst="rect">
            <a:avLst/>
          </a:prstGeom>
        </p:spPr>
      </p:pic>
      <p:grpSp>
        <p:nvGrpSpPr>
          <p:cNvPr id="165" name="组合 164">
            <a:extLst>
              <a:ext uri="{FF2B5EF4-FFF2-40B4-BE49-F238E27FC236}">
                <a16:creationId xmlns="" xmlns:a16="http://schemas.microsoft.com/office/drawing/2014/main" id="{CED641CF-8A2D-4B54-89F9-55EF8E464431}"/>
              </a:ext>
            </a:extLst>
          </p:cNvPr>
          <p:cNvGrpSpPr/>
          <p:nvPr/>
        </p:nvGrpSpPr>
        <p:grpSpPr>
          <a:xfrm>
            <a:off x="0" y="-1"/>
            <a:ext cx="12192000" cy="2994365"/>
            <a:chOff x="0" y="-1"/>
            <a:chExt cx="12192000" cy="2994365"/>
          </a:xfrm>
        </p:grpSpPr>
        <p:pic>
          <p:nvPicPr>
            <p:cNvPr id="43" name="图片 42">
              <a:extLst>
                <a:ext uri="{FF2B5EF4-FFF2-40B4-BE49-F238E27FC236}">
                  <a16:creationId xmlns="" xmlns:a16="http://schemas.microsoft.com/office/drawing/2014/main" id="{F4E11366-AD5A-45C1-AC00-452DB10420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265"/>
            <a:stretch/>
          </p:blipFill>
          <p:spPr>
            <a:xfrm>
              <a:off x="0" y="0"/>
              <a:ext cx="12192000" cy="2627438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="" xmlns:a16="http://schemas.microsoft.com/office/drawing/2014/main" id="{23F1A4A2-5E31-4A56-BA45-26B1BAA3FB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99" r="66062" b="85858"/>
            <a:stretch/>
          </p:blipFill>
          <p:spPr>
            <a:xfrm>
              <a:off x="0" y="-1"/>
              <a:ext cx="1658190" cy="1967345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="" xmlns:a16="http://schemas.microsoft.com/office/drawing/2014/main" id="{8C8AAA68-955B-4BA1-98C6-5E946FDF9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39" t="-1" r="24551" b="75153"/>
            <a:stretch/>
          </p:blipFill>
          <p:spPr>
            <a:xfrm>
              <a:off x="8783781" y="-1"/>
              <a:ext cx="3408219" cy="2994365"/>
            </a:xfrm>
            <a:prstGeom prst="rect">
              <a:avLst/>
            </a:prstGeom>
          </p:spPr>
        </p:pic>
      </p:grpSp>
      <p:pic>
        <p:nvPicPr>
          <p:cNvPr id="164" name="图片 163">
            <a:extLst>
              <a:ext uri="{FF2B5EF4-FFF2-40B4-BE49-F238E27FC236}">
                <a16:creationId xmlns="" xmlns:a16="http://schemas.microsoft.com/office/drawing/2014/main" id="{9A87A205-4BA9-4C3A-B76F-77AC417433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28" b="79758"/>
          <a:stretch/>
        </p:blipFill>
        <p:spPr>
          <a:xfrm>
            <a:off x="621486" y="1265655"/>
            <a:ext cx="2073407" cy="1735810"/>
          </a:xfrm>
          <a:prstGeom prst="rect">
            <a:avLst/>
          </a:prstGeom>
        </p:spPr>
      </p:pic>
      <p:pic>
        <p:nvPicPr>
          <p:cNvPr id="228" name="图片 227">
            <a:extLst>
              <a:ext uri="{FF2B5EF4-FFF2-40B4-BE49-F238E27FC236}">
                <a16:creationId xmlns="" xmlns:a16="http://schemas.microsoft.com/office/drawing/2014/main" id="{CA0B7634-C6E6-4030-92CA-E690B1F45B3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30" b="19330"/>
          <a:stretch/>
        </p:blipFill>
        <p:spPr>
          <a:xfrm flipH="1">
            <a:off x="-861850" y="213360"/>
            <a:ext cx="8138342" cy="6674028"/>
          </a:xfrm>
          <a:prstGeom prst="rect">
            <a:avLst/>
          </a:prstGeom>
        </p:spPr>
      </p:pic>
      <p:pic>
        <p:nvPicPr>
          <p:cNvPr id="229" name="图片 228">
            <a:extLst>
              <a:ext uri="{FF2B5EF4-FFF2-40B4-BE49-F238E27FC236}">
                <a16:creationId xmlns="" xmlns:a16="http://schemas.microsoft.com/office/drawing/2014/main" id="{8D334A2A-EBEF-4181-B0F7-F728CF49B7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5287" y="3882844"/>
            <a:ext cx="3906604" cy="2761795"/>
          </a:xfrm>
          <a:prstGeom prst="rect">
            <a:avLst/>
          </a:prstGeom>
        </p:spPr>
      </p:pic>
      <p:grpSp>
        <p:nvGrpSpPr>
          <p:cNvPr id="230" name="组合 229">
            <a:extLst>
              <a:ext uri="{FF2B5EF4-FFF2-40B4-BE49-F238E27FC236}">
                <a16:creationId xmlns="" xmlns:a16="http://schemas.microsoft.com/office/drawing/2014/main" id="{A39E5398-C9F6-4E2B-8AF8-3F6B824BF859}"/>
              </a:ext>
            </a:extLst>
          </p:cNvPr>
          <p:cNvGrpSpPr/>
          <p:nvPr/>
        </p:nvGrpSpPr>
        <p:grpSpPr>
          <a:xfrm>
            <a:off x="9798966" y="2836194"/>
            <a:ext cx="2100263" cy="2658832"/>
            <a:chOff x="2782728" y="1402034"/>
            <a:chExt cx="2100263" cy="2658832"/>
          </a:xfrm>
        </p:grpSpPr>
        <p:sp>
          <p:nvSpPr>
            <p:cNvPr id="231" name="文本框 230">
              <a:extLst>
                <a:ext uri="{FF2B5EF4-FFF2-40B4-BE49-F238E27FC236}">
                  <a16:creationId xmlns="" xmlns:a16="http://schemas.microsoft.com/office/drawing/2014/main" id="{D7EAAA7F-D36E-45E6-B0A2-AD5D071582B4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6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吉</a:t>
              </a:r>
            </a:p>
          </p:txBody>
        </p:sp>
        <p:sp>
          <p:nvSpPr>
            <p:cNvPr id="232" name="文本框 231">
              <a:extLst>
                <a:ext uri="{FF2B5EF4-FFF2-40B4-BE49-F238E27FC236}">
                  <a16:creationId xmlns="" xmlns:a16="http://schemas.microsoft.com/office/drawing/2014/main" id="{C3923246-BF59-427E-90CE-65D16073B008}"/>
                </a:ext>
              </a:extLst>
            </p:cNvPr>
            <p:cNvSpPr txBox="1"/>
            <p:nvPr/>
          </p:nvSpPr>
          <p:spPr>
            <a:xfrm>
              <a:off x="2782728" y="1402034"/>
              <a:ext cx="210026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6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吉</a:t>
              </a:r>
            </a:p>
          </p:txBody>
        </p:sp>
      </p:grpSp>
      <p:grpSp>
        <p:nvGrpSpPr>
          <p:cNvPr id="233" name="组合 232">
            <a:extLst>
              <a:ext uri="{FF2B5EF4-FFF2-40B4-BE49-F238E27FC236}">
                <a16:creationId xmlns="" xmlns:a16="http://schemas.microsoft.com/office/drawing/2014/main" id="{838862BE-38EC-41BE-AF68-CE92D60D0504}"/>
              </a:ext>
            </a:extLst>
          </p:cNvPr>
          <p:cNvGrpSpPr/>
          <p:nvPr/>
        </p:nvGrpSpPr>
        <p:grpSpPr>
          <a:xfrm>
            <a:off x="6703171" y="797571"/>
            <a:ext cx="2100263" cy="4508927"/>
            <a:chOff x="2782728" y="1413988"/>
            <a:chExt cx="2100263" cy="4508927"/>
          </a:xfrm>
        </p:grpSpPr>
        <p:sp>
          <p:nvSpPr>
            <p:cNvPr id="234" name="文本框 233">
              <a:extLst>
                <a:ext uri="{FF2B5EF4-FFF2-40B4-BE49-F238E27FC236}">
                  <a16:creationId xmlns="" xmlns:a16="http://schemas.microsoft.com/office/drawing/2014/main" id="{7396AA6C-BC41-4543-8C79-3A28838696C6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7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鼠</a:t>
              </a:r>
            </a:p>
          </p:txBody>
        </p:sp>
        <p:sp>
          <p:nvSpPr>
            <p:cNvPr id="235" name="文本框 234">
              <a:extLst>
                <a:ext uri="{FF2B5EF4-FFF2-40B4-BE49-F238E27FC236}">
                  <a16:creationId xmlns="" xmlns:a16="http://schemas.microsoft.com/office/drawing/2014/main" id="{2A21518A-AB9D-47DD-9E9C-E2E05275F881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7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鼠</a:t>
              </a:r>
            </a:p>
          </p:txBody>
        </p:sp>
      </p:grpSp>
      <p:grpSp>
        <p:nvGrpSpPr>
          <p:cNvPr id="236" name="组合 235">
            <a:extLst>
              <a:ext uri="{FF2B5EF4-FFF2-40B4-BE49-F238E27FC236}">
                <a16:creationId xmlns="" xmlns:a16="http://schemas.microsoft.com/office/drawing/2014/main" id="{6CD6F1C6-77AA-4BF5-A5B4-5CA480F32035}"/>
              </a:ext>
            </a:extLst>
          </p:cNvPr>
          <p:cNvGrpSpPr/>
          <p:nvPr/>
        </p:nvGrpSpPr>
        <p:grpSpPr>
          <a:xfrm>
            <a:off x="8345043" y="1111530"/>
            <a:ext cx="2100264" cy="3200088"/>
            <a:chOff x="2782727" y="1368610"/>
            <a:chExt cx="2100264" cy="3200088"/>
          </a:xfrm>
        </p:grpSpPr>
        <p:sp>
          <p:nvSpPr>
            <p:cNvPr id="237" name="文本框 236">
              <a:extLst>
                <a:ext uri="{FF2B5EF4-FFF2-40B4-BE49-F238E27FC236}">
                  <a16:creationId xmlns="" xmlns:a16="http://schemas.microsoft.com/office/drawing/2014/main" id="{B08B03B3-4F28-47CA-9595-CDF259223459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年</a:t>
              </a:r>
            </a:p>
          </p:txBody>
        </p:sp>
        <p:sp>
          <p:nvSpPr>
            <p:cNvPr id="238" name="文本框 237">
              <a:extLst>
                <a:ext uri="{FF2B5EF4-FFF2-40B4-BE49-F238E27FC236}">
                  <a16:creationId xmlns="" xmlns:a16="http://schemas.microsoft.com/office/drawing/2014/main" id="{5751896E-ED74-4301-A79F-8EB9B4387945}"/>
                </a:ext>
              </a:extLst>
            </p:cNvPr>
            <p:cNvSpPr txBox="1"/>
            <p:nvPr/>
          </p:nvSpPr>
          <p:spPr>
            <a:xfrm>
              <a:off x="2782727" y="1368610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年</a:t>
              </a:r>
            </a:p>
          </p:txBody>
        </p:sp>
      </p:grpSp>
      <p:grpSp>
        <p:nvGrpSpPr>
          <p:cNvPr id="239" name="组合 238">
            <a:extLst>
              <a:ext uri="{FF2B5EF4-FFF2-40B4-BE49-F238E27FC236}">
                <a16:creationId xmlns="" xmlns:a16="http://schemas.microsoft.com/office/drawing/2014/main" id="{049DCEBD-953E-4B5E-BBF8-D3E97703797E}"/>
              </a:ext>
            </a:extLst>
          </p:cNvPr>
          <p:cNvGrpSpPr/>
          <p:nvPr/>
        </p:nvGrpSpPr>
        <p:grpSpPr>
          <a:xfrm>
            <a:off x="8465185" y="2889773"/>
            <a:ext cx="2100263" cy="3154710"/>
            <a:chOff x="2782728" y="1413988"/>
            <a:chExt cx="2100263" cy="3154710"/>
          </a:xfrm>
        </p:grpSpPr>
        <p:sp>
          <p:nvSpPr>
            <p:cNvPr id="240" name="文本框 239">
              <a:extLst>
                <a:ext uri="{FF2B5EF4-FFF2-40B4-BE49-F238E27FC236}">
                  <a16:creationId xmlns="" xmlns:a16="http://schemas.microsoft.com/office/drawing/2014/main" id="{3FFE9B8D-43C0-4201-A009-D84774E8B6F7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大</a:t>
              </a:r>
            </a:p>
          </p:txBody>
        </p:sp>
        <p:sp>
          <p:nvSpPr>
            <p:cNvPr id="241" name="文本框 240">
              <a:extLst>
                <a:ext uri="{FF2B5EF4-FFF2-40B4-BE49-F238E27FC236}">
                  <a16:creationId xmlns="" xmlns:a16="http://schemas.microsoft.com/office/drawing/2014/main" id="{93B60B69-B7D9-4396-9368-CFA6C40143C4}"/>
                </a:ext>
              </a:extLst>
            </p:cNvPr>
            <p:cNvSpPr txBox="1"/>
            <p:nvPr/>
          </p:nvSpPr>
          <p:spPr>
            <a:xfrm>
              <a:off x="2782728" y="1413988"/>
              <a:ext cx="210026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00" dirty="0">
                  <a:solidFill>
                    <a:sysClr val="windowText" lastClr="000000"/>
                  </a:solidFill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大</a:t>
              </a:r>
            </a:p>
          </p:txBody>
        </p:sp>
      </p:grpSp>
      <p:grpSp>
        <p:nvGrpSpPr>
          <p:cNvPr id="242" name="组合 241">
            <a:extLst>
              <a:ext uri="{FF2B5EF4-FFF2-40B4-BE49-F238E27FC236}">
                <a16:creationId xmlns="" xmlns:a16="http://schemas.microsoft.com/office/drawing/2014/main" id="{A2EC876D-2861-4B50-83DC-7A70065ED6B1}"/>
              </a:ext>
            </a:extLst>
          </p:cNvPr>
          <p:cNvGrpSpPr/>
          <p:nvPr/>
        </p:nvGrpSpPr>
        <p:grpSpPr>
          <a:xfrm>
            <a:off x="10572801" y="1593899"/>
            <a:ext cx="1263153" cy="934722"/>
            <a:chOff x="6356247" y="1213592"/>
            <a:chExt cx="1408784" cy="1042488"/>
          </a:xfrm>
        </p:grpSpPr>
        <p:sp>
          <p:nvSpPr>
            <p:cNvPr id="243" name="梯形 242">
              <a:extLst>
                <a:ext uri="{FF2B5EF4-FFF2-40B4-BE49-F238E27FC236}">
                  <a16:creationId xmlns="" xmlns:a16="http://schemas.microsoft.com/office/drawing/2014/main" id="{F75B7909-E3F5-400D-8F05-0467EC9D6D50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梯形 243">
              <a:extLst>
                <a:ext uri="{FF2B5EF4-FFF2-40B4-BE49-F238E27FC236}">
                  <a16:creationId xmlns="" xmlns:a16="http://schemas.microsoft.com/office/drawing/2014/main" id="{E2F309F3-8C4B-42B3-A215-31AA46164513}"/>
                </a:ext>
              </a:extLst>
            </p:cNvPr>
            <p:cNvSpPr/>
            <p:nvPr/>
          </p:nvSpPr>
          <p:spPr>
            <a:xfrm rot="14225375">
              <a:off x="6979216" y="1390017"/>
              <a:ext cx="162845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5" name="组合 244">
            <a:extLst>
              <a:ext uri="{FF2B5EF4-FFF2-40B4-BE49-F238E27FC236}">
                <a16:creationId xmlns="" xmlns:a16="http://schemas.microsoft.com/office/drawing/2014/main" id="{1C72AE6B-9A47-4CCC-ABAD-DC991EA934F4}"/>
              </a:ext>
            </a:extLst>
          </p:cNvPr>
          <p:cNvGrpSpPr/>
          <p:nvPr/>
        </p:nvGrpSpPr>
        <p:grpSpPr>
          <a:xfrm rot="17820572">
            <a:off x="7723654" y="797134"/>
            <a:ext cx="911052" cy="674171"/>
            <a:chOff x="6357658" y="1213592"/>
            <a:chExt cx="1408784" cy="1042488"/>
          </a:xfrm>
        </p:grpSpPr>
        <p:sp>
          <p:nvSpPr>
            <p:cNvPr id="246" name="梯形 245">
              <a:extLst>
                <a:ext uri="{FF2B5EF4-FFF2-40B4-BE49-F238E27FC236}">
                  <a16:creationId xmlns="" xmlns:a16="http://schemas.microsoft.com/office/drawing/2014/main" id="{659EB59C-17D0-442B-B8C1-DC480F028B47}"/>
                </a:ext>
              </a:extLst>
            </p:cNvPr>
            <p:cNvSpPr/>
            <p:nvPr/>
          </p:nvSpPr>
          <p:spPr>
            <a:xfrm rot="12686504">
              <a:off x="6672929" y="1213592"/>
              <a:ext cx="137761" cy="1042488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梯形 246">
              <a:extLst>
                <a:ext uri="{FF2B5EF4-FFF2-40B4-BE49-F238E27FC236}">
                  <a16:creationId xmlns="" xmlns:a16="http://schemas.microsoft.com/office/drawing/2014/main" id="{DEE2893C-0598-4420-8E21-F95103FE327C}"/>
                </a:ext>
              </a:extLst>
            </p:cNvPr>
            <p:cNvSpPr/>
            <p:nvPr/>
          </p:nvSpPr>
          <p:spPr>
            <a:xfrm rot="14225375">
              <a:off x="6978028" y="1392200"/>
              <a:ext cx="168044" cy="1408784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900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642</Words>
  <Application>Microsoft Office PowerPoint</Application>
  <PresentationFormat>宽屏</PresentationFormat>
  <Paragraphs>122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字魂35号-经典雅黑</vt:lpstr>
      <vt:lpstr>Arial</vt:lpstr>
      <vt:lpstr>等线 Light</vt:lpstr>
      <vt:lpstr>字魂55号-龙吟手书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</dc:title>
  <cp:lastModifiedBy>faith123</cp:lastModifiedBy>
  <cp:revision>2</cp:revision>
  <dcterms:created xsi:type="dcterms:W3CDTF">2019-06-15T02:36:33Z</dcterms:created>
  <dcterms:modified xsi:type="dcterms:W3CDTF">2019-12-25T02:57:01Z</dcterms:modified>
</cp:coreProperties>
</file>