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262" r:id="rId3"/>
    <p:sldId id="287" r:id="rId4"/>
    <p:sldId id="295" r:id="rId5"/>
    <p:sldId id="257" r:id="rId6"/>
    <p:sldId id="294" r:id="rId7"/>
    <p:sldId id="328" r:id="rId8"/>
    <p:sldId id="313" r:id="rId9"/>
    <p:sldId id="315" r:id="rId10"/>
    <p:sldId id="320" r:id="rId11"/>
    <p:sldId id="322" r:id="rId12"/>
    <p:sldId id="330" r:id="rId13"/>
    <p:sldId id="284" r:id="rId14"/>
    <p:sldId id="325" r:id="rId15"/>
    <p:sldId id="292" r:id="rId16"/>
    <p:sldId id="319" r:id="rId17"/>
    <p:sldId id="331" r:id="rId18"/>
    <p:sldId id="291" r:id="rId19"/>
    <p:sldId id="316" r:id="rId20"/>
    <p:sldId id="332" r:id="rId21"/>
    <p:sldId id="333" r:id="rId22"/>
    <p:sldId id="334" r:id="rId23"/>
    <p:sldId id="329"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429B"/>
    <a:srgbClr val="AC1E23"/>
    <a:srgbClr val="353C98"/>
    <a:srgbClr val="6AB3E7"/>
    <a:srgbClr val="FF7E68"/>
    <a:srgbClr val="EBE8F1"/>
    <a:srgbClr val="FDFDD7"/>
    <a:srgbClr val="7ED6A6"/>
    <a:srgbClr val="EAF4F6"/>
    <a:srgbClr val="92CB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59" autoAdjust="0"/>
    <p:restoredTop sz="97219" autoAdjust="0"/>
  </p:normalViewPr>
  <p:slideViewPr>
    <p:cSldViewPr snapToGrid="0">
      <p:cViewPr varScale="1">
        <p:scale>
          <a:sx n="111" d="100"/>
          <a:sy n="111" d="100"/>
        </p:scale>
        <p:origin x="-59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45DD4-FEAA-439F-BE3D-7CC38C68D55B}" type="datetimeFigureOut">
              <a:rPr lang="zh-CN" altLang="en-US" smtClean="0"/>
              <a:pPr/>
              <a:t>2018/6/22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025CEC-2ABC-4E79-BB53-CF7F3C7D9C4B}" type="slidenum">
              <a:rPr lang="zh-CN" altLang="en-US" smtClean="0"/>
              <a:pPr/>
              <a:t>‹#›</a:t>
            </a:fld>
            <a:endParaRPr lang="zh-CN" altLang="en-US"/>
          </a:p>
        </p:txBody>
      </p:sp>
    </p:spTree>
    <p:extLst>
      <p:ext uri="{BB962C8B-B14F-4D97-AF65-F5344CB8AC3E}">
        <p14:creationId xmlns:p14="http://schemas.microsoft.com/office/powerpoint/2010/main" val="89488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a:t>
            </a:fld>
            <a:endParaRPr lang="zh-CN" altLang="en-US"/>
          </a:p>
        </p:txBody>
      </p:sp>
    </p:spTree>
    <p:extLst>
      <p:ext uri="{BB962C8B-B14F-4D97-AF65-F5344CB8AC3E}">
        <p14:creationId xmlns:p14="http://schemas.microsoft.com/office/powerpoint/2010/main" val="3750128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2</a:t>
            </a:fld>
            <a:endParaRPr lang="zh-CN" altLang="en-US"/>
          </a:p>
        </p:txBody>
      </p:sp>
    </p:spTree>
    <p:extLst>
      <p:ext uri="{BB962C8B-B14F-4D97-AF65-F5344CB8AC3E}">
        <p14:creationId xmlns:p14="http://schemas.microsoft.com/office/powerpoint/2010/main" val="2493827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3</a:t>
            </a:fld>
            <a:endParaRPr lang="zh-CN" altLang="en-US"/>
          </a:p>
        </p:txBody>
      </p:sp>
    </p:spTree>
    <p:extLst>
      <p:ext uri="{BB962C8B-B14F-4D97-AF65-F5344CB8AC3E}">
        <p14:creationId xmlns:p14="http://schemas.microsoft.com/office/powerpoint/2010/main" val="1490729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4</a:t>
            </a:fld>
            <a:endParaRPr lang="zh-CN" altLang="en-US"/>
          </a:p>
        </p:txBody>
      </p:sp>
    </p:spTree>
    <p:extLst>
      <p:ext uri="{BB962C8B-B14F-4D97-AF65-F5344CB8AC3E}">
        <p14:creationId xmlns:p14="http://schemas.microsoft.com/office/powerpoint/2010/main" val="3574827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亮亮图文旗舰店</a:t>
            </a:r>
            <a:r>
              <a:rPr lang="en-US" altLang="zh-CN" dirty="0"/>
              <a:t>https://liangliangtuwen.tmall.com</a:t>
            </a:r>
            <a:endParaRPr lang="zh-CN" altLang="en-US" dirty="0"/>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5</a:t>
            </a:fld>
            <a:endParaRPr lang="zh-CN" altLang="en-US"/>
          </a:p>
        </p:txBody>
      </p:sp>
    </p:spTree>
    <p:extLst>
      <p:ext uri="{BB962C8B-B14F-4D97-AF65-F5344CB8AC3E}">
        <p14:creationId xmlns:p14="http://schemas.microsoft.com/office/powerpoint/2010/main" val="871828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6</a:t>
            </a:fld>
            <a:endParaRPr lang="zh-CN" altLang="en-US"/>
          </a:p>
        </p:txBody>
      </p:sp>
    </p:spTree>
    <p:extLst>
      <p:ext uri="{BB962C8B-B14F-4D97-AF65-F5344CB8AC3E}">
        <p14:creationId xmlns:p14="http://schemas.microsoft.com/office/powerpoint/2010/main" val="4196701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7</a:t>
            </a:fld>
            <a:endParaRPr lang="zh-CN" altLang="en-US"/>
          </a:p>
        </p:txBody>
      </p:sp>
    </p:spTree>
    <p:extLst>
      <p:ext uri="{BB962C8B-B14F-4D97-AF65-F5344CB8AC3E}">
        <p14:creationId xmlns:p14="http://schemas.microsoft.com/office/powerpoint/2010/main" val="42085199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8</a:t>
            </a:fld>
            <a:endParaRPr lang="zh-CN" altLang="en-US"/>
          </a:p>
        </p:txBody>
      </p:sp>
    </p:spTree>
    <p:extLst>
      <p:ext uri="{BB962C8B-B14F-4D97-AF65-F5344CB8AC3E}">
        <p14:creationId xmlns:p14="http://schemas.microsoft.com/office/powerpoint/2010/main" val="30580561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9</a:t>
            </a:fld>
            <a:endParaRPr lang="zh-CN" altLang="en-US"/>
          </a:p>
        </p:txBody>
      </p:sp>
    </p:spTree>
    <p:extLst>
      <p:ext uri="{BB962C8B-B14F-4D97-AF65-F5344CB8AC3E}">
        <p14:creationId xmlns:p14="http://schemas.microsoft.com/office/powerpoint/2010/main" val="766470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10</a:t>
            </a:fld>
            <a:endParaRPr lang="zh-CN" altLang="en-US"/>
          </a:p>
        </p:txBody>
      </p:sp>
    </p:spTree>
    <p:extLst>
      <p:ext uri="{BB962C8B-B14F-4D97-AF65-F5344CB8AC3E}">
        <p14:creationId xmlns:p14="http://schemas.microsoft.com/office/powerpoint/2010/main" val="2686243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11</a:t>
            </a:fld>
            <a:endParaRPr lang="zh-CN" altLang="en-US"/>
          </a:p>
        </p:txBody>
      </p:sp>
    </p:spTree>
    <p:extLst>
      <p:ext uri="{BB962C8B-B14F-4D97-AF65-F5344CB8AC3E}">
        <p14:creationId xmlns:p14="http://schemas.microsoft.com/office/powerpoint/2010/main" val="24132888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12</a:t>
            </a:fld>
            <a:endParaRPr lang="zh-CN" altLang="en-US"/>
          </a:p>
        </p:txBody>
      </p:sp>
    </p:spTree>
    <p:extLst>
      <p:ext uri="{BB962C8B-B14F-4D97-AF65-F5344CB8AC3E}">
        <p14:creationId xmlns:p14="http://schemas.microsoft.com/office/powerpoint/2010/main" val="2296236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13</a:t>
            </a:fld>
            <a:endParaRPr lang="zh-CN" altLang="en-US"/>
          </a:p>
        </p:txBody>
      </p:sp>
    </p:spTree>
    <p:extLst>
      <p:ext uri="{BB962C8B-B14F-4D97-AF65-F5344CB8AC3E}">
        <p14:creationId xmlns:p14="http://schemas.microsoft.com/office/powerpoint/2010/main" val="36941202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14</a:t>
            </a:fld>
            <a:endParaRPr lang="zh-CN" altLang="en-US"/>
          </a:p>
        </p:txBody>
      </p:sp>
    </p:spTree>
    <p:extLst>
      <p:ext uri="{BB962C8B-B14F-4D97-AF65-F5344CB8AC3E}">
        <p14:creationId xmlns:p14="http://schemas.microsoft.com/office/powerpoint/2010/main" val="19202555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15</a:t>
            </a:fld>
            <a:endParaRPr lang="zh-CN" altLang="en-US"/>
          </a:p>
        </p:txBody>
      </p:sp>
    </p:spTree>
    <p:extLst>
      <p:ext uri="{BB962C8B-B14F-4D97-AF65-F5344CB8AC3E}">
        <p14:creationId xmlns:p14="http://schemas.microsoft.com/office/powerpoint/2010/main" val="4224881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16</a:t>
            </a:fld>
            <a:endParaRPr lang="zh-CN" altLang="en-US"/>
          </a:p>
        </p:txBody>
      </p:sp>
    </p:spTree>
    <p:extLst>
      <p:ext uri="{BB962C8B-B14F-4D97-AF65-F5344CB8AC3E}">
        <p14:creationId xmlns:p14="http://schemas.microsoft.com/office/powerpoint/2010/main" val="889675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17</a:t>
            </a:fld>
            <a:endParaRPr lang="zh-CN" altLang="en-US"/>
          </a:p>
        </p:txBody>
      </p:sp>
    </p:spTree>
    <p:extLst>
      <p:ext uri="{BB962C8B-B14F-4D97-AF65-F5344CB8AC3E}">
        <p14:creationId xmlns:p14="http://schemas.microsoft.com/office/powerpoint/2010/main" val="25676423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18</a:t>
            </a:fld>
            <a:endParaRPr lang="zh-CN" altLang="en-US"/>
          </a:p>
        </p:txBody>
      </p:sp>
    </p:spTree>
    <p:extLst>
      <p:ext uri="{BB962C8B-B14F-4D97-AF65-F5344CB8AC3E}">
        <p14:creationId xmlns:p14="http://schemas.microsoft.com/office/powerpoint/2010/main" val="2638180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19</a:t>
            </a:fld>
            <a:endParaRPr lang="zh-CN" altLang="en-US"/>
          </a:p>
        </p:txBody>
      </p:sp>
    </p:spTree>
    <p:extLst>
      <p:ext uri="{BB962C8B-B14F-4D97-AF65-F5344CB8AC3E}">
        <p14:creationId xmlns:p14="http://schemas.microsoft.com/office/powerpoint/2010/main" val="537913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20</a:t>
            </a:fld>
            <a:endParaRPr lang="zh-CN" altLang="en-US"/>
          </a:p>
        </p:txBody>
      </p:sp>
    </p:spTree>
    <p:extLst>
      <p:ext uri="{BB962C8B-B14F-4D97-AF65-F5344CB8AC3E}">
        <p14:creationId xmlns:p14="http://schemas.microsoft.com/office/powerpoint/2010/main" val="817382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21</a:t>
            </a:fld>
            <a:endParaRPr lang="zh-CN" altLang="en-US"/>
          </a:p>
        </p:txBody>
      </p:sp>
    </p:spTree>
    <p:extLst>
      <p:ext uri="{BB962C8B-B14F-4D97-AF65-F5344CB8AC3E}">
        <p14:creationId xmlns:p14="http://schemas.microsoft.com/office/powerpoint/2010/main" val="1907159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22</a:t>
            </a:fld>
            <a:endParaRPr lang="zh-CN" altLang="en-US"/>
          </a:p>
        </p:txBody>
      </p:sp>
    </p:spTree>
    <p:extLst>
      <p:ext uri="{BB962C8B-B14F-4D97-AF65-F5344CB8AC3E}">
        <p14:creationId xmlns:p14="http://schemas.microsoft.com/office/powerpoint/2010/main" val="1613170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5025CEC-2ABC-4E79-BB53-CF7F3C7D9C4B}" type="slidenum">
              <a:rPr lang="zh-CN" altLang="en-US" smtClean="0"/>
              <a:pPr/>
              <a:t>23</a:t>
            </a:fld>
            <a:endParaRPr lang="zh-CN" altLang="en-US"/>
          </a:p>
        </p:txBody>
      </p:sp>
    </p:spTree>
    <p:extLst>
      <p:ext uri="{BB962C8B-B14F-4D97-AF65-F5344CB8AC3E}">
        <p14:creationId xmlns:p14="http://schemas.microsoft.com/office/powerpoint/2010/main" val="41152307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1B97EBA9-37C8-4C26-B3D9-7FAD15FBD64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530DA955-F517-4D5F-A9E9-989FFE3203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 xmlns:a16="http://schemas.microsoft.com/office/drawing/2014/main" id="{4A9CC0DE-B58C-40F0-BE49-C5D4272157AD}"/>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1B80D23A-E9E0-49AE-A8C6-68165665DEC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F5F0CFA-9A38-469F-B6E7-143168B2C7A0}"/>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3037752076"/>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8EB07FA-B4F3-49E8-8C4A-BC11273EC45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9AC62418-4AA6-49A1-BCE1-BA20287285C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C662331F-962B-4BE9-B1BA-8ED41DCFDC23}"/>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3B883CCD-BF18-437B-85E8-83BD175A99D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6DAD128-353A-4D91-A1BA-4137753B0E3E}"/>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2264590396"/>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925A6D68-4049-468F-8F43-A11D099B406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9EA510F8-36C5-469B-A5E9-60B7B746CB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6C6E16FB-6671-493A-9C78-C59672447FC5}"/>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574E277F-3B58-4794-9916-50835D81DF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7E39B507-1459-469D-AF76-A259C3CB1A75}"/>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836372909"/>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11A0002-1EC0-4807-B3B0-797E51ECBF7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8149C223-76E2-4094-AE3D-F060B2F2CE68}"/>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6F8B7F3F-68BA-4BCC-8F0A-20CB106196D4}"/>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E861E907-B6F9-43F9-8D92-A13A9320F776}"/>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6" name="页脚占位符 5">
            <a:extLst>
              <a:ext uri="{FF2B5EF4-FFF2-40B4-BE49-F238E27FC236}">
                <a16:creationId xmlns="" xmlns:a16="http://schemas.microsoft.com/office/drawing/2014/main" id="{6478598E-AABC-4075-8D72-EA97EA24D9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E80A8834-F6FF-4A48-8B1C-307666702806}"/>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2237532044"/>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6A1DF3B-F43C-4A17-B5EE-669579A0C5C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37EF4ACF-6E7D-44A7-8F09-9B33331662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C7BF6BDE-10AE-4266-9525-AFFA9ABAAEB6}"/>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20F01B0E-F737-43FB-AA90-F008E36DFCD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013EFAB1-90CB-4248-BB90-B6081365A5F4}"/>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47F838C6-C3E5-4B22-B809-85B2D7BBC477}"/>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8" name="页脚占位符 7">
            <a:extLst>
              <a:ext uri="{FF2B5EF4-FFF2-40B4-BE49-F238E27FC236}">
                <a16:creationId xmlns="" xmlns:a16="http://schemas.microsoft.com/office/drawing/2014/main" id="{C76B1BD4-0832-48DB-894A-BCD6D5E04AA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29620EA9-0647-4AB5-8F77-59B51DC427FE}"/>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3137623374"/>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AB58859-D122-45FF-82CE-D01991A5ECB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622EED0C-1B22-4041-97BC-C734F839CA9A}"/>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4" name="页脚占位符 3">
            <a:extLst>
              <a:ext uri="{FF2B5EF4-FFF2-40B4-BE49-F238E27FC236}">
                <a16:creationId xmlns="" xmlns:a16="http://schemas.microsoft.com/office/drawing/2014/main" id="{D8E9FD41-5618-4F3D-B81A-2AA7C93313B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E678AAC6-E143-4DFC-85C9-614C509E9430}"/>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1109741173"/>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98459193-8F9F-40C7-A24F-D31730292665}"/>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3" name="页脚占位符 2">
            <a:extLst>
              <a:ext uri="{FF2B5EF4-FFF2-40B4-BE49-F238E27FC236}">
                <a16:creationId xmlns="" xmlns:a16="http://schemas.microsoft.com/office/drawing/2014/main" id="{51F77E7F-9488-4CCD-910A-87C29913C74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2A586067-4F90-43AF-A6FD-349B8B96B250}"/>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490945025"/>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4A4236B0-AD06-4618-9089-F9518074EB2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2E98A4D6-43E8-4D96-A4E3-8778DD08A50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A27724E9-E25A-46F1-A5FE-0C2B98737E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B703FC2-4D0A-4038-AD00-489FE737AB45}"/>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6" name="页脚占位符 5">
            <a:extLst>
              <a:ext uri="{FF2B5EF4-FFF2-40B4-BE49-F238E27FC236}">
                <a16:creationId xmlns="" xmlns:a16="http://schemas.microsoft.com/office/drawing/2014/main" id="{A2922F5C-73B7-498A-B79B-B910D3A3C44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7897A8C-643A-4BF8-A072-98AFC50A4B6B}"/>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4129876423"/>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20E16D6-ABE7-4020-9571-C13BA95A0DA2}"/>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152FDF21-E0BC-49C0-A1E8-E2246873529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4D793B4A-BFAA-4AE0-A3E7-9ACFB4B92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3F520BF4-7A20-47FE-9D0D-3D60C2B62CB9}"/>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6" name="页脚占位符 5">
            <a:extLst>
              <a:ext uri="{FF2B5EF4-FFF2-40B4-BE49-F238E27FC236}">
                <a16:creationId xmlns="" xmlns:a16="http://schemas.microsoft.com/office/drawing/2014/main" id="{BE8E111D-D76C-4E5D-B0D2-AAB004B0F4A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135E754F-8136-404F-8518-6CEE9371D1AA}"/>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1066910590"/>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5664ABF7-84B3-4811-83C1-21776F2437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B6B40435-5661-4718-B25D-255EDDBA6A37}"/>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98EB8B0-2E0A-469E-8F4A-0CD756EE9793}"/>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481C4DF2-AB17-42BD-A3A0-6B643A378DC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C4E8FB2-1894-4C38-88C1-4328C36E181E}"/>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2253492168"/>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A3E2BC11-C156-4A81-9E2D-228FB8B3A802}"/>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B803544C-4E28-4C0D-8DDF-C5F813581990}"/>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84AC392-2559-4B69-9E6B-3FEA3524E688}"/>
              </a:ext>
            </a:extLst>
          </p:cNvPr>
          <p:cNvSpPr>
            <a:spLocks noGrp="1"/>
          </p:cNvSpPr>
          <p:nvPr>
            <p:ph type="dt" sz="half" idx="10"/>
          </p:nvPr>
        </p:nvSpPr>
        <p:spPr/>
        <p:txBody>
          <a:body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B54B61E4-051F-44B1-8EB6-60CF9A09C5F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9CF7D5EB-4204-4CB0-9480-ADD56537844B}"/>
              </a:ext>
            </a:extLst>
          </p:cNvPr>
          <p:cNvSpPr>
            <a:spLocks noGrp="1"/>
          </p:cNvSpPr>
          <p:nvPr>
            <p:ph type="sldNum" sz="quarter" idx="12"/>
          </p:nvPr>
        </p:nvSpPr>
        <p:spPr/>
        <p:txBody>
          <a:body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3862042008"/>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18BA9218-EDBC-4C4F-8634-69C5B0B680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F0685AF-B0F3-4388-BB52-2468428DE8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29A571A9-0687-4F04-9405-D923CC62FE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B25F4B-9A1F-4944-BBD1-A7462F7264F2}" type="datetimeFigureOut">
              <a:rPr lang="zh-CN" altLang="en-US" smtClean="0"/>
              <a:pPr/>
              <a:t>2018/6/22</a:t>
            </a:fld>
            <a:endParaRPr lang="zh-CN" altLang="en-US"/>
          </a:p>
        </p:txBody>
      </p:sp>
      <p:sp>
        <p:nvSpPr>
          <p:cNvPr id="5" name="页脚占位符 4">
            <a:extLst>
              <a:ext uri="{FF2B5EF4-FFF2-40B4-BE49-F238E27FC236}">
                <a16:creationId xmlns="" xmlns:a16="http://schemas.microsoft.com/office/drawing/2014/main" id="{D882F3B9-6C6E-4D44-921C-17A2765EFC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57A368DE-BA86-4823-9C93-8A03E932F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651412-8993-4B8E-8BEF-01D82474D82E}" type="slidenum">
              <a:rPr lang="zh-CN" altLang="en-US" smtClean="0"/>
              <a:pPr/>
              <a:t>‹#›</a:t>
            </a:fld>
            <a:endParaRPr lang="zh-CN" altLang="en-US"/>
          </a:p>
        </p:txBody>
      </p:sp>
    </p:spTree>
    <p:extLst>
      <p:ext uri="{BB962C8B-B14F-4D97-AF65-F5344CB8AC3E}">
        <p14:creationId xmlns:p14="http://schemas.microsoft.com/office/powerpoint/2010/main" val="3727289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6.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6.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2.jpg"/><Relationship Id="rId5" Type="http://schemas.openxmlformats.org/officeDocument/2006/relationships/image" Target="../media/image6.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6.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6.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C78F118-CC78-4F10-9791-078999E01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文本框 1">
            <a:extLst>
              <a:ext uri="{FF2B5EF4-FFF2-40B4-BE49-F238E27FC236}">
                <a16:creationId xmlns="" xmlns:a16="http://schemas.microsoft.com/office/drawing/2014/main" id="{5AE97137-737F-42C5-A54B-0F91229D708D}"/>
              </a:ext>
            </a:extLst>
          </p:cNvPr>
          <p:cNvSpPr txBox="1"/>
          <p:nvPr/>
        </p:nvSpPr>
        <p:spPr>
          <a:xfrm>
            <a:off x="4231106" y="3312695"/>
            <a:ext cx="3729788" cy="646331"/>
          </a:xfrm>
          <a:prstGeom prst="rect">
            <a:avLst/>
          </a:prstGeom>
          <a:solidFill>
            <a:srgbClr val="1E429B"/>
          </a:solidFill>
        </p:spPr>
        <p:txBody>
          <a:bodyPr wrap="square" rtlCol="0">
            <a:spAutoFit/>
          </a:bodyPr>
          <a:lstStyle/>
          <a:p>
            <a:r>
              <a:rPr lang="zh-CN" altLang="en-US" sz="3600" dirty="0">
                <a:latin typeface="微软雅黑" panose="020B0503020204020204" pitchFamily="34" charset="-122"/>
                <a:ea typeface="微软雅黑" panose="020B0503020204020204" pitchFamily="34" charset="-122"/>
              </a:rPr>
              <a:t>     </a:t>
            </a:r>
            <a:r>
              <a:rPr lang="zh-CN" altLang="en-US" sz="3600" b="1" dirty="0">
                <a:solidFill>
                  <a:schemeClr val="bg1"/>
                </a:solidFill>
                <a:latin typeface="微软雅黑" panose="020B0503020204020204" pitchFamily="34" charset="-122"/>
                <a:ea typeface="微软雅黑" panose="020B0503020204020204" pitchFamily="34" charset="-122"/>
              </a:rPr>
              <a:t>决战世界杯</a:t>
            </a:r>
          </a:p>
        </p:txBody>
      </p:sp>
    </p:spTree>
    <p:extLst>
      <p:ext uri="{BB962C8B-B14F-4D97-AF65-F5344CB8AC3E}">
        <p14:creationId xmlns:p14="http://schemas.microsoft.com/office/powerpoint/2010/main" val="1341881353"/>
      </p:ext>
    </p:extLst>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 xmlns:a16="http://schemas.microsoft.com/office/drawing/2014/main" id="{2068357A-970C-4680-9D27-DEA0BC3C16B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6443461" cy="6858000"/>
          </a:xfrm>
          <a:prstGeom prst="rect">
            <a:avLst/>
          </a:prstGeom>
        </p:spPr>
      </p:pic>
      <p:sp>
        <p:nvSpPr>
          <p:cNvPr id="20" name="矩形 19">
            <a:extLst>
              <a:ext uri="{FF2B5EF4-FFF2-40B4-BE49-F238E27FC236}">
                <a16:creationId xmlns="" xmlns:a16="http://schemas.microsoft.com/office/drawing/2014/main" id="{CC4473BA-C85E-4D50-9C31-CCBD8C436FD0}"/>
              </a:ext>
            </a:extLst>
          </p:cNvPr>
          <p:cNvSpPr/>
          <p:nvPr/>
        </p:nvSpPr>
        <p:spPr>
          <a:xfrm>
            <a:off x="7748824" y="1176635"/>
            <a:ext cx="1723550" cy="1015663"/>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zh-CN" altLang="en-US" sz="6000" b="1" cap="none" spc="0" dirty="0">
                <a:ln/>
                <a:solidFill>
                  <a:srgbClr val="353C98"/>
                </a:solidFill>
                <a:effectLst/>
              </a:rPr>
              <a:t>目录</a:t>
            </a:r>
          </a:p>
        </p:txBody>
      </p:sp>
      <p:sp>
        <p:nvSpPr>
          <p:cNvPr id="21" name="文本框 20">
            <a:extLst>
              <a:ext uri="{FF2B5EF4-FFF2-40B4-BE49-F238E27FC236}">
                <a16:creationId xmlns="" xmlns:a16="http://schemas.microsoft.com/office/drawing/2014/main" id="{49B063C7-BFDE-47C0-9B87-2F46AC705558}"/>
              </a:ext>
            </a:extLst>
          </p:cNvPr>
          <p:cNvSpPr txBox="1"/>
          <p:nvPr/>
        </p:nvSpPr>
        <p:spPr>
          <a:xfrm>
            <a:off x="6443461" y="2600325"/>
            <a:ext cx="569387" cy="3416320"/>
          </a:xfrm>
          <a:prstGeom prst="rect">
            <a:avLst/>
          </a:prstGeom>
          <a:noFill/>
        </p:spPr>
        <p:txBody>
          <a:bodyPr wrap="none" rtlCol="0">
            <a:spAutoFit/>
          </a:bodyPr>
          <a:lstStyle/>
          <a:p>
            <a:r>
              <a:rPr lang="en-US" altLang="zh-CN" sz="5400" dirty="0">
                <a:solidFill>
                  <a:srgbClr val="AC1E23"/>
                </a:solidFill>
              </a:rPr>
              <a:t>1</a:t>
            </a:r>
          </a:p>
          <a:p>
            <a:r>
              <a:rPr lang="en-US" altLang="zh-CN" sz="5400" dirty="0">
                <a:solidFill>
                  <a:srgbClr val="AC1E23"/>
                </a:solidFill>
              </a:rPr>
              <a:t>2</a:t>
            </a:r>
          </a:p>
          <a:p>
            <a:r>
              <a:rPr lang="en-US" altLang="zh-CN" sz="5400" dirty="0">
                <a:solidFill>
                  <a:srgbClr val="AC1E23"/>
                </a:solidFill>
              </a:rPr>
              <a:t>3</a:t>
            </a:r>
          </a:p>
          <a:p>
            <a:r>
              <a:rPr lang="en-US" altLang="zh-CN" sz="5400" dirty="0">
                <a:solidFill>
                  <a:srgbClr val="AC1E23"/>
                </a:solidFill>
              </a:rPr>
              <a:t>4</a:t>
            </a:r>
            <a:endParaRPr lang="zh-CN" altLang="en-US" sz="4800" dirty="0">
              <a:solidFill>
                <a:srgbClr val="AC1E23"/>
              </a:solidFill>
            </a:endParaRPr>
          </a:p>
        </p:txBody>
      </p:sp>
      <p:sp>
        <p:nvSpPr>
          <p:cNvPr id="2" name="矩形 1">
            <a:extLst>
              <a:ext uri="{FF2B5EF4-FFF2-40B4-BE49-F238E27FC236}">
                <a16:creationId xmlns="" xmlns:a16="http://schemas.microsoft.com/office/drawing/2014/main" id="{C2FC4694-5E1A-42D1-8C07-EA27CF963C60}"/>
              </a:ext>
            </a:extLst>
          </p:cNvPr>
          <p:cNvSpPr/>
          <p:nvPr/>
        </p:nvSpPr>
        <p:spPr>
          <a:xfrm>
            <a:off x="7517992" y="2743190"/>
            <a:ext cx="2646878" cy="584775"/>
          </a:xfrm>
          <a:prstGeom prst="rect">
            <a:avLst/>
          </a:prstGeom>
        </p:spPr>
        <p:txBody>
          <a:bodyPr wrap="none">
            <a:spAutoFit/>
          </a:bodyPr>
          <a:lstStyle/>
          <a:p>
            <a:r>
              <a:rPr lang="zh-CN" altLang="en-US" sz="3200" b="1" dirty="0">
                <a:solidFill>
                  <a:srgbClr val="353C98"/>
                </a:solidFill>
                <a:latin typeface="微软雅黑" panose="020B0503020204020204" pitchFamily="34" charset="-122"/>
                <a:ea typeface="微软雅黑" panose="020B0503020204020204" pitchFamily="34" charset="-122"/>
                <a:cs typeface="+mn-ea"/>
                <a:sym typeface="+mn-lt"/>
              </a:rPr>
              <a:t>俄罗斯世界杯</a:t>
            </a:r>
            <a:endParaRPr lang="zh-CN" altLang="en-US" sz="3600" b="1" dirty="0">
              <a:solidFill>
                <a:srgbClr val="353C98"/>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 xmlns:a16="http://schemas.microsoft.com/office/drawing/2014/main" id="{173EFEE5-17DB-468D-B7D0-78303EB79392}"/>
              </a:ext>
            </a:extLst>
          </p:cNvPr>
          <p:cNvSpPr/>
          <p:nvPr/>
        </p:nvSpPr>
        <p:spPr>
          <a:xfrm>
            <a:off x="7517992" y="3586356"/>
            <a:ext cx="2236510" cy="584775"/>
          </a:xfrm>
          <a:prstGeom prst="rect">
            <a:avLst/>
          </a:prstGeom>
        </p:spPr>
        <p:txBody>
          <a:bodyPr wrap="none">
            <a:spAutoFit/>
          </a:bodyPr>
          <a:lstStyle/>
          <a:p>
            <a:r>
              <a:rPr lang="zh-CN" altLang="en-US" sz="3200" b="1" dirty="0">
                <a:solidFill>
                  <a:srgbClr val="AC1E23"/>
                </a:solidFill>
                <a:latin typeface="微软雅黑" panose="020B0503020204020204" pitchFamily="34" charset="-122"/>
                <a:ea typeface="微软雅黑" panose="020B0503020204020204" pitchFamily="34" charset="-122"/>
                <a:cs typeface="+mn-ea"/>
                <a:sym typeface="+mn-lt"/>
              </a:rPr>
              <a:t>世界杯起源</a:t>
            </a:r>
            <a:endParaRPr lang="zh-CN" altLang="en-US" sz="3600" b="1" dirty="0">
              <a:solidFill>
                <a:srgbClr val="AC1E23"/>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D379C2A8-472F-4445-B3D9-59679C81A681}"/>
              </a:ext>
            </a:extLst>
          </p:cNvPr>
          <p:cNvSpPr/>
          <p:nvPr/>
        </p:nvSpPr>
        <p:spPr>
          <a:xfrm>
            <a:off x="7598202" y="5272688"/>
            <a:ext cx="2236510" cy="584775"/>
          </a:xfrm>
          <a:prstGeom prst="rect">
            <a:avLst/>
          </a:prstGeom>
        </p:spPr>
        <p:txBody>
          <a:bodyPr wrap="none">
            <a:spAutoFit/>
          </a:bodyPr>
          <a:lstStyle/>
          <a:p>
            <a:r>
              <a:rPr lang="zh-CN" altLang="en-US" sz="3200" b="1" dirty="0">
                <a:solidFill>
                  <a:srgbClr val="AC1E23"/>
                </a:solidFill>
                <a:latin typeface="微软雅黑" panose="020B0503020204020204" pitchFamily="34" charset="-122"/>
                <a:ea typeface="微软雅黑" panose="020B0503020204020204" pitchFamily="34" charset="-122"/>
                <a:cs typeface="+mn-ea"/>
                <a:sym typeface="+mn-lt"/>
              </a:rPr>
              <a:t>世界杯进程</a:t>
            </a:r>
            <a:endParaRPr lang="zh-CN" altLang="en-US" sz="3600" b="1" dirty="0">
              <a:solidFill>
                <a:srgbClr val="AC1E23"/>
              </a:solidFill>
              <a:latin typeface="微软雅黑" panose="020B0503020204020204" pitchFamily="34" charset="-122"/>
              <a:ea typeface="微软雅黑" panose="020B0503020204020204" pitchFamily="34" charset="-122"/>
            </a:endParaRPr>
          </a:p>
        </p:txBody>
      </p:sp>
      <p:sp>
        <p:nvSpPr>
          <p:cNvPr id="8" name="矩形 7">
            <a:extLst>
              <a:ext uri="{FF2B5EF4-FFF2-40B4-BE49-F238E27FC236}">
                <a16:creationId xmlns="" xmlns:a16="http://schemas.microsoft.com/office/drawing/2014/main" id="{5F330754-98D2-41BB-B55D-91CCFAD48250}"/>
              </a:ext>
            </a:extLst>
          </p:cNvPr>
          <p:cNvSpPr/>
          <p:nvPr/>
        </p:nvSpPr>
        <p:spPr>
          <a:xfrm>
            <a:off x="7598202" y="4429522"/>
            <a:ext cx="2236510" cy="584775"/>
          </a:xfrm>
          <a:prstGeom prst="rect">
            <a:avLst/>
          </a:prstGeom>
        </p:spPr>
        <p:txBody>
          <a:bodyPr wrap="none">
            <a:spAutoFit/>
          </a:bodyPr>
          <a:lstStyle/>
          <a:p>
            <a:r>
              <a:rPr lang="zh-CN" altLang="en-US" sz="3200" b="1" dirty="0">
                <a:solidFill>
                  <a:srgbClr val="353C98"/>
                </a:solidFill>
                <a:latin typeface="微软雅黑" panose="020B0503020204020204" pitchFamily="34" charset="-122"/>
                <a:ea typeface="微软雅黑" panose="020B0503020204020204" pitchFamily="34" charset="-122"/>
              </a:rPr>
              <a:t>世界杯赛制</a:t>
            </a:r>
          </a:p>
        </p:txBody>
      </p:sp>
    </p:spTree>
    <p:extLst>
      <p:ext uri="{BB962C8B-B14F-4D97-AF65-F5344CB8AC3E}">
        <p14:creationId xmlns:p14="http://schemas.microsoft.com/office/powerpoint/2010/main" val="18201856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BE5B32B-CC27-4CFA-BE66-FC9C8C8BAABC}"/>
              </a:ext>
            </a:extLst>
          </p:cNvPr>
          <p:cNvPicPr>
            <a:picLocks noChangeAspect="1"/>
          </p:cNvPicPr>
          <p:nvPr/>
        </p:nvPicPr>
        <p:blipFill rotWithShape="1">
          <a:blip r:embed="rId3">
            <a:extLst>
              <a:ext uri="{28A0092B-C50C-407E-A947-70E740481C1C}">
                <a14:useLocalDpi xmlns:a14="http://schemas.microsoft.com/office/drawing/2010/main" val="0"/>
              </a:ext>
            </a:extLst>
          </a:blip>
          <a:srcRect l="2377" t="16184" r="6413" b="12802"/>
          <a:stretch/>
        </p:blipFill>
        <p:spPr>
          <a:xfrm>
            <a:off x="0" y="-1"/>
            <a:ext cx="12192000" cy="6858001"/>
          </a:xfrm>
          <a:prstGeom prst="rect">
            <a:avLst/>
          </a:prstGeom>
        </p:spPr>
      </p:pic>
      <p:sp>
        <p:nvSpPr>
          <p:cNvPr id="12" name="椭圆 11">
            <a:extLst>
              <a:ext uri="{FF2B5EF4-FFF2-40B4-BE49-F238E27FC236}">
                <a16:creationId xmlns="" xmlns:a16="http://schemas.microsoft.com/office/drawing/2014/main" id="{6E115AE2-8D37-4001-A8CE-004A5345B1EF}"/>
              </a:ext>
            </a:extLst>
          </p:cNvPr>
          <p:cNvSpPr/>
          <p:nvPr/>
        </p:nvSpPr>
        <p:spPr>
          <a:xfrm>
            <a:off x="2832099" y="1565780"/>
            <a:ext cx="1392768" cy="1392278"/>
          </a:xfrm>
          <a:prstGeom prst="ellipse">
            <a:avLst/>
          </a:prstGeom>
          <a:solidFill>
            <a:srgbClr val="AC1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408C401C-C0F9-46D7-B2B6-9DBB437DE847}"/>
              </a:ext>
            </a:extLst>
          </p:cNvPr>
          <p:cNvSpPr txBox="1"/>
          <p:nvPr/>
        </p:nvSpPr>
        <p:spPr>
          <a:xfrm>
            <a:off x="3119556" y="1634619"/>
            <a:ext cx="817853" cy="1323439"/>
          </a:xfrm>
          <a:prstGeom prst="rect">
            <a:avLst/>
          </a:prstGeom>
          <a:noFill/>
        </p:spPr>
        <p:txBody>
          <a:bodyPr wrap="none" rtlCol="0">
            <a:spAutoFit/>
          </a:bodyPr>
          <a:lstStyle/>
          <a:p>
            <a:r>
              <a:rPr lang="en-US" altLang="zh-CN" sz="8000" b="1" dirty="0">
                <a:solidFill>
                  <a:schemeClr val="bg1"/>
                </a:solidFill>
                <a:latin typeface="微软雅黑" panose="020B0503020204020204" pitchFamily="34" charset="-122"/>
                <a:ea typeface="微软雅黑" panose="020B0503020204020204" pitchFamily="34" charset="-122"/>
              </a:rPr>
              <a:t>1</a:t>
            </a:r>
            <a:endParaRPr lang="zh-CN" altLang="en-US" sz="8000" b="1" dirty="0">
              <a:solidFill>
                <a:schemeClr val="bg1"/>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 xmlns:a16="http://schemas.microsoft.com/office/drawing/2014/main" id="{0EC228CB-04FC-455E-A1AC-0A9D3A5E3D9E}"/>
              </a:ext>
            </a:extLst>
          </p:cNvPr>
          <p:cNvSpPr/>
          <p:nvPr/>
        </p:nvSpPr>
        <p:spPr>
          <a:xfrm>
            <a:off x="4704703" y="1907976"/>
            <a:ext cx="3262432" cy="707886"/>
          </a:xfrm>
          <a:prstGeom prst="rect">
            <a:avLst/>
          </a:prstGeom>
        </p:spPr>
        <p:txBody>
          <a:bodyPr wrap="none">
            <a:spAutoFit/>
          </a:bodyPr>
          <a:lstStyle/>
          <a:p>
            <a:r>
              <a:rPr lang="zh-CN" altLang="en-US" sz="4000" b="1" dirty="0">
                <a:solidFill>
                  <a:srgbClr val="353C98"/>
                </a:solidFill>
                <a:latin typeface="微软雅黑" panose="020B0503020204020204" pitchFamily="34" charset="-122"/>
                <a:ea typeface="微软雅黑" panose="020B0503020204020204" pitchFamily="34" charset="-122"/>
                <a:cs typeface="+mn-ea"/>
                <a:sym typeface="+mn-lt"/>
              </a:rPr>
              <a:t>俄罗斯世界杯</a:t>
            </a:r>
            <a:endParaRPr lang="zh-CN" altLang="en-US" sz="4400" b="1" dirty="0">
              <a:solidFill>
                <a:srgbClr val="353C98"/>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3463637"/>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 xmlns:a16="http://schemas.microsoft.com/office/drawing/2014/main" id="{860018AD-498E-4731-9D6A-185BA3FC35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74B3331A-B413-41EE-86D0-A9C61B2E3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8885AAA6-5A37-4323-9F78-9A4028AED88E}"/>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a:extLst>
              <a:ext uri="{FF2B5EF4-FFF2-40B4-BE49-F238E27FC236}">
                <a16:creationId xmlns="" xmlns:a16="http://schemas.microsoft.com/office/drawing/2014/main" id="{BAAA64CA-79D1-4A0E-A33A-36B9D81809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6" name="图片 5">
            <a:extLst>
              <a:ext uri="{FF2B5EF4-FFF2-40B4-BE49-F238E27FC236}">
                <a16:creationId xmlns="" xmlns:a16="http://schemas.microsoft.com/office/drawing/2014/main" id="{092065DF-07E6-43D5-9F02-288B37D2EC0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71753539-96D5-448A-B842-C4F10E29BA07}"/>
              </a:ext>
            </a:extLst>
          </p:cNvPr>
          <p:cNvSpPr txBox="1"/>
          <p:nvPr/>
        </p:nvSpPr>
        <p:spPr>
          <a:xfrm>
            <a:off x="4994916" y="124360"/>
            <a:ext cx="2202166" cy="461665"/>
          </a:xfrm>
          <a:prstGeom prst="rect">
            <a:avLst/>
          </a:prstGeom>
          <a:solidFill>
            <a:schemeClr val="bg1"/>
          </a:solidFill>
        </p:spPr>
        <p:txBody>
          <a:bodyPr wrap="square" rtlCol="0">
            <a:spAutoFit/>
          </a:bodyPr>
          <a:lstStyle/>
          <a:p>
            <a:r>
              <a:rPr lang="zh-CN" altLang="en-US" sz="2000" b="1" dirty="0">
                <a:solidFill>
                  <a:srgbClr val="AC1E23"/>
                </a:solidFill>
              </a:rPr>
              <a:t>  </a:t>
            </a:r>
            <a:r>
              <a:rPr lang="zh-CN" altLang="en-US" sz="2400" b="1" dirty="0">
                <a:solidFill>
                  <a:srgbClr val="AC1E23"/>
                </a:solidFill>
              </a:rPr>
              <a:t>俄罗斯世界杯</a:t>
            </a:r>
            <a:endParaRPr lang="zh-CN" altLang="en-US" sz="2000" b="1" dirty="0">
              <a:solidFill>
                <a:srgbClr val="AC1E23"/>
              </a:solidFill>
            </a:endParaRPr>
          </a:p>
        </p:txBody>
      </p:sp>
      <p:sp>
        <p:nvSpPr>
          <p:cNvPr id="8" name="文本框 7">
            <a:extLst>
              <a:ext uri="{FF2B5EF4-FFF2-40B4-BE49-F238E27FC236}">
                <a16:creationId xmlns="" xmlns:a16="http://schemas.microsoft.com/office/drawing/2014/main" id="{7F14E286-8417-4A69-92CA-3802E0FE5354}"/>
              </a:ext>
            </a:extLst>
          </p:cNvPr>
          <p:cNvSpPr txBox="1"/>
          <p:nvPr/>
        </p:nvSpPr>
        <p:spPr>
          <a:xfrm>
            <a:off x="1678651" y="2649010"/>
            <a:ext cx="8834696" cy="1507592"/>
          </a:xfrm>
          <a:prstGeom prst="rect">
            <a:avLst/>
          </a:prstGeom>
          <a:noFill/>
        </p:spPr>
        <p:txBody>
          <a:bodyPr wrap="square" rtlCol="0" anchor="t">
            <a:spAutoFit/>
          </a:bodyPr>
          <a:lstStyle/>
          <a:p>
            <a:pPr>
              <a:lnSpc>
                <a:spcPct val="160000"/>
              </a:lnSpc>
            </a:pPr>
            <a:r>
              <a:rPr lang="zh-CN" altLang="en-US" sz="2000" dirty="0">
                <a:solidFill>
                  <a:srgbClr val="AC1E23"/>
                </a:solidFill>
                <a:latin typeface="微软雅黑" panose="020B0503020204020204" pitchFamily="34" charset="-122"/>
                <a:ea typeface="微软雅黑" panose="020B0503020204020204" pitchFamily="34" charset="-122"/>
                <a:cs typeface="+mn-ea"/>
                <a:sym typeface="+mn-lt"/>
              </a:rPr>
              <a:t>2018年俄罗斯世界杯（英语：2018 FIFA World Cup，俄语：Чемпиона́т ми́ра по футбо́лу 2018）是第21届世界杯足球赛。比赛将于2018年6月14日至7月15日在俄罗斯境内11座城市中的12座球场内举行。</a:t>
            </a:r>
          </a:p>
        </p:txBody>
      </p:sp>
    </p:spTree>
    <p:extLst>
      <p:ext uri="{BB962C8B-B14F-4D97-AF65-F5344CB8AC3E}">
        <p14:creationId xmlns:p14="http://schemas.microsoft.com/office/powerpoint/2010/main" val="3252969431"/>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6F6B3449-9B2C-49BE-B8B1-93356D7425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3" name="图片 12">
            <a:extLst>
              <a:ext uri="{FF2B5EF4-FFF2-40B4-BE49-F238E27FC236}">
                <a16:creationId xmlns="" xmlns:a16="http://schemas.microsoft.com/office/drawing/2014/main" id="{96F946B2-84D3-41F0-A9AB-6C2A47C036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4" name="矩形 13">
            <a:extLst>
              <a:ext uri="{FF2B5EF4-FFF2-40B4-BE49-F238E27FC236}">
                <a16:creationId xmlns="" xmlns:a16="http://schemas.microsoft.com/office/drawing/2014/main" id="{AB5127DA-D98A-4270-9D82-6DC166C53043}"/>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 xmlns:a16="http://schemas.microsoft.com/office/drawing/2014/main" id="{DE020C8F-61B3-46BC-B0CD-B697D50B3D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6" name="图片 15">
            <a:extLst>
              <a:ext uri="{FF2B5EF4-FFF2-40B4-BE49-F238E27FC236}">
                <a16:creationId xmlns="" xmlns:a16="http://schemas.microsoft.com/office/drawing/2014/main" id="{F0C23D41-5513-4F0E-803D-D88771619F1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AFF55568-43DE-4268-B11C-303CB0ABDBDF}"/>
              </a:ext>
            </a:extLst>
          </p:cNvPr>
          <p:cNvSpPr txBox="1"/>
          <p:nvPr/>
        </p:nvSpPr>
        <p:spPr>
          <a:xfrm>
            <a:off x="1315372" y="2139848"/>
            <a:ext cx="9561253" cy="2778325"/>
          </a:xfrm>
          <a:prstGeom prst="rect">
            <a:avLst/>
          </a:prstGeom>
          <a:noFill/>
        </p:spPr>
        <p:txBody>
          <a:bodyPr wrap="square" rtlCol="0" anchor="t">
            <a:spAutoFit/>
          </a:bodyPr>
          <a:lstStyle/>
          <a:p>
            <a:pPr>
              <a:lnSpc>
                <a:spcPct val="200000"/>
              </a:lnSpc>
            </a:pPr>
            <a:r>
              <a:rPr lang="zh-CN" altLang="en-US" dirty="0">
                <a:solidFill>
                  <a:srgbClr val="353C98"/>
                </a:solidFill>
                <a:cs typeface="+mn-ea"/>
                <a:sym typeface="+mn-lt"/>
              </a:rPr>
              <a:t>这是世界杯首次在俄罗斯境内举行，也是世界杯首次在东欧国家举行，同时是继2006年德国世界杯后世界杯再一次在欧洲举行。俄罗斯世界杯共有32支球队参加比赛；除去东道主俄罗斯自动获得参赛资格以外，其他31支球队将通过参加预选赛获得参赛资格。世界杯期间，将在俄罗斯境内举行64场比赛角逐出冠军。2014年7月13日俄罗斯总统普京和巴西总统迪尔玛·罗塞夫交接世界杯主办权。</a:t>
            </a:r>
          </a:p>
        </p:txBody>
      </p:sp>
      <p:sp>
        <p:nvSpPr>
          <p:cNvPr id="8" name="文本框 7">
            <a:extLst>
              <a:ext uri="{FF2B5EF4-FFF2-40B4-BE49-F238E27FC236}">
                <a16:creationId xmlns="" xmlns:a16="http://schemas.microsoft.com/office/drawing/2014/main" id="{592A07FF-56EA-48F8-8015-D97CF95933CE}"/>
              </a:ext>
            </a:extLst>
          </p:cNvPr>
          <p:cNvSpPr txBox="1"/>
          <p:nvPr/>
        </p:nvSpPr>
        <p:spPr>
          <a:xfrm>
            <a:off x="4994916" y="124360"/>
            <a:ext cx="2202166" cy="461665"/>
          </a:xfrm>
          <a:prstGeom prst="rect">
            <a:avLst/>
          </a:prstGeom>
          <a:solidFill>
            <a:schemeClr val="bg1"/>
          </a:solidFill>
        </p:spPr>
        <p:txBody>
          <a:bodyPr wrap="square" rtlCol="0">
            <a:spAutoFit/>
          </a:bodyPr>
          <a:lstStyle/>
          <a:p>
            <a:r>
              <a:rPr lang="zh-CN" altLang="en-US" sz="2000" b="1" dirty="0">
                <a:solidFill>
                  <a:srgbClr val="AC1E23"/>
                </a:solidFill>
              </a:rPr>
              <a:t>  </a:t>
            </a:r>
            <a:r>
              <a:rPr lang="zh-CN" altLang="en-US" sz="2400" b="1" dirty="0">
                <a:solidFill>
                  <a:srgbClr val="AC1E23"/>
                </a:solidFill>
              </a:rPr>
              <a:t>俄罗斯世界杯</a:t>
            </a:r>
            <a:endParaRPr lang="zh-CN" altLang="en-US" sz="2000" b="1" dirty="0">
              <a:solidFill>
                <a:srgbClr val="AC1E23"/>
              </a:solidFill>
            </a:endParaRPr>
          </a:p>
        </p:txBody>
      </p:sp>
    </p:spTree>
    <p:extLst>
      <p:ext uri="{BB962C8B-B14F-4D97-AF65-F5344CB8AC3E}">
        <p14:creationId xmlns:p14="http://schemas.microsoft.com/office/powerpoint/2010/main" val="3037257365"/>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F926C26-571A-461B-A189-EBEB59A1A28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4F92053D-AD4F-4BFB-8D2D-38C5D2DFD2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3F78DB23-59E1-430C-8291-09E0954B95A3}"/>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 xmlns:a16="http://schemas.microsoft.com/office/drawing/2014/main" id="{53DA04A3-0FEC-4AD4-B349-3B266E5869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2" name="图片 11">
            <a:extLst>
              <a:ext uri="{FF2B5EF4-FFF2-40B4-BE49-F238E27FC236}">
                <a16:creationId xmlns="" xmlns:a16="http://schemas.microsoft.com/office/drawing/2014/main" id="{A1A31128-205E-4C1C-9D71-C7C702DF46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A30420D9-5EDC-46A9-844D-752228B6C5D5}"/>
              </a:ext>
            </a:extLst>
          </p:cNvPr>
          <p:cNvSpPr txBox="1"/>
          <p:nvPr/>
        </p:nvSpPr>
        <p:spPr>
          <a:xfrm>
            <a:off x="6461758" y="2003051"/>
            <a:ext cx="3587115" cy="3325398"/>
          </a:xfrm>
          <a:prstGeom prst="rect">
            <a:avLst/>
          </a:prstGeom>
          <a:noFill/>
        </p:spPr>
        <p:txBody>
          <a:bodyPr wrap="square" rtlCol="0" anchor="t">
            <a:spAutoFit/>
          </a:bodyPr>
          <a:lstStyle/>
          <a:p>
            <a:pPr>
              <a:lnSpc>
                <a:spcPct val="170000"/>
              </a:lnSpc>
            </a:pPr>
            <a:r>
              <a:rPr lang="zh-CN" altLang="en-US" dirty="0">
                <a:solidFill>
                  <a:srgbClr val="AC1E23"/>
                </a:solidFill>
                <a:cs typeface="+mn-ea"/>
                <a:sym typeface="+mn-lt"/>
              </a:rPr>
              <a:t>2013年10月28日，据《路透社》报道，欧足联主席普拉蒂尼提议从2018年俄罗斯世界杯起，决赛圈球队的数量从32支提升至40支，多出的8个名额将主要分配给亚洲和非洲的球队，欧洲的名额得以不再削减。</a:t>
            </a:r>
          </a:p>
        </p:txBody>
      </p:sp>
      <p:sp>
        <p:nvSpPr>
          <p:cNvPr id="13" name="文本框 12">
            <a:extLst>
              <a:ext uri="{FF2B5EF4-FFF2-40B4-BE49-F238E27FC236}">
                <a16:creationId xmlns="" xmlns:a16="http://schemas.microsoft.com/office/drawing/2014/main" id="{2B3F4F42-3558-4F56-BC3A-97C2065EA2DB}"/>
              </a:ext>
            </a:extLst>
          </p:cNvPr>
          <p:cNvSpPr txBox="1"/>
          <p:nvPr/>
        </p:nvSpPr>
        <p:spPr>
          <a:xfrm>
            <a:off x="4994916" y="81521"/>
            <a:ext cx="2202166" cy="461665"/>
          </a:xfrm>
          <a:prstGeom prst="rect">
            <a:avLst/>
          </a:prstGeom>
          <a:solidFill>
            <a:schemeClr val="bg1"/>
          </a:solidFill>
        </p:spPr>
        <p:txBody>
          <a:bodyPr wrap="square" rtlCol="0">
            <a:spAutoFit/>
          </a:bodyPr>
          <a:lstStyle/>
          <a:p>
            <a:r>
              <a:rPr lang="zh-CN" altLang="en-US" sz="2000" b="1" dirty="0">
                <a:solidFill>
                  <a:srgbClr val="AC1E23"/>
                </a:solidFill>
              </a:rPr>
              <a:t>  </a:t>
            </a:r>
            <a:r>
              <a:rPr lang="zh-CN" altLang="en-US" sz="2400" b="1" dirty="0">
                <a:solidFill>
                  <a:srgbClr val="AC1E23"/>
                </a:solidFill>
              </a:rPr>
              <a:t>俄罗斯世界杯</a:t>
            </a:r>
            <a:endParaRPr lang="zh-CN" altLang="en-US" sz="2000" b="1" dirty="0">
              <a:solidFill>
                <a:srgbClr val="AC1E23"/>
              </a:solidFill>
            </a:endParaRPr>
          </a:p>
        </p:txBody>
      </p:sp>
      <p:pic>
        <p:nvPicPr>
          <p:cNvPr id="3" name="图片 2">
            <a:extLst>
              <a:ext uri="{FF2B5EF4-FFF2-40B4-BE49-F238E27FC236}">
                <a16:creationId xmlns="" xmlns:a16="http://schemas.microsoft.com/office/drawing/2014/main" id="{B9D18B45-5214-4ABD-8F3A-3031C6F1E1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7178" y="1038487"/>
            <a:ext cx="5276327" cy="5276327"/>
          </a:xfrm>
          <a:prstGeom prst="rect">
            <a:avLst/>
          </a:prstGeom>
        </p:spPr>
      </p:pic>
    </p:spTree>
    <p:extLst>
      <p:ext uri="{BB962C8B-B14F-4D97-AF65-F5344CB8AC3E}">
        <p14:creationId xmlns:p14="http://schemas.microsoft.com/office/powerpoint/2010/main" val="2259362811"/>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BE5B32B-CC27-4CFA-BE66-FC9C8C8BAABC}"/>
              </a:ext>
            </a:extLst>
          </p:cNvPr>
          <p:cNvPicPr>
            <a:picLocks noChangeAspect="1"/>
          </p:cNvPicPr>
          <p:nvPr/>
        </p:nvPicPr>
        <p:blipFill rotWithShape="1">
          <a:blip r:embed="rId3">
            <a:extLst>
              <a:ext uri="{28A0092B-C50C-407E-A947-70E740481C1C}">
                <a14:useLocalDpi xmlns:a14="http://schemas.microsoft.com/office/drawing/2010/main" val="0"/>
              </a:ext>
            </a:extLst>
          </a:blip>
          <a:srcRect l="2377" t="16184" r="6413" b="12802"/>
          <a:stretch/>
        </p:blipFill>
        <p:spPr>
          <a:xfrm>
            <a:off x="0" y="-1"/>
            <a:ext cx="12192000" cy="6858001"/>
          </a:xfrm>
          <a:prstGeom prst="rect">
            <a:avLst/>
          </a:prstGeom>
        </p:spPr>
      </p:pic>
      <p:sp>
        <p:nvSpPr>
          <p:cNvPr id="12" name="椭圆 11">
            <a:extLst>
              <a:ext uri="{FF2B5EF4-FFF2-40B4-BE49-F238E27FC236}">
                <a16:creationId xmlns="" xmlns:a16="http://schemas.microsoft.com/office/drawing/2014/main" id="{6E115AE2-8D37-4001-A8CE-004A5345B1EF}"/>
              </a:ext>
            </a:extLst>
          </p:cNvPr>
          <p:cNvSpPr/>
          <p:nvPr/>
        </p:nvSpPr>
        <p:spPr>
          <a:xfrm>
            <a:off x="2705099" y="1500187"/>
            <a:ext cx="1524000" cy="1523464"/>
          </a:xfrm>
          <a:prstGeom prst="ellipse">
            <a:avLst/>
          </a:prstGeom>
          <a:solidFill>
            <a:srgbClr val="AC1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408C401C-C0F9-46D7-B2B6-9DBB437DE847}"/>
              </a:ext>
            </a:extLst>
          </p:cNvPr>
          <p:cNvSpPr txBox="1"/>
          <p:nvPr/>
        </p:nvSpPr>
        <p:spPr>
          <a:xfrm>
            <a:off x="3026914" y="1577101"/>
            <a:ext cx="880369" cy="1446550"/>
          </a:xfrm>
          <a:prstGeom prst="rect">
            <a:avLst/>
          </a:prstGeom>
          <a:noFill/>
        </p:spPr>
        <p:txBody>
          <a:bodyPr wrap="none" rtlCol="0">
            <a:spAutoFit/>
          </a:bodyPr>
          <a:lstStyle/>
          <a:p>
            <a:r>
              <a:rPr lang="en-US" altLang="zh-CN" sz="8800" b="1" dirty="0">
                <a:solidFill>
                  <a:schemeClr val="bg1"/>
                </a:solidFill>
                <a:latin typeface="微软雅黑" panose="020B0503020204020204" pitchFamily="34" charset="-122"/>
                <a:ea typeface="微软雅黑" panose="020B0503020204020204" pitchFamily="34" charset="-122"/>
              </a:rPr>
              <a:t>2</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 xmlns:a16="http://schemas.microsoft.com/office/drawing/2014/main" id="{991D619A-4750-4D59-B862-D33E601D0BAE}"/>
              </a:ext>
            </a:extLst>
          </p:cNvPr>
          <p:cNvSpPr/>
          <p:nvPr/>
        </p:nvSpPr>
        <p:spPr>
          <a:xfrm>
            <a:off x="4704703" y="1907976"/>
            <a:ext cx="2749471" cy="707886"/>
          </a:xfrm>
          <a:prstGeom prst="rect">
            <a:avLst/>
          </a:prstGeom>
        </p:spPr>
        <p:txBody>
          <a:bodyPr wrap="none">
            <a:spAutoFit/>
          </a:bodyPr>
          <a:lstStyle/>
          <a:p>
            <a:r>
              <a:rPr lang="zh-CN" altLang="en-US" sz="4000" b="1" dirty="0">
                <a:solidFill>
                  <a:srgbClr val="AC1E23"/>
                </a:solidFill>
                <a:latin typeface="微软雅黑" panose="020B0503020204020204" pitchFamily="34" charset="-122"/>
                <a:ea typeface="微软雅黑" panose="020B0503020204020204" pitchFamily="34" charset="-122"/>
                <a:cs typeface="+mn-ea"/>
                <a:sym typeface="+mn-lt"/>
              </a:rPr>
              <a:t>世界杯起源</a:t>
            </a:r>
            <a:endParaRPr lang="zh-CN" altLang="en-US" sz="4400" b="1" dirty="0">
              <a:solidFill>
                <a:srgbClr val="AC1E2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92640801"/>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a:extLst>
              <a:ext uri="{FF2B5EF4-FFF2-40B4-BE49-F238E27FC236}">
                <a16:creationId xmlns="" xmlns:a16="http://schemas.microsoft.com/office/drawing/2014/main" id="{A94E9828-463B-4AB1-9F67-20D4CFEC3F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22" name="图片 21">
            <a:extLst>
              <a:ext uri="{FF2B5EF4-FFF2-40B4-BE49-F238E27FC236}">
                <a16:creationId xmlns="" xmlns:a16="http://schemas.microsoft.com/office/drawing/2014/main" id="{6A44771F-F673-4F3A-BF1A-CE909F0504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23" name="矩形 22">
            <a:extLst>
              <a:ext uri="{FF2B5EF4-FFF2-40B4-BE49-F238E27FC236}">
                <a16:creationId xmlns="" xmlns:a16="http://schemas.microsoft.com/office/drawing/2014/main" id="{CE3063A9-709A-48C4-8589-434A64436492}"/>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a:extLst>
              <a:ext uri="{FF2B5EF4-FFF2-40B4-BE49-F238E27FC236}">
                <a16:creationId xmlns="" xmlns:a16="http://schemas.microsoft.com/office/drawing/2014/main" id="{A0FEE62A-3C0D-41ED-8E2D-D1BF081475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25" name="图片 24">
            <a:extLst>
              <a:ext uri="{FF2B5EF4-FFF2-40B4-BE49-F238E27FC236}">
                <a16:creationId xmlns="" xmlns:a16="http://schemas.microsoft.com/office/drawing/2014/main" id="{14887556-569F-43F2-B2AE-43A26BF5312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矩形 6">
            <a:extLst>
              <a:ext uri="{FF2B5EF4-FFF2-40B4-BE49-F238E27FC236}">
                <a16:creationId xmlns="" xmlns:a16="http://schemas.microsoft.com/office/drawing/2014/main" id="{2D3BA272-E157-4F66-93B7-3634483DA6BA}"/>
              </a:ext>
            </a:extLst>
          </p:cNvPr>
          <p:cNvSpPr/>
          <p:nvPr/>
        </p:nvSpPr>
        <p:spPr>
          <a:xfrm>
            <a:off x="2023288" y="2631871"/>
            <a:ext cx="8145421" cy="1289456"/>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r>
              <a:rPr kumimoji="0" lang="zh-CN" altLang="en-US" b="0" i="0" u="none" strike="noStrike" kern="1200" cap="none" spc="0" normalizeH="0" baseline="0" noProof="0" dirty="0">
                <a:ln>
                  <a:noFill/>
                </a:ln>
                <a:solidFill>
                  <a:srgbClr val="AC1E23"/>
                </a:solidFill>
                <a:effectLst/>
                <a:uLnTx/>
                <a:uFillTx/>
                <a:latin typeface="微软雅黑" panose="020B0503020204020204" pitchFamily="34" charset="-122"/>
                <a:ea typeface="微软雅黑" panose="020B0503020204020204" pitchFamily="34" charset="-122"/>
                <a:cs typeface="+mn-ea"/>
                <a:sym typeface="+mn-lt"/>
              </a:rPr>
              <a:t>际足联的第一任主席法国人罗贝尔·盖兰，第一次向各国足坛领导人提出了这种想法，并责成其秘书长荷兰人希尔施曼为此起草一份文件。但由于表示愿意参加的国家不多，而且由于政治体育的不和，这项计划流产了。</a:t>
            </a:r>
          </a:p>
        </p:txBody>
      </p:sp>
      <p:sp>
        <p:nvSpPr>
          <p:cNvPr id="8" name="文本框 7">
            <a:extLst>
              <a:ext uri="{FF2B5EF4-FFF2-40B4-BE49-F238E27FC236}">
                <a16:creationId xmlns="" xmlns:a16="http://schemas.microsoft.com/office/drawing/2014/main" id="{1C07C100-2D4F-4799-A493-A5C2FE311B6D}"/>
              </a:ext>
            </a:extLst>
          </p:cNvPr>
          <p:cNvSpPr txBox="1"/>
          <p:nvPr/>
        </p:nvSpPr>
        <p:spPr>
          <a:xfrm>
            <a:off x="4994915"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世界杯起源</a:t>
            </a:r>
            <a:endParaRPr lang="zh-CN" altLang="en-US" sz="2000" b="1" dirty="0">
              <a:solidFill>
                <a:srgbClr val="AC1E23"/>
              </a:solidFill>
            </a:endParaRPr>
          </a:p>
        </p:txBody>
      </p:sp>
    </p:spTree>
    <p:extLst>
      <p:ext uri="{BB962C8B-B14F-4D97-AF65-F5344CB8AC3E}">
        <p14:creationId xmlns:p14="http://schemas.microsoft.com/office/powerpoint/2010/main" val="1857084694"/>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3EECE4ED-6F83-4AFA-B64A-A00815726C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1" name="图片 10">
            <a:extLst>
              <a:ext uri="{FF2B5EF4-FFF2-40B4-BE49-F238E27FC236}">
                <a16:creationId xmlns="" xmlns:a16="http://schemas.microsoft.com/office/drawing/2014/main" id="{B3060442-56B0-440E-B1D0-A1701D0E18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2" name="矩形 11">
            <a:extLst>
              <a:ext uri="{FF2B5EF4-FFF2-40B4-BE49-F238E27FC236}">
                <a16:creationId xmlns="" xmlns:a16="http://schemas.microsoft.com/office/drawing/2014/main" id="{93A42F2E-CEC9-4CD2-A063-4AEEC1799CDC}"/>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 xmlns:a16="http://schemas.microsoft.com/office/drawing/2014/main" id="{6C4CFF63-6BEC-4195-BCB0-AAD6C9EA16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4" name="图片 13">
            <a:extLst>
              <a:ext uri="{FF2B5EF4-FFF2-40B4-BE49-F238E27FC236}">
                <a16:creationId xmlns="" xmlns:a16="http://schemas.microsoft.com/office/drawing/2014/main" id="{B96A7786-AE68-4615-9C35-97BC5DABB9E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9" name="文本框 8">
            <a:extLst>
              <a:ext uri="{FF2B5EF4-FFF2-40B4-BE49-F238E27FC236}">
                <a16:creationId xmlns="" xmlns:a16="http://schemas.microsoft.com/office/drawing/2014/main" id="{1BD176A3-8D4B-4A03-A38A-AD702DE243A4}"/>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世界杯起源</a:t>
            </a:r>
            <a:endParaRPr lang="zh-CN" altLang="en-US" sz="2000" b="1" dirty="0">
              <a:solidFill>
                <a:srgbClr val="AC1E23"/>
              </a:solidFill>
            </a:endParaRPr>
          </a:p>
        </p:txBody>
      </p:sp>
      <p:sp>
        <p:nvSpPr>
          <p:cNvPr id="15" name="矩形 14">
            <a:extLst>
              <a:ext uri="{FF2B5EF4-FFF2-40B4-BE49-F238E27FC236}">
                <a16:creationId xmlns="" xmlns:a16="http://schemas.microsoft.com/office/drawing/2014/main" id="{4BF0B1F4-EF7A-4091-8DFA-5261D77AF09A}"/>
              </a:ext>
            </a:extLst>
          </p:cNvPr>
          <p:cNvSpPr/>
          <p:nvPr/>
        </p:nvSpPr>
        <p:spPr>
          <a:xfrm>
            <a:off x="1754301" y="2576297"/>
            <a:ext cx="8683396" cy="170540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b="0" i="0" u="none" strike="noStrike" kern="1200" cap="none" spc="0" normalizeH="0" baseline="0" noProof="0" dirty="0">
                <a:ln>
                  <a:noFill/>
                </a:ln>
                <a:solidFill>
                  <a:srgbClr val="353C98"/>
                </a:solidFill>
                <a:effectLst/>
                <a:uLnTx/>
                <a:uFillTx/>
                <a:latin typeface="微软雅黑" panose="020B0503020204020204" pitchFamily="34" charset="-122"/>
                <a:ea typeface="微软雅黑" panose="020B0503020204020204" pitchFamily="34" charset="-122"/>
                <a:cs typeface="+mn-ea"/>
                <a:sym typeface="+mn-lt"/>
              </a:rPr>
              <a:t>1926年12月10日，国际足联在巴黎召开了一次工作会议，瑞士、匈牙利、法国、奥地利、德国等许多国家都派代表参加了这次会议。4个月后，会议的草案被提交给各国足协。1927年6月5日，在国际足联召开的赫尔辛基会议上，以23票赞成、5票反对（北欧国家表示反对）、1票弃权（德国）通过了巴黎工作会议议案。</a:t>
            </a:r>
          </a:p>
        </p:txBody>
      </p:sp>
    </p:spTree>
    <p:extLst>
      <p:ext uri="{BB962C8B-B14F-4D97-AF65-F5344CB8AC3E}">
        <p14:creationId xmlns:p14="http://schemas.microsoft.com/office/powerpoint/2010/main" val="1108021636"/>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750"/>
                                        <p:tgtEl>
                                          <p:spTgt spid="15"/>
                                        </p:tgtEl>
                                      </p:cBhvr>
                                    </p:animEffect>
                                    <p:anim calcmode="lin" valueType="num">
                                      <p:cBhvr>
                                        <p:cTn id="8" dur="750" fill="hold"/>
                                        <p:tgtEl>
                                          <p:spTgt spid="15"/>
                                        </p:tgtEl>
                                        <p:attrNameLst>
                                          <p:attrName>ppt_x</p:attrName>
                                        </p:attrNameLst>
                                      </p:cBhvr>
                                      <p:tavLst>
                                        <p:tav tm="0">
                                          <p:val>
                                            <p:strVal val="#ppt_x"/>
                                          </p:val>
                                        </p:tav>
                                        <p:tav tm="100000">
                                          <p:val>
                                            <p:strVal val="#ppt_x"/>
                                          </p:val>
                                        </p:tav>
                                      </p:tavLst>
                                    </p:anim>
                                    <p:anim calcmode="lin" valueType="num">
                                      <p:cBhvr>
                                        <p:cTn id="9" dur="7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 xmlns:a16="http://schemas.microsoft.com/office/drawing/2014/main" id="{112F3395-6A35-4FEC-BE4F-285199AC61B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3" name="图片 12">
            <a:extLst>
              <a:ext uri="{FF2B5EF4-FFF2-40B4-BE49-F238E27FC236}">
                <a16:creationId xmlns="" xmlns:a16="http://schemas.microsoft.com/office/drawing/2014/main" id="{75A534B9-8B6A-4908-8686-25BBE20EA4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6" name="矩形 15">
            <a:extLst>
              <a:ext uri="{FF2B5EF4-FFF2-40B4-BE49-F238E27FC236}">
                <a16:creationId xmlns="" xmlns:a16="http://schemas.microsoft.com/office/drawing/2014/main" id="{93F20D7D-BFAA-4F96-A69C-E15E69CDD870}"/>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 xmlns:a16="http://schemas.microsoft.com/office/drawing/2014/main" id="{A0F707A6-BA79-44D8-99CA-6CB4A28497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8" name="图片 17">
            <a:extLst>
              <a:ext uri="{FF2B5EF4-FFF2-40B4-BE49-F238E27FC236}">
                <a16:creationId xmlns="" xmlns:a16="http://schemas.microsoft.com/office/drawing/2014/main" id="{9A1240C8-F386-4676-9D0A-D18527CFCC6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2121712C-13D5-4969-9EAC-96CC3D3B6BB5}"/>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世界杯起源</a:t>
            </a:r>
            <a:endParaRPr lang="zh-CN" altLang="en-US" sz="2000" b="1" dirty="0">
              <a:solidFill>
                <a:srgbClr val="AC1E23"/>
              </a:solidFill>
            </a:endParaRPr>
          </a:p>
        </p:txBody>
      </p:sp>
      <p:sp>
        <p:nvSpPr>
          <p:cNvPr id="8" name="矩形 7">
            <a:extLst>
              <a:ext uri="{FF2B5EF4-FFF2-40B4-BE49-F238E27FC236}">
                <a16:creationId xmlns="" xmlns:a16="http://schemas.microsoft.com/office/drawing/2014/main" id="{44C50598-8010-4A16-9815-01BDF1EBFE59}"/>
              </a:ext>
            </a:extLst>
          </p:cNvPr>
          <p:cNvSpPr/>
          <p:nvPr/>
        </p:nvSpPr>
        <p:spPr>
          <a:xfrm>
            <a:off x="1678222" y="3244212"/>
            <a:ext cx="8991600" cy="874407"/>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600"/>
              </a:spcAft>
              <a:buClrTx/>
              <a:buSzTx/>
              <a:buFontTx/>
              <a:buNone/>
              <a:defRPr/>
            </a:pPr>
            <a:r>
              <a:rPr kumimoji="0" lang="zh-CN" altLang="en-US" b="0" i="0" u="none" strike="noStrike" kern="1200" cap="none" spc="0" normalizeH="0" baseline="0" noProof="0" dirty="0">
                <a:ln>
                  <a:noFill/>
                </a:ln>
                <a:solidFill>
                  <a:srgbClr val="AC1E23"/>
                </a:solidFill>
                <a:effectLst/>
                <a:uLnTx/>
                <a:uFillTx/>
                <a:latin typeface="微软雅黑" panose="020B0503020204020204" pitchFamily="34" charset="-122"/>
                <a:ea typeface="微软雅黑" panose="020B0503020204020204" pitchFamily="34" charset="-122"/>
                <a:cs typeface="+mn-ea"/>
                <a:sym typeface="+mn-lt"/>
              </a:rPr>
              <a:t>国际足联卢森堡会议上，把锦标赛的名称改为“雷米特杯赛”，以表彰前国际足联主席，法国人雷米特为足球事业所作出的巨大贡献。</a:t>
            </a:r>
          </a:p>
        </p:txBody>
      </p:sp>
      <p:sp>
        <p:nvSpPr>
          <p:cNvPr id="10" name="矩形 9">
            <a:extLst>
              <a:ext uri="{FF2B5EF4-FFF2-40B4-BE49-F238E27FC236}">
                <a16:creationId xmlns="" xmlns:a16="http://schemas.microsoft.com/office/drawing/2014/main" id="{5FDE2F1E-0199-4492-8F26-356FDB47EBCB}"/>
              </a:ext>
            </a:extLst>
          </p:cNvPr>
          <p:cNvSpPr/>
          <p:nvPr/>
        </p:nvSpPr>
        <p:spPr>
          <a:xfrm>
            <a:off x="1538580" y="2429824"/>
            <a:ext cx="9114840" cy="874407"/>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600"/>
              </a:spcAft>
              <a:buClrTx/>
              <a:buSzTx/>
              <a:buFontTx/>
              <a:buNone/>
              <a:defRPr/>
            </a:pPr>
            <a:r>
              <a:rPr kumimoji="0" lang="zh-CN" altLang="en-US" b="0" i="0" u="none" strike="noStrike" kern="1200" cap="none" spc="0" normalizeH="0" baseline="0" noProof="0" dirty="0">
                <a:ln>
                  <a:noFill/>
                </a:ln>
                <a:solidFill>
                  <a:srgbClr val="AC1E23"/>
                </a:solidFill>
                <a:effectLst/>
                <a:uLnTx/>
                <a:uFillTx/>
                <a:latin typeface="微软雅黑" panose="020B0503020204020204" pitchFamily="34" charset="-122"/>
                <a:ea typeface="微软雅黑" panose="020B0503020204020204" pitchFamily="34" charset="-122"/>
                <a:cs typeface="+mn-ea"/>
                <a:sym typeface="+mn-lt"/>
              </a:rPr>
              <a:t>世界杯是1928年FIFA为获胜者特制的奖品，是由巴黎著名首饰技师弗列尔铸造的。其模特是希腊传说中的胜利女神尼凯，她身着古罗马束腰长袍，双臂伸直，手中捧一只大杯。</a:t>
            </a:r>
          </a:p>
        </p:txBody>
      </p:sp>
    </p:spTree>
    <p:extLst>
      <p:ext uri="{BB962C8B-B14F-4D97-AF65-F5344CB8AC3E}">
        <p14:creationId xmlns:p14="http://schemas.microsoft.com/office/powerpoint/2010/main" val="1690649925"/>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9FBC16C6-38B8-4591-96C7-027209D4AD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3" name="图片 12">
            <a:extLst>
              <a:ext uri="{FF2B5EF4-FFF2-40B4-BE49-F238E27FC236}">
                <a16:creationId xmlns="" xmlns:a16="http://schemas.microsoft.com/office/drawing/2014/main" id="{BCBCCA82-13B8-488D-A63C-F7A533DB1B6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4" name="矩形 13">
            <a:extLst>
              <a:ext uri="{FF2B5EF4-FFF2-40B4-BE49-F238E27FC236}">
                <a16:creationId xmlns="" xmlns:a16="http://schemas.microsoft.com/office/drawing/2014/main" id="{EE809E8C-CDA7-48E3-8357-D601BD778196}"/>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4">
            <a:extLst>
              <a:ext uri="{FF2B5EF4-FFF2-40B4-BE49-F238E27FC236}">
                <a16:creationId xmlns="" xmlns:a16="http://schemas.microsoft.com/office/drawing/2014/main" id="{DE139A58-5BCB-4FD8-A428-F6200FFF5B8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6" name="图片 15">
            <a:extLst>
              <a:ext uri="{FF2B5EF4-FFF2-40B4-BE49-F238E27FC236}">
                <a16:creationId xmlns="" xmlns:a16="http://schemas.microsoft.com/office/drawing/2014/main" id="{43E2A4F0-9FA0-4613-8018-5C284FE56B3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矩形 6">
            <a:extLst>
              <a:ext uri="{FF2B5EF4-FFF2-40B4-BE49-F238E27FC236}">
                <a16:creationId xmlns="" xmlns:a16="http://schemas.microsoft.com/office/drawing/2014/main" id="{777EBD1C-C69D-4CF4-80FA-DD170ABCB634}"/>
              </a:ext>
            </a:extLst>
          </p:cNvPr>
          <p:cNvSpPr/>
          <p:nvPr/>
        </p:nvSpPr>
        <p:spPr>
          <a:xfrm>
            <a:off x="1498304" y="2212159"/>
            <a:ext cx="9195390" cy="2433680"/>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endParaRPr kumimoji="0" lang="en-US" altLang="zh-CN" sz="1400" b="0" i="0" u="none" strike="noStrike" kern="1200" cap="none" spc="0" normalizeH="0" baseline="0" noProof="0" dirty="0">
              <a:ln>
                <a:noFill/>
              </a:ln>
              <a:solidFill>
                <a:srgbClr val="82B4DC"/>
              </a:solidFill>
              <a:effectLst/>
              <a:uLnTx/>
              <a:uFillTx/>
              <a:cs typeface="+mn-ea"/>
              <a:sym typeface="+mn-lt"/>
            </a:endParaRPr>
          </a:p>
          <a:p>
            <a:pPr lvl="0" algn="ctr">
              <a:lnSpc>
                <a:spcPct val="150000"/>
              </a:lnSpc>
              <a:spcAft>
                <a:spcPts val="600"/>
              </a:spcAft>
              <a:defRPr/>
            </a:pPr>
            <a:r>
              <a:rPr kumimoji="0" lang="zh-CN" altLang="en-US" b="0" i="0" u="none" strike="noStrike" kern="1200" cap="none" spc="0" normalizeH="0" baseline="0" noProof="0" dirty="0">
                <a:ln>
                  <a:noFill/>
                </a:ln>
                <a:solidFill>
                  <a:srgbClr val="353C98"/>
                </a:solidFill>
                <a:effectLst/>
                <a:uLnTx/>
                <a:uFillTx/>
                <a:latin typeface="微软雅黑" panose="020B0503020204020204" pitchFamily="34" charset="-122"/>
                <a:ea typeface="微软雅黑" panose="020B0503020204020204" pitchFamily="34" charset="-122"/>
                <a:cs typeface="+mn-ea"/>
                <a:sym typeface="+mn-lt"/>
              </a:rPr>
              <a:t>1970年第九届世界杯赛时，乌拉圭、意大利、巴西都已获得过两次冠军。因此都有永远占有此杯的机会，结果是巴西队捷足先得，占有了此杯。</a:t>
            </a:r>
            <a:r>
              <a:rPr lang="zh-CN" altLang="en-US" dirty="0">
                <a:solidFill>
                  <a:srgbClr val="353C98"/>
                </a:solidFill>
                <a:latin typeface="微软雅黑" panose="020B0503020204020204" pitchFamily="34" charset="-122"/>
                <a:ea typeface="微软雅黑" panose="020B0503020204020204" pitchFamily="34" charset="-122"/>
                <a:cs typeface="+mn-ea"/>
                <a:sym typeface="+mn-lt"/>
              </a:rPr>
              <a:t>1971年5月，国际足联举行新杯审议会，通过对53种方案评议后，决定采用意大利人加扎尼亚的设计方案——两个大力士双手举起地球的设计方案。</a:t>
            </a:r>
          </a:p>
          <a:p>
            <a:pPr marL="0" marR="0" lvl="0" indent="0" algn="l" defTabSz="914400" rtl="0" eaLnBrk="1" fontAlgn="auto" latinLnBrk="0" hangingPunct="1">
              <a:lnSpc>
                <a:spcPct val="150000"/>
              </a:lnSpc>
              <a:spcBef>
                <a:spcPts val="0"/>
              </a:spcBef>
              <a:spcAft>
                <a:spcPts val="600"/>
              </a:spcAft>
              <a:buClrTx/>
              <a:buSzTx/>
              <a:buFontTx/>
              <a:buNone/>
              <a:defRPr/>
            </a:pPr>
            <a:endParaRPr kumimoji="0" lang="zh-CN" altLang="en-US" sz="1000" b="0" i="0" u="none" strike="noStrike" kern="1200" cap="none" spc="0" normalizeH="0" baseline="0" noProof="0" dirty="0">
              <a:ln>
                <a:noFill/>
              </a:ln>
              <a:solidFill>
                <a:srgbClr val="464650">
                  <a:lumMod val="60000"/>
                  <a:lumOff val="40000"/>
                </a:srgbClr>
              </a:solidFill>
              <a:effectLst/>
              <a:uLnTx/>
              <a:uFillTx/>
              <a:cs typeface="+mn-ea"/>
              <a:sym typeface="+mn-lt"/>
            </a:endParaRPr>
          </a:p>
        </p:txBody>
      </p:sp>
      <p:sp>
        <p:nvSpPr>
          <p:cNvPr id="8" name="文本框 7">
            <a:extLst>
              <a:ext uri="{FF2B5EF4-FFF2-40B4-BE49-F238E27FC236}">
                <a16:creationId xmlns="" xmlns:a16="http://schemas.microsoft.com/office/drawing/2014/main" id="{1679168D-5683-4075-821E-E644E13AF724}"/>
              </a:ext>
            </a:extLst>
          </p:cNvPr>
          <p:cNvSpPr txBox="1"/>
          <p:nvPr/>
        </p:nvSpPr>
        <p:spPr>
          <a:xfrm>
            <a:off x="4994916" y="21578"/>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世界杯起源</a:t>
            </a:r>
            <a:endParaRPr lang="zh-CN" altLang="en-US" sz="2000" b="1" dirty="0">
              <a:solidFill>
                <a:srgbClr val="AC1E23"/>
              </a:solidFill>
            </a:endParaRPr>
          </a:p>
        </p:txBody>
      </p:sp>
    </p:spTree>
    <p:extLst>
      <p:ext uri="{BB962C8B-B14F-4D97-AF65-F5344CB8AC3E}">
        <p14:creationId xmlns:p14="http://schemas.microsoft.com/office/powerpoint/2010/main" val="1126377479"/>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BE5B32B-CC27-4CFA-BE66-FC9C8C8BAABC}"/>
              </a:ext>
            </a:extLst>
          </p:cNvPr>
          <p:cNvPicPr>
            <a:picLocks noChangeAspect="1"/>
          </p:cNvPicPr>
          <p:nvPr/>
        </p:nvPicPr>
        <p:blipFill rotWithShape="1">
          <a:blip r:embed="rId3">
            <a:extLst>
              <a:ext uri="{28A0092B-C50C-407E-A947-70E740481C1C}">
                <a14:useLocalDpi xmlns:a14="http://schemas.microsoft.com/office/drawing/2010/main" val="0"/>
              </a:ext>
            </a:extLst>
          </a:blip>
          <a:srcRect l="2377" t="16184" r="6413" b="12802"/>
          <a:stretch/>
        </p:blipFill>
        <p:spPr>
          <a:xfrm>
            <a:off x="0" y="-1"/>
            <a:ext cx="12192000" cy="6858001"/>
          </a:xfrm>
          <a:prstGeom prst="rect">
            <a:avLst/>
          </a:prstGeom>
        </p:spPr>
      </p:pic>
      <p:sp>
        <p:nvSpPr>
          <p:cNvPr id="12" name="椭圆 11">
            <a:extLst>
              <a:ext uri="{FF2B5EF4-FFF2-40B4-BE49-F238E27FC236}">
                <a16:creationId xmlns="" xmlns:a16="http://schemas.microsoft.com/office/drawing/2014/main" id="{6E115AE2-8D37-4001-A8CE-004A5345B1EF}"/>
              </a:ext>
            </a:extLst>
          </p:cNvPr>
          <p:cNvSpPr/>
          <p:nvPr/>
        </p:nvSpPr>
        <p:spPr>
          <a:xfrm>
            <a:off x="2705099" y="1500187"/>
            <a:ext cx="1524000" cy="1523464"/>
          </a:xfrm>
          <a:prstGeom prst="ellipse">
            <a:avLst/>
          </a:prstGeom>
          <a:solidFill>
            <a:srgbClr val="AC1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408C401C-C0F9-46D7-B2B6-9DBB437DE847}"/>
              </a:ext>
            </a:extLst>
          </p:cNvPr>
          <p:cNvSpPr txBox="1"/>
          <p:nvPr/>
        </p:nvSpPr>
        <p:spPr>
          <a:xfrm>
            <a:off x="3026914" y="1577101"/>
            <a:ext cx="880369" cy="1446550"/>
          </a:xfrm>
          <a:prstGeom prst="rect">
            <a:avLst/>
          </a:prstGeom>
          <a:noFill/>
        </p:spPr>
        <p:txBody>
          <a:bodyPr wrap="none" rtlCol="0">
            <a:spAutoFit/>
          </a:bodyPr>
          <a:lstStyle/>
          <a:p>
            <a:r>
              <a:rPr lang="en-US" altLang="zh-CN" sz="8800" b="1" dirty="0">
                <a:solidFill>
                  <a:schemeClr val="bg1"/>
                </a:solidFill>
                <a:latin typeface="微软雅黑" panose="020B0503020204020204" pitchFamily="34" charset="-122"/>
                <a:ea typeface="微软雅黑" panose="020B0503020204020204" pitchFamily="34" charset="-122"/>
              </a:rPr>
              <a:t>3</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2" name="矩形 1">
            <a:extLst>
              <a:ext uri="{FF2B5EF4-FFF2-40B4-BE49-F238E27FC236}">
                <a16:creationId xmlns="" xmlns:a16="http://schemas.microsoft.com/office/drawing/2014/main" id="{9256371C-8E63-445E-AB2A-DB29B642875E}"/>
              </a:ext>
            </a:extLst>
          </p:cNvPr>
          <p:cNvSpPr/>
          <p:nvPr/>
        </p:nvSpPr>
        <p:spPr>
          <a:xfrm>
            <a:off x="4721264" y="1946433"/>
            <a:ext cx="2749471" cy="707886"/>
          </a:xfrm>
          <a:prstGeom prst="rect">
            <a:avLst/>
          </a:prstGeom>
        </p:spPr>
        <p:txBody>
          <a:bodyPr wrap="none">
            <a:spAutoFit/>
          </a:bodyPr>
          <a:lstStyle/>
          <a:p>
            <a:r>
              <a:rPr lang="zh-CN" altLang="en-US" sz="4000" b="1" dirty="0">
                <a:solidFill>
                  <a:srgbClr val="353C98"/>
                </a:solidFill>
                <a:latin typeface="微软雅黑" panose="020B0503020204020204" pitchFamily="34" charset="-122"/>
                <a:ea typeface="微软雅黑" panose="020B0503020204020204" pitchFamily="34" charset="-122"/>
              </a:rPr>
              <a:t>世界杯赛制</a:t>
            </a:r>
          </a:p>
        </p:txBody>
      </p:sp>
    </p:spTree>
    <p:extLst>
      <p:ext uri="{BB962C8B-B14F-4D97-AF65-F5344CB8AC3E}">
        <p14:creationId xmlns:p14="http://schemas.microsoft.com/office/powerpoint/2010/main" val="904398341"/>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 xmlns:a16="http://schemas.microsoft.com/office/drawing/2014/main" id="{E30CF549-56DD-498C-83C3-E124954DE8D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21" name="图片 20">
            <a:extLst>
              <a:ext uri="{FF2B5EF4-FFF2-40B4-BE49-F238E27FC236}">
                <a16:creationId xmlns="" xmlns:a16="http://schemas.microsoft.com/office/drawing/2014/main" id="{6C2085A2-2224-408E-B473-2B3A97F363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22" name="矩形 21">
            <a:extLst>
              <a:ext uri="{FF2B5EF4-FFF2-40B4-BE49-F238E27FC236}">
                <a16:creationId xmlns="" xmlns:a16="http://schemas.microsoft.com/office/drawing/2014/main" id="{00B1F111-1428-42C8-9C23-DBD553E9434C}"/>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5" name="图片 24">
            <a:extLst>
              <a:ext uri="{FF2B5EF4-FFF2-40B4-BE49-F238E27FC236}">
                <a16:creationId xmlns="" xmlns:a16="http://schemas.microsoft.com/office/drawing/2014/main" id="{37607A1C-E17E-4ADC-ADF3-B700BC850E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26" name="图片 25">
            <a:extLst>
              <a:ext uri="{FF2B5EF4-FFF2-40B4-BE49-F238E27FC236}">
                <a16:creationId xmlns="" xmlns:a16="http://schemas.microsoft.com/office/drawing/2014/main" id="{0E16F215-A4D8-4966-A617-E2E888F52B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pic>
        <p:nvPicPr>
          <p:cNvPr id="3" name="图片 2">
            <a:extLst>
              <a:ext uri="{FF2B5EF4-FFF2-40B4-BE49-F238E27FC236}">
                <a16:creationId xmlns="" xmlns:a16="http://schemas.microsoft.com/office/drawing/2014/main" id="{24996D94-8FA1-4741-A1B3-0B75CBDE7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60412" y="610130"/>
            <a:ext cx="6401510" cy="5332937"/>
          </a:xfrm>
          <a:prstGeom prst="rect">
            <a:avLst/>
          </a:prstGeom>
        </p:spPr>
      </p:pic>
      <p:sp>
        <p:nvSpPr>
          <p:cNvPr id="9" name="文本框 8">
            <a:extLst>
              <a:ext uri="{FF2B5EF4-FFF2-40B4-BE49-F238E27FC236}">
                <a16:creationId xmlns="" xmlns:a16="http://schemas.microsoft.com/office/drawing/2014/main" id="{7ECC7D17-2999-4EFE-A8E7-5B76E73EF2F1}"/>
              </a:ext>
            </a:extLst>
          </p:cNvPr>
          <p:cNvSpPr txBox="1"/>
          <p:nvPr/>
        </p:nvSpPr>
        <p:spPr>
          <a:xfrm>
            <a:off x="4597826" y="21579"/>
            <a:ext cx="2726682" cy="461665"/>
          </a:xfrm>
          <a:prstGeom prst="rect">
            <a:avLst/>
          </a:prstGeom>
          <a:solidFill>
            <a:schemeClr val="bg1"/>
          </a:solidFill>
        </p:spPr>
        <p:txBody>
          <a:bodyPr wrap="square" rtlCol="0">
            <a:spAutoFit/>
          </a:bodyPr>
          <a:lstStyle/>
          <a:p>
            <a:r>
              <a:rPr lang="zh-CN" altLang="en-US" sz="2400" b="1" dirty="0">
                <a:solidFill>
                  <a:srgbClr val="AC1E23"/>
                </a:solidFill>
              </a:rPr>
              <a:t>  世界杯参赛国家</a:t>
            </a:r>
            <a:endParaRPr lang="zh-CN" altLang="en-US" sz="2000" b="1" dirty="0">
              <a:solidFill>
                <a:srgbClr val="AC1E23"/>
              </a:solidFill>
            </a:endParaRPr>
          </a:p>
        </p:txBody>
      </p:sp>
    </p:spTree>
    <p:extLst>
      <p:ext uri="{BB962C8B-B14F-4D97-AF65-F5344CB8AC3E}">
        <p14:creationId xmlns:p14="http://schemas.microsoft.com/office/powerpoint/2010/main" val="3384080952"/>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2C493EC9-0FE5-48B4-A3FB-16F2653097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8" name="图片 7">
            <a:extLst>
              <a:ext uri="{FF2B5EF4-FFF2-40B4-BE49-F238E27FC236}">
                <a16:creationId xmlns="" xmlns:a16="http://schemas.microsoft.com/office/drawing/2014/main" id="{F050804D-9887-49F5-96D7-8F22C0E671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2" name="矩形 11">
            <a:extLst>
              <a:ext uri="{FF2B5EF4-FFF2-40B4-BE49-F238E27FC236}">
                <a16:creationId xmlns="" xmlns:a16="http://schemas.microsoft.com/office/drawing/2014/main" id="{7B2FA14A-B756-464E-8A7F-36EFD88C0F7B}"/>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 xmlns:a16="http://schemas.microsoft.com/office/drawing/2014/main" id="{35BF7E28-68B3-44DA-A9BC-F151BEE72A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4" name="图片 13">
            <a:extLst>
              <a:ext uri="{FF2B5EF4-FFF2-40B4-BE49-F238E27FC236}">
                <a16:creationId xmlns="" xmlns:a16="http://schemas.microsoft.com/office/drawing/2014/main" id="{4958A075-F3F3-4905-9234-BC79AA2FF36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pic>
        <p:nvPicPr>
          <p:cNvPr id="3" name="图片 2">
            <a:extLst>
              <a:ext uri="{FF2B5EF4-FFF2-40B4-BE49-F238E27FC236}">
                <a16:creationId xmlns="" xmlns:a16="http://schemas.microsoft.com/office/drawing/2014/main" id="{FC620341-1F8F-4E24-BDD2-474B093A7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33991" y="724664"/>
            <a:ext cx="5524016" cy="5974815"/>
          </a:xfrm>
          <a:prstGeom prst="rect">
            <a:avLst/>
          </a:prstGeom>
        </p:spPr>
      </p:pic>
      <p:sp>
        <p:nvSpPr>
          <p:cNvPr id="9" name="文本框 8">
            <a:extLst>
              <a:ext uri="{FF2B5EF4-FFF2-40B4-BE49-F238E27FC236}">
                <a16:creationId xmlns="" xmlns:a16="http://schemas.microsoft.com/office/drawing/2014/main" id="{BA4E513B-B6A3-4589-9D25-0D0280A86848}"/>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世界杯分组</a:t>
            </a:r>
            <a:endParaRPr lang="zh-CN" altLang="en-US" sz="2000" b="1" dirty="0">
              <a:solidFill>
                <a:srgbClr val="AC1E23"/>
              </a:solidFill>
            </a:endParaRPr>
          </a:p>
        </p:txBody>
      </p:sp>
    </p:spTree>
    <p:extLst>
      <p:ext uri="{BB962C8B-B14F-4D97-AF65-F5344CB8AC3E}">
        <p14:creationId xmlns:p14="http://schemas.microsoft.com/office/powerpoint/2010/main" val="1504598999"/>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13060277-37E9-4BD9-8EA9-1337884ABA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1" name="图片 10">
            <a:extLst>
              <a:ext uri="{FF2B5EF4-FFF2-40B4-BE49-F238E27FC236}">
                <a16:creationId xmlns="" xmlns:a16="http://schemas.microsoft.com/office/drawing/2014/main" id="{40643D88-CF4F-4035-A252-36D29A032C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2" name="矩形 11">
            <a:extLst>
              <a:ext uri="{FF2B5EF4-FFF2-40B4-BE49-F238E27FC236}">
                <a16:creationId xmlns="" xmlns:a16="http://schemas.microsoft.com/office/drawing/2014/main" id="{64C0E9B8-37C7-407D-A78D-A39151D0650B}"/>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 xmlns:a16="http://schemas.microsoft.com/office/drawing/2014/main" id="{74D1CE13-C01D-41A2-8CC8-CA637298D8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4" name="图片 13">
            <a:extLst>
              <a:ext uri="{FF2B5EF4-FFF2-40B4-BE49-F238E27FC236}">
                <a16:creationId xmlns="" xmlns:a16="http://schemas.microsoft.com/office/drawing/2014/main" id="{4514EE66-DF85-4BC4-9802-13C5EA5ACE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矩形 6">
            <a:extLst>
              <a:ext uri="{FF2B5EF4-FFF2-40B4-BE49-F238E27FC236}">
                <a16:creationId xmlns="" xmlns:a16="http://schemas.microsoft.com/office/drawing/2014/main" id="{85F6715C-5168-4EF2-BC56-F6FCA14B5873}"/>
              </a:ext>
            </a:extLst>
          </p:cNvPr>
          <p:cNvSpPr/>
          <p:nvPr/>
        </p:nvSpPr>
        <p:spPr>
          <a:xfrm>
            <a:off x="1470405" y="1646959"/>
            <a:ext cx="9251188" cy="357245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endParaRPr kumimoji="0" lang="en-US" altLang="zh-CN" sz="3200" b="0" i="0" u="none" strike="noStrike" kern="1200" cap="none" spc="0" normalizeH="0" baseline="0" noProof="0" dirty="0">
              <a:ln>
                <a:noFill/>
              </a:ln>
              <a:solidFill>
                <a:srgbClr val="82B4DC"/>
              </a:solidFill>
              <a:effectLst/>
              <a:uLnTx/>
              <a:uFillTx/>
              <a:latin typeface="微软雅黑" panose="020B0503020204020204" pitchFamily="34" charset="-122"/>
              <a:ea typeface="微软雅黑" panose="020B0503020204020204" pitchFamily="34" charset="-122"/>
              <a:cs typeface="+mn-ea"/>
              <a:sym typeface="+mn-lt"/>
            </a:endParaRPr>
          </a:p>
          <a:p>
            <a:pPr lvl="0" algn="ctr">
              <a:lnSpc>
                <a:spcPct val="150000"/>
              </a:lnSpc>
              <a:spcAft>
                <a:spcPts val="600"/>
              </a:spcAft>
              <a:defRPr/>
            </a:pPr>
            <a:r>
              <a:rPr kumimoji="0" lang="zh-CN" altLang="en-US" b="0" i="0" u="none" strike="noStrike" kern="1200" cap="none" spc="0" normalizeH="0" baseline="0" noProof="0" dirty="0">
                <a:ln>
                  <a:noFill/>
                </a:ln>
                <a:solidFill>
                  <a:srgbClr val="353C98"/>
                </a:solidFill>
                <a:effectLst/>
                <a:uLnTx/>
                <a:uFillTx/>
                <a:latin typeface="微软雅黑" panose="020B0503020204020204" pitchFamily="34" charset="-122"/>
                <a:ea typeface="微软雅黑" panose="020B0503020204020204" pitchFamily="34" charset="-122"/>
                <a:cs typeface="+mn-ea"/>
                <a:sym typeface="+mn-lt"/>
              </a:rPr>
              <a:t>1970年第九届世界杯赛时，乌拉圭、意大利、巴西都已获得过两次冠军。因此都有永远占有此杯的机会，结果是巴西队捷足先得，占有了此杯。</a:t>
            </a:r>
            <a:r>
              <a:rPr lang="zh-CN" altLang="en-US" dirty="0">
                <a:solidFill>
                  <a:srgbClr val="353C98"/>
                </a:solidFill>
                <a:latin typeface="微软雅黑" panose="020B0503020204020204" pitchFamily="34" charset="-122"/>
                <a:ea typeface="微软雅黑" panose="020B0503020204020204" pitchFamily="34" charset="-122"/>
                <a:cs typeface="+mn-ea"/>
                <a:sym typeface="+mn-lt"/>
              </a:rPr>
              <a:t>1971年5月，国际足联举行新杯审议会，通过对53种方案评议后，决定采用意大利人加扎尼亚的设计方案——两个大力士双手举起地球的设计方案。1971年5月，国际足联举行新杯审议会，通过对53种方案评议后，决定采用意大利人加扎尼亚的设计方案——两个大力士双手举起地球的设计方案。</a:t>
            </a:r>
          </a:p>
          <a:p>
            <a:pPr lvl="0" algn="ctr">
              <a:lnSpc>
                <a:spcPct val="150000"/>
              </a:lnSpc>
              <a:spcAft>
                <a:spcPts val="600"/>
              </a:spcAft>
              <a:defRPr/>
            </a:pPr>
            <a:endParaRPr lang="zh-CN" altLang="en-US" sz="1000" dirty="0">
              <a:solidFill>
                <a:srgbClr val="464650">
                  <a:lumMod val="60000"/>
                  <a:lumOff val="40000"/>
                </a:srgbClr>
              </a:solidFill>
              <a:cs typeface="+mn-ea"/>
              <a:sym typeface="+mn-lt"/>
            </a:endParaRPr>
          </a:p>
          <a:p>
            <a:pPr marL="0" marR="0" lvl="0" indent="0" algn="l" defTabSz="914400" rtl="0" eaLnBrk="1" fontAlgn="auto" latinLnBrk="0" hangingPunct="1">
              <a:lnSpc>
                <a:spcPct val="150000"/>
              </a:lnSpc>
              <a:spcBef>
                <a:spcPts val="0"/>
              </a:spcBef>
              <a:spcAft>
                <a:spcPts val="600"/>
              </a:spcAft>
              <a:buClrTx/>
              <a:buSzTx/>
              <a:buFontTx/>
              <a:buNone/>
              <a:defRPr/>
            </a:pPr>
            <a:endParaRPr kumimoji="0" lang="zh-CN" altLang="en-US" sz="1000" b="0" i="0" u="none" strike="noStrike" kern="1200" cap="none" spc="0" normalizeH="0" baseline="0" noProof="0" dirty="0">
              <a:ln>
                <a:noFill/>
              </a:ln>
              <a:solidFill>
                <a:srgbClr val="464650">
                  <a:lumMod val="60000"/>
                  <a:lumOff val="40000"/>
                </a:srgbClr>
              </a:solidFill>
              <a:effectLst/>
              <a:uLnTx/>
              <a:uFillTx/>
              <a:cs typeface="+mn-ea"/>
              <a:sym typeface="+mn-lt"/>
            </a:endParaRPr>
          </a:p>
        </p:txBody>
      </p:sp>
      <p:sp>
        <p:nvSpPr>
          <p:cNvPr id="9" name="文本框 8">
            <a:extLst>
              <a:ext uri="{FF2B5EF4-FFF2-40B4-BE49-F238E27FC236}">
                <a16:creationId xmlns="" xmlns:a16="http://schemas.microsoft.com/office/drawing/2014/main" id="{F4D22C49-3422-4835-B2B5-9A6EA79E94F7}"/>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世界杯赛制</a:t>
            </a:r>
            <a:endParaRPr lang="zh-CN" altLang="en-US" sz="2000" b="1" dirty="0">
              <a:solidFill>
                <a:srgbClr val="AC1E23"/>
              </a:solidFill>
            </a:endParaRPr>
          </a:p>
        </p:txBody>
      </p:sp>
    </p:spTree>
    <p:extLst>
      <p:ext uri="{BB962C8B-B14F-4D97-AF65-F5344CB8AC3E}">
        <p14:creationId xmlns:p14="http://schemas.microsoft.com/office/powerpoint/2010/main" val="415607575"/>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 xmlns:a16="http://schemas.microsoft.com/office/drawing/2014/main" id="{658F92CC-637B-4BB7-A25C-AC3F2CAAD1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5" name="图片 14">
            <a:extLst>
              <a:ext uri="{FF2B5EF4-FFF2-40B4-BE49-F238E27FC236}">
                <a16:creationId xmlns="" xmlns:a16="http://schemas.microsoft.com/office/drawing/2014/main" id="{5EDF3CF6-9312-44C8-B9B5-750A3D026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6" name="矩形 15">
            <a:extLst>
              <a:ext uri="{FF2B5EF4-FFF2-40B4-BE49-F238E27FC236}">
                <a16:creationId xmlns="" xmlns:a16="http://schemas.microsoft.com/office/drawing/2014/main" id="{109F10DF-C23D-4CAE-88C9-D02E4067976A}"/>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a:extLst>
              <a:ext uri="{FF2B5EF4-FFF2-40B4-BE49-F238E27FC236}">
                <a16:creationId xmlns="" xmlns:a16="http://schemas.microsoft.com/office/drawing/2014/main" id="{3C2E1130-DB82-423C-A9E1-79B4C9ACE5B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8" name="图片 17">
            <a:extLst>
              <a:ext uri="{FF2B5EF4-FFF2-40B4-BE49-F238E27FC236}">
                <a16:creationId xmlns="" xmlns:a16="http://schemas.microsoft.com/office/drawing/2014/main" id="{A55F2391-74F8-415C-9AC0-FDD372E810F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TextBox 36">
            <a:extLst>
              <a:ext uri="{FF2B5EF4-FFF2-40B4-BE49-F238E27FC236}">
                <a16:creationId xmlns="" xmlns:a16="http://schemas.microsoft.com/office/drawing/2014/main" id="{54419BE0-BCDD-4DF5-B16F-EA563DCDDE5C}"/>
              </a:ext>
            </a:extLst>
          </p:cNvPr>
          <p:cNvSpPr txBox="1"/>
          <p:nvPr/>
        </p:nvSpPr>
        <p:spPr>
          <a:xfrm>
            <a:off x="1747263" y="2014925"/>
            <a:ext cx="8697472" cy="2828147"/>
          </a:xfrm>
          <a:prstGeom prst="rect">
            <a:avLst/>
          </a:prstGeom>
          <a:noFill/>
        </p:spPr>
        <p:txBody>
          <a:bodyPr wrap="square" rtlCol="0">
            <a:spAutoFit/>
          </a:bodyPr>
          <a:lstStyle/>
          <a:p>
            <a:pPr>
              <a:lnSpc>
                <a:spcPct val="130000"/>
              </a:lnSpc>
            </a:pPr>
            <a:r>
              <a:rPr lang="zh-CN" altLang="en-US" kern="3000" spc="41" dirty="0">
                <a:solidFill>
                  <a:srgbClr val="AC1E23"/>
                </a:solidFill>
                <a:latin typeface="微软雅黑" panose="020B0503020204020204" pitchFamily="34" charset="-122"/>
                <a:ea typeface="微软雅黑" panose="020B0503020204020204" pitchFamily="34" charset="-122"/>
                <a:cs typeface="+mn-ea"/>
                <a:sym typeface="+mn-lt"/>
              </a:rPr>
              <a:t>世界杯赛程分为预选赛阶段和决赛阶段两个阶段世界杯预选赛阶段分为六大赛区进行，分别是欧洲、南美洲、亚洲、非洲、北美洲和大洋洲赛区，每个赛区需要按照本赛区的实际情况制订预选赛规则，而各个已报名参加世界杯的国际足联（FIFA）会员国（地区）代表队，则需要在所在赛区进行预选赛，争夺进入世界杯决赛阶段的名额。世界杯决赛阶段的名额是32个，决赛阶段主办国可以直接获得决赛阶段名额，除主办国外，其他名额由国际足联根据各个预选赛赛区的足球水平进行分配，不同的预选赛赛区会有不同数量的决赛阶段名额。</a:t>
            </a:r>
          </a:p>
          <a:p>
            <a:pPr>
              <a:lnSpc>
                <a:spcPct val="130000"/>
              </a:lnSpc>
            </a:pPr>
            <a:endParaRPr lang="zh-CN" altLang="en-US" sz="1200" kern="3000" spc="41" dirty="0">
              <a:solidFill>
                <a:schemeClr val="tx1">
                  <a:lumMod val="50000"/>
                  <a:lumOff val="50000"/>
                </a:schemeClr>
              </a:solidFill>
              <a:cs typeface="+mn-ea"/>
              <a:sym typeface="+mn-lt"/>
            </a:endParaRPr>
          </a:p>
        </p:txBody>
      </p:sp>
      <p:sp>
        <p:nvSpPr>
          <p:cNvPr id="8" name="文本框 7">
            <a:extLst>
              <a:ext uri="{FF2B5EF4-FFF2-40B4-BE49-F238E27FC236}">
                <a16:creationId xmlns="" xmlns:a16="http://schemas.microsoft.com/office/drawing/2014/main" id="{661BFE3A-CEB0-4125-AF67-FC85542FEE96}"/>
              </a:ext>
            </a:extLst>
          </p:cNvPr>
          <p:cNvSpPr txBox="1"/>
          <p:nvPr/>
        </p:nvSpPr>
        <p:spPr>
          <a:xfrm>
            <a:off x="4994916" y="21577"/>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世界杯赛制</a:t>
            </a:r>
            <a:endParaRPr lang="zh-CN" altLang="en-US" sz="2000" b="1" dirty="0">
              <a:solidFill>
                <a:srgbClr val="AC1E23"/>
              </a:solidFill>
            </a:endParaRPr>
          </a:p>
        </p:txBody>
      </p:sp>
    </p:spTree>
    <p:extLst>
      <p:ext uri="{BB962C8B-B14F-4D97-AF65-F5344CB8AC3E}">
        <p14:creationId xmlns:p14="http://schemas.microsoft.com/office/powerpoint/2010/main" val="1190672427"/>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7BE5B32B-CC27-4CFA-BE66-FC9C8C8BAABC}"/>
              </a:ext>
            </a:extLst>
          </p:cNvPr>
          <p:cNvPicPr>
            <a:picLocks noChangeAspect="1"/>
          </p:cNvPicPr>
          <p:nvPr/>
        </p:nvPicPr>
        <p:blipFill rotWithShape="1">
          <a:blip r:embed="rId3">
            <a:extLst>
              <a:ext uri="{28A0092B-C50C-407E-A947-70E740481C1C}">
                <a14:useLocalDpi xmlns:a14="http://schemas.microsoft.com/office/drawing/2010/main" val="0"/>
              </a:ext>
            </a:extLst>
          </a:blip>
          <a:srcRect l="2377" t="16184" r="6413" b="12802"/>
          <a:stretch/>
        </p:blipFill>
        <p:spPr>
          <a:xfrm>
            <a:off x="0" y="-1"/>
            <a:ext cx="12192000" cy="6858001"/>
          </a:xfrm>
          <a:prstGeom prst="rect">
            <a:avLst/>
          </a:prstGeom>
        </p:spPr>
      </p:pic>
      <p:sp>
        <p:nvSpPr>
          <p:cNvPr id="12" name="椭圆 11">
            <a:extLst>
              <a:ext uri="{FF2B5EF4-FFF2-40B4-BE49-F238E27FC236}">
                <a16:creationId xmlns="" xmlns:a16="http://schemas.microsoft.com/office/drawing/2014/main" id="{6E115AE2-8D37-4001-A8CE-004A5345B1EF}"/>
              </a:ext>
            </a:extLst>
          </p:cNvPr>
          <p:cNvSpPr/>
          <p:nvPr/>
        </p:nvSpPr>
        <p:spPr>
          <a:xfrm>
            <a:off x="2705099" y="1500187"/>
            <a:ext cx="1524000" cy="1523464"/>
          </a:xfrm>
          <a:prstGeom prst="ellipse">
            <a:avLst/>
          </a:prstGeom>
          <a:solidFill>
            <a:srgbClr val="AC1E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a:extLst>
              <a:ext uri="{FF2B5EF4-FFF2-40B4-BE49-F238E27FC236}">
                <a16:creationId xmlns="" xmlns:a16="http://schemas.microsoft.com/office/drawing/2014/main" id="{408C401C-C0F9-46D7-B2B6-9DBB437DE847}"/>
              </a:ext>
            </a:extLst>
          </p:cNvPr>
          <p:cNvSpPr txBox="1"/>
          <p:nvPr/>
        </p:nvSpPr>
        <p:spPr>
          <a:xfrm>
            <a:off x="3026914" y="1577101"/>
            <a:ext cx="880369" cy="1446550"/>
          </a:xfrm>
          <a:prstGeom prst="rect">
            <a:avLst/>
          </a:prstGeom>
          <a:noFill/>
        </p:spPr>
        <p:txBody>
          <a:bodyPr wrap="none" rtlCol="0">
            <a:spAutoFit/>
          </a:bodyPr>
          <a:lstStyle/>
          <a:p>
            <a:r>
              <a:rPr lang="en-US" altLang="zh-CN" sz="8800" b="1" dirty="0">
                <a:solidFill>
                  <a:schemeClr val="bg1"/>
                </a:solidFill>
                <a:latin typeface="微软雅黑" panose="020B0503020204020204" pitchFamily="34" charset="-122"/>
                <a:ea typeface="微软雅黑" panose="020B0503020204020204" pitchFamily="34" charset="-122"/>
              </a:rPr>
              <a:t>4</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5" name="矩形 4">
            <a:extLst>
              <a:ext uri="{FF2B5EF4-FFF2-40B4-BE49-F238E27FC236}">
                <a16:creationId xmlns="" xmlns:a16="http://schemas.microsoft.com/office/drawing/2014/main" id="{C0E66B61-5DFC-4494-96C6-9CBC0766FAD0}"/>
              </a:ext>
            </a:extLst>
          </p:cNvPr>
          <p:cNvSpPr/>
          <p:nvPr/>
        </p:nvSpPr>
        <p:spPr>
          <a:xfrm>
            <a:off x="4721264" y="1907976"/>
            <a:ext cx="2749471" cy="707886"/>
          </a:xfrm>
          <a:prstGeom prst="rect">
            <a:avLst/>
          </a:prstGeom>
        </p:spPr>
        <p:txBody>
          <a:bodyPr wrap="none">
            <a:spAutoFit/>
          </a:bodyPr>
          <a:lstStyle/>
          <a:p>
            <a:r>
              <a:rPr lang="zh-CN" altLang="en-US" sz="4000" b="1" dirty="0">
                <a:solidFill>
                  <a:srgbClr val="AC1E23"/>
                </a:solidFill>
                <a:latin typeface="微软雅黑" panose="020B0503020204020204" pitchFamily="34" charset="-122"/>
                <a:ea typeface="微软雅黑" panose="020B0503020204020204" pitchFamily="34" charset="-122"/>
                <a:cs typeface="+mn-ea"/>
                <a:sym typeface="+mn-lt"/>
              </a:rPr>
              <a:t>世界杯进程</a:t>
            </a:r>
            <a:endParaRPr lang="zh-CN" altLang="en-US" sz="4400" b="1" dirty="0">
              <a:solidFill>
                <a:srgbClr val="AC1E23"/>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64015321"/>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 xmlns:a16="http://schemas.microsoft.com/office/drawing/2014/main" id="{FDC4D63B-044C-420D-BA41-8905D8CC69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11" name="图片 10">
            <a:extLst>
              <a:ext uri="{FF2B5EF4-FFF2-40B4-BE49-F238E27FC236}">
                <a16:creationId xmlns="" xmlns:a16="http://schemas.microsoft.com/office/drawing/2014/main" id="{2448D993-D7F9-45C5-AA48-D9B578C2AA6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2" name="矩形 11">
            <a:extLst>
              <a:ext uri="{FF2B5EF4-FFF2-40B4-BE49-F238E27FC236}">
                <a16:creationId xmlns="" xmlns:a16="http://schemas.microsoft.com/office/drawing/2014/main" id="{FEDD3AF0-F499-474F-BE69-1A6D0E946B86}"/>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a:extLst>
              <a:ext uri="{FF2B5EF4-FFF2-40B4-BE49-F238E27FC236}">
                <a16:creationId xmlns="" xmlns:a16="http://schemas.microsoft.com/office/drawing/2014/main" id="{3C301303-2068-4C0E-8581-5242E102CF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4" name="图片 13">
            <a:extLst>
              <a:ext uri="{FF2B5EF4-FFF2-40B4-BE49-F238E27FC236}">
                <a16:creationId xmlns="" xmlns:a16="http://schemas.microsoft.com/office/drawing/2014/main" id="{BBC55BC4-58F2-4943-AA96-6990F3AE6B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C98F31A8-F425-4D41-9BB3-3B0D1E95873B}"/>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世界杯进程</a:t>
            </a:r>
            <a:endParaRPr lang="zh-CN" altLang="en-US" sz="2000" b="1" dirty="0">
              <a:solidFill>
                <a:srgbClr val="AC1E23"/>
              </a:solidFill>
            </a:endParaRPr>
          </a:p>
        </p:txBody>
      </p:sp>
      <p:pic>
        <p:nvPicPr>
          <p:cNvPr id="8" name="图片 7">
            <a:extLst>
              <a:ext uri="{FF2B5EF4-FFF2-40B4-BE49-F238E27FC236}">
                <a16:creationId xmlns="" xmlns:a16="http://schemas.microsoft.com/office/drawing/2014/main" id="{CC492D24-D2B8-4489-B5ED-317539901B1C}"/>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913668" y="1210812"/>
            <a:ext cx="6364663" cy="4712604"/>
          </a:xfrm>
          <a:prstGeom prst="rect">
            <a:avLst/>
          </a:prstGeom>
        </p:spPr>
      </p:pic>
    </p:spTree>
    <p:extLst>
      <p:ext uri="{BB962C8B-B14F-4D97-AF65-F5344CB8AC3E}">
        <p14:creationId xmlns:p14="http://schemas.microsoft.com/office/powerpoint/2010/main" val="733457953"/>
      </p:ext>
    </p:extLst>
  </p:cSld>
  <p:clrMapOvr>
    <a:masterClrMapping/>
  </p:clrMapOvr>
  <mc:AlternateContent xmlns:mc="http://schemas.openxmlformats.org/markup-compatibility/2006" xmlns:p14="http://schemas.microsoft.com/office/powerpoint/2010/main">
    <mc:Choice Requires="p14">
      <p:transition spd="slow" p14:dur="1600" advClick="0" advTm="6000">
        <p:blinds dir="vert"/>
      </p:transition>
    </mc:Choice>
    <mc:Fallback xmlns="">
      <p:transition spd="slow" advClick="0" advTm="6000">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1D924348-E097-42AC-96CC-C566C4608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854F9C9A-9D16-403C-98E3-A3B431ECD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ADD58AE3-BE62-4E71-BF10-1E8C8C6521EA}"/>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 xmlns:a16="http://schemas.microsoft.com/office/drawing/2014/main" id="{2A50559D-540B-4462-A8AD-2DB4542AE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2" name="图片 11">
            <a:extLst>
              <a:ext uri="{FF2B5EF4-FFF2-40B4-BE49-F238E27FC236}">
                <a16:creationId xmlns="" xmlns:a16="http://schemas.microsoft.com/office/drawing/2014/main" id="{CFFF1625-3034-40FD-9471-8A12E708EF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DE6F9CC6-9261-497A-891D-F28E549E8010}"/>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世界杯进程</a:t>
            </a:r>
            <a:endParaRPr lang="zh-CN" altLang="en-US" sz="2000" b="1" dirty="0">
              <a:solidFill>
                <a:srgbClr val="AC1E23"/>
              </a:solidFill>
            </a:endParaRPr>
          </a:p>
        </p:txBody>
      </p:sp>
      <p:pic>
        <p:nvPicPr>
          <p:cNvPr id="13" name="图片 12">
            <a:extLst>
              <a:ext uri="{FF2B5EF4-FFF2-40B4-BE49-F238E27FC236}">
                <a16:creationId xmlns="" xmlns:a16="http://schemas.microsoft.com/office/drawing/2014/main" id="{33EE152E-1005-4D09-8ED8-F86DF44A6749}"/>
              </a:ext>
            </a:extLst>
          </p:cNvPr>
          <p:cNvPicPr>
            <a:picLocks noChangeAspect="1"/>
          </p:cNvPicPr>
          <p:nvPr/>
        </p:nvPicPr>
        <p:blipFill>
          <a:blip r:embed="rId6">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2779761" y="1102044"/>
            <a:ext cx="6632475" cy="4930140"/>
          </a:xfrm>
          <a:prstGeom prst="rect">
            <a:avLst/>
          </a:prstGeom>
        </p:spPr>
      </p:pic>
    </p:spTree>
    <p:extLst>
      <p:ext uri="{BB962C8B-B14F-4D97-AF65-F5344CB8AC3E}">
        <p14:creationId xmlns:p14="http://schemas.microsoft.com/office/powerpoint/2010/main" val="3801110008"/>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1D924348-E097-42AC-96CC-C566C4608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854F9C9A-9D16-403C-98E3-A3B431ECD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ADD58AE3-BE62-4E71-BF10-1E8C8C6521EA}"/>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 xmlns:a16="http://schemas.microsoft.com/office/drawing/2014/main" id="{2A50559D-540B-4462-A8AD-2DB4542AE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2" name="图片 11">
            <a:extLst>
              <a:ext uri="{FF2B5EF4-FFF2-40B4-BE49-F238E27FC236}">
                <a16:creationId xmlns="" xmlns:a16="http://schemas.microsoft.com/office/drawing/2014/main" id="{CFFF1625-3034-40FD-9471-8A12E708EF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DE6F9CC6-9261-497A-891D-F28E549E8010}"/>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世界杯进程</a:t>
            </a:r>
            <a:endParaRPr lang="zh-CN" altLang="en-US" sz="2000" b="1" dirty="0">
              <a:solidFill>
                <a:srgbClr val="AC1E23"/>
              </a:solidFill>
            </a:endParaRPr>
          </a:p>
        </p:txBody>
      </p:sp>
      <p:pic>
        <p:nvPicPr>
          <p:cNvPr id="14" name="图片 13">
            <a:extLst>
              <a:ext uri="{FF2B5EF4-FFF2-40B4-BE49-F238E27FC236}">
                <a16:creationId xmlns="" xmlns:a16="http://schemas.microsoft.com/office/drawing/2014/main" id="{16BCD10F-F323-40FF-AE35-CB3D736282AE}"/>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763997" y="1095878"/>
            <a:ext cx="6664006" cy="4942471"/>
          </a:xfrm>
          <a:prstGeom prst="rect">
            <a:avLst/>
          </a:prstGeom>
        </p:spPr>
      </p:pic>
    </p:spTree>
    <p:extLst>
      <p:ext uri="{BB962C8B-B14F-4D97-AF65-F5344CB8AC3E}">
        <p14:creationId xmlns:p14="http://schemas.microsoft.com/office/powerpoint/2010/main" val="4202789859"/>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1D924348-E097-42AC-96CC-C566C4608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854F9C9A-9D16-403C-98E3-A3B431ECD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ADD58AE3-BE62-4E71-BF10-1E8C8C6521EA}"/>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 xmlns:a16="http://schemas.microsoft.com/office/drawing/2014/main" id="{2A50559D-540B-4462-A8AD-2DB4542AE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2" name="图片 11">
            <a:extLst>
              <a:ext uri="{FF2B5EF4-FFF2-40B4-BE49-F238E27FC236}">
                <a16:creationId xmlns="" xmlns:a16="http://schemas.microsoft.com/office/drawing/2014/main" id="{CFFF1625-3034-40FD-9471-8A12E708EF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DE6F9CC6-9261-497A-891D-F28E549E8010}"/>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世界杯进程</a:t>
            </a:r>
            <a:endParaRPr lang="zh-CN" altLang="en-US" sz="2000" b="1" dirty="0">
              <a:solidFill>
                <a:srgbClr val="AC1E23"/>
              </a:solidFill>
            </a:endParaRPr>
          </a:p>
        </p:txBody>
      </p:sp>
      <p:pic>
        <p:nvPicPr>
          <p:cNvPr id="13" name="图片 12">
            <a:extLst>
              <a:ext uri="{FF2B5EF4-FFF2-40B4-BE49-F238E27FC236}">
                <a16:creationId xmlns="" xmlns:a16="http://schemas.microsoft.com/office/drawing/2014/main" id="{64F858E3-42F4-4F76-BE16-2008D6675AD0}"/>
              </a:ext>
            </a:extLst>
          </p:cNvPr>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674173" y="1032007"/>
            <a:ext cx="6843652" cy="5070214"/>
          </a:xfrm>
          <a:prstGeom prst="rect">
            <a:avLst/>
          </a:prstGeom>
        </p:spPr>
      </p:pic>
    </p:spTree>
    <p:extLst>
      <p:ext uri="{BB962C8B-B14F-4D97-AF65-F5344CB8AC3E}">
        <p14:creationId xmlns:p14="http://schemas.microsoft.com/office/powerpoint/2010/main" val="625171701"/>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1D924348-E097-42AC-96CC-C566C46082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0167" y="-561976"/>
            <a:ext cx="4404333" cy="3838575"/>
          </a:xfrm>
          <a:prstGeom prst="rect">
            <a:avLst/>
          </a:prstGeom>
        </p:spPr>
      </p:pic>
      <p:pic>
        <p:nvPicPr>
          <p:cNvPr id="9" name="图片 8">
            <a:extLst>
              <a:ext uri="{FF2B5EF4-FFF2-40B4-BE49-F238E27FC236}">
                <a16:creationId xmlns="" xmlns:a16="http://schemas.microsoft.com/office/drawing/2014/main" id="{854F9C9A-9D16-403C-98E3-A3B431ECDA7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8381433" y="3567114"/>
            <a:ext cx="4404333" cy="3838575"/>
          </a:xfrm>
          <a:prstGeom prst="rect">
            <a:avLst/>
          </a:prstGeom>
        </p:spPr>
      </p:pic>
      <p:sp>
        <p:nvSpPr>
          <p:cNvPr id="10" name="矩形 9">
            <a:extLst>
              <a:ext uri="{FF2B5EF4-FFF2-40B4-BE49-F238E27FC236}">
                <a16:creationId xmlns="" xmlns:a16="http://schemas.microsoft.com/office/drawing/2014/main" id="{ADD58AE3-BE62-4E71-BF10-1E8C8C6521EA}"/>
              </a:ext>
            </a:extLst>
          </p:cNvPr>
          <p:cNvSpPr/>
          <p:nvPr/>
        </p:nvSpPr>
        <p:spPr>
          <a:xfrm>
            <a:off x="252412" y="252412"/>
            <a:ext cx="11687175" cy="6353175"/>
          </a:xfrm>
          <a:prstGeom prst="rect">
            <a:avLst/>
          </a:prstGeom>
          <a:noFill/>
          <a:ln w="19050">
            <a:gradFill>
              <a:gsLst>
                <a:gs pos="16884">
                  <a:srgbClr val="857798"/>
                </a:gs>
                <a:gs pos="0">
                  <a:srgbClr val="6AB3E7"/>
                </a:gs>
                <a:gs pos="42000">
                  <a:srgbClr val="AC1E23"/>
                </a:gs>
                <a:gs pos="83000">
                  <a:srgbClr val="353C98"/>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a:extLst>
              <a:ext uri="{FF2B5EF4-FFF2-40B4-BE49-F238E27FC236}">
                <a16:creationId xmlns="" xmlns:a16="http://schemas.microsoft.com/office/drawing/2014/main" id="{2A50559D-540B-4462-A8AD-2DB4542AEA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42672" y="0"/>
            <a:ext cx="1449328" cy="1449328"/>
          </a:xfrm>
          <a:prstGeom prst="rect">
            <a:avLst/>
          </a:prstGeom>
        </p:spPr>
      </p:pic>
      <p:pic>
        <p:nvPicPr>
          <p:cNvPr id="12" name="图片 11">
            <a:extLst>
              <a:ext uri="{FF2B5EF4-FFF2-40B4-BE49-F238E27FC236}">
                <a16:creationId xmlns="" xmlns:a16="http://schemas.microsoft.com/office/drawing/2014/main" id="{CFFF1625-3034-40FD-9471-8A12E708EF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810250"/>
            <a:ext cx="1047750" cy="1047750"/>
          </a:xfrm>
          <a:prstGeom prst="rect">
            <a:avLst/>
          </a:prstGeom>
        </p:spPr>
      </p:pic>
      <p:sp>
        <p:nvSpPr>
          <p:cNvPr id="7" name="文本框 6">
            <a:extLst>
              <a:ext uri="{FF2B5EF4-FFF2-40B4-BE49-F238E27FC236}">
                <a16:creationId xmlns="" xmlns:a16="http://schemas.microsoft.com/office/drawing/2014/main" id="{DE6F9CC6-9261-497A-891D-F28E549E8010}"/>
              </a:ext>
            </a:extLst>
          </p:cNvPr>
          <p:cNvSpPr txBox="1"/>
          <p:nvPr/>
        </p:nvSpPr>
        <p:spPr>
          <a:xfrm>
            <a:off x="4994916" y="21579"/>
            <a:ext cx="2202166" cy="461665"/>
          </a:xfrm>
          <a:prstGeom prst="rect">
            <a:avLst/>
          </a:prstGeom>
          <a:solidFill>
            <a:schemeClr val="bg1"/>
          </a:solidFill>
        </p:spPr>
        <p:txBody>
          <a:bodyPr wrap="square" rtlCol="0">
            <a:spAutoFit/>
          </a:bodyPr>
          <a:lstStyle/>
          <a:p>
            <a:r>
              <a:rPr lang="zh-CN" altLang="en-US" sz="2400" b="1" dirty="0">
                <a:solidFill>
                  <a:srgbClr val="AC1E23"/>
                </a:solidFill>
              </a:rPr>
              <a:t>  世界杯进程</a:t>
            </a:r>
            <a:endParaRPr lang="zh-CN" altLang="en-US" sz="2000" b="1" dirty="0">
              <a:solidFill>
                <a:srgbClr val="AC1E23"/>
              </a:solidFill>
            </a:endParaRPr>
          </a:p>
        </p:txBody>
      </p:sp>
      <p:pic>
        <p:nvPicPr>
          <p:cNvPr id="13" name="图片 12">
            <a:extLst>
              <a:ext uri="{FF2B5EF4-FFF2-40B4-BE49-F238E27FC236}">
                <a16:creationId xmlns="" xmlns:a16="http://schemas.microsoft.com/office/drawing/2014/main" id="{59A17639-8981-4CFE-B71C-FF137B302D07}"/>
              </a:ext>
            </a:extLst>
          </p:cNvPr>
          <p:cNvPicPr>
            <a:picLocks noChangeAspect="1"/>
          </p:cNvPicPr>
          <p:nvPr/>
        </p:nvPicPr>
        <p:blipFill>
          <a:blip r:embed="rId6">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331921" y="2853129"/>
            <a:ext cx="7528158" cy="1427970"/>
          </a:xfrm>
          <a:prstGeom prst="rect">
            <a:avLst/>
          </a:prstGeom>
        </p:spPr>
      </p:pic>
    </p:spTree>
    <p:extLst>
      <p:ext uri="{BB962C8B-B14F-4D97-AF65-F5344CB8AC3E}">
        <p14:creationId xmlns:p14="http://schemas.microsoft.com/office/powerpoint/2010/main" val="2534339905"/>
      </p:ext>
    </p:extLst>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 xmlns:a16="http://schemas.microsoft.com/office/drawing/2014/main" id="{FC78F118-CC78-4F10-9791-078999E018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4" name="文本框 3">
            <a:extLst>
              <a:ext uri="{FF2B5EF4-FFF2-40B4-BE49-F238E27FC236}">
                <a16:creationId xmlns="" xmlns:a16="http://schemas.microsoft.com/office/drawing/2014/main" id="{ABDB1DEA-32DE-4556-8C4C-0F1DF3CA425D}"/>
              </a:ext>
            </a:extLst>
          </p:cNvPr>
          <p:cNvSpPr txBox="1"/>
          <p:nvPr/>
        </p:nvSpPr>
        <p:spPr>
          <a:xfrm>
            <a:off x="4231106" y="3288632"/>
            <a:ext cx="3729788" cy="646331"/>
          </a:xfrm>
          <a:prstGeom prst="rect">
            <a:avLst/>
          </a:prstGeom>
          <a:solidFill>
            <a:srgbClr val="1E429B"/>
          </a:solidFill>
        </p:spPr>
        <p:txBody>
          <a:bodyPr wrap="square" rtlCol="0">
            <a:spAutoFit/>
          </a:bodyPr>
          <a:lstStyle/>
          <a:p>
            <a:r>
              <a:rPr lang="zh-CN" altLang="en-US" sz="3600" dirty="0">
                <a:latin typeface="微软雅黑" panose="020B0503020204020204" pitchFamily="34" charset="-122"/>
                <a:ea typeface="微软雅黑" panose="020B0503020204020204" pitchFamily="34" charset="-122"/>
              </a:rPr>
              <a:t>   </a:t>
            </a:r>
            <a:r>
              <a:rPr lang="en-US" altLang="zh-CN" sz="3600" b="1" dirty="0">
                <a:solidFill>
                  <a:schemeClr val="bg1"/>
                </a:solidFill>
                <a:latin typeface="微软雅黑" panose="020B0503020204020204" pitchFamily="34" charset="-122"/>
                <a:ea typeface="微软雅黑" panose="020B0503020204020204" pitchFamily="34" charset="-122"/>
              </a:rPr>
              <a:t>THANK</a:t>
            </a:r>
            <a:r>
              <a:rPr lang="zh-CN" altLang="en-US" sz="3600" b="1" dirty="0">
                <a:solidFill>
                  <a:schemeClr val="bg1"/>
                </a:solidFill>
                <a:latin typeface="微软雅黑" panose="020B0503020204020204" pitchFamily="34" charset="-122"/>
                <a:ea typeface="微软雅黑" panose="020B0503020204020204" pitchFamily="34" charset="-122"/>
              </a:rPr>
              <a:t> </a:t>
            </a:r>
            <a:r>
              <a:rPr lang="en-US" altLang="zh-CN" sz="3600" b="1" dirty="0">
                <a:solidFill>
                  <a:schemeClr val="bg1"/>
                </a:solidFill>
                <a:latin typeface="微软雅黑" panose="020B0503020204020204" pitchFamily="34" charset="-122"/>
                <a:ea typeface="微软雅黑" panose="020B0503020204020204" pitchFamily="34" charset="-122"/>
              </a:rPr>
              <a:t>YOU</a:t>
            </a:r>
            <a:r>
              <a:rPr lang="zh-CN" altLang="en-US" sz="3600" b="1" dirty="0">
                <a:solidFill>
                  <a:schemeClr val="bg1"/>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679613404"/>
      </p:ext>
    </p:extLst>
  </p:cSld>
  <p:clrMapOvr>
    <a:masterClrMapping/>
  </p:clrMapOvr>
  <mc:AlternateContent xmlns:mc="http://schemas.openxmlformats.org/markup-compatibility/2006" xmlns:p14="http://schemas.microsoft.com/office/powerpoint/2010/main">
    <mc:Choice Requires="p14">
      <p:transition spd="slow" p14:dur="1600" advClick="0" advTm="8000">
        <p:blinds dir="vert"/>
      </p:transition>
    </mc:Choice>
    <mc:Fallback xmlns="">
      <p:transition spd="slow" advClick="0" advTm="8000">
        <p:blinds dir="vert"/>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68a476aabd781392d72fa0b944d6f0793492723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p">
      <a:majorFont>
        <a:latin typeface="Arial"/>
        <a:ea typeface=".黑体-韩语"/>
        <a:cs typeface=""/>
      </a:majorFont>
      <a:minorFont>
        <a:latin typeface="Arial"/>
        <a:ea typeface=".黑体-韩语"/>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565</TotalTime>
  <Words>813</Words>
  <Application>Microsoft Office PowerPoint</Application>
  <PresentationFormat>自定义</PresentationFormat>
  <Paragraphs>71</Paragraphs>
  <Slides>23</Slides>
  <Notes>23</Notes>
  <HiddenSlides>0</HiddenSlides>
  <MMClips>0</MMClips>
  <ScaleCrop>false</ScaleCrop>
  <HeadingPairs>
    <vt:vector size="4" baseType="variant">
      <vt:variant>
        <vt:lpstr>主题</vt:lpstr>
      </vt:variant>
      <vt:variant>
        <vt:i4>1</vt:i4>
      </vt:variant>
      <vt:variant>
        <vt:lpstr>幻灯片标题</vt:lpstr>
      </vt:variant>
      <vt:variant>
        <vt:i4>23</vt:i4>
      </vt:variant>
    </vt:vector>
  </HeadingPairs>
  <TitlesOfParts>
    <vt:vector size="24"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李佳宇</dc:creator>
  <cp:lastModifiedBy>拉普耶鲁</cp:lastModifiedBy>
  <cp:revision>277</cp:revision>
  <dcterms:created xsi:type="dcterms:W3CDTF">2017-05-03T13:07:34Z</dcterms:created>
  <dcterms:modified xsi:type="dcterms:W3CDTF">2018-06-22T03:57:43Z</dcterms:modified>
</cp:coreProperties>
</file>