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tags/tag3.xml" ContentType="application/vnd.openxmlformats-officedocument.presentationml.tags+xml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notesSlides/notesSlide22.xml" ContentType="application/vnd.openxmlformats-officedocument.presentationml.notesSlide+xml"/>
  <Default Extension="wdp" ContentType="image/vnd.ms-photo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charts/chart4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221" r:id="rId2"/>
    <p:sldId id="3265" r:id="rId3"/>
    <p:sldId id="3271" r:id="rId4"/>
    <p:sldId id="3275" r:id="rId5"/>
    <p:sldId id="3276" r:id="rId6"/>
    <p:sldId id="3243" r:id="rId7"/>
    <p:sldId id="3248" r:id="rId8"/>
    <p:sldId id="3279" r:id="rId9"/>
    <p:sldId id="3278" r:id="rId10"/>
    <p:sldId id="3262" r:id="rId11"/>
    <p:sldId id="3277" r:id="rId12"/>
    <p:sldId id="3239" r:id="rId13"/>
    <p:sldId id="3280" r:id="rId14"/>
    <p:sldId id="3242" r:id="rId15"/>
    <p:sldId id="3260" r:id="rId16"/>
    <p:sldId id="3244" r:id="rId17"/>
    <p:sldId id="3247" r:id="rId18"/>
    <p:sldId id="3281" r:id="rId19"/>
    <p:sldId id="3241" r:id="rId20"/>
    <p:sldId id="3263" r:id="rId21"/>
    <p:sldId id="3261" r:id="rId22"/>
    <p:sldId id="3282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900000"/>
    <a:srgbClr val="0FC7D3"/>
    <a:srgbClr val="EC206C"/>
    <a:srgbClr val="BC148E"/>
    <a:srgbClr val="0A1A3B"/>
    <a:srgbClr val="CE000D"/>
    <a:srgbClr val="FE67BE"/>
    <a:srgbClr val="84004C"/>
    <a:srgbClr val="8B2FC3"/>
    <a:srgbClr val="C9247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9732" autoAdjust="0"/>
    <p:restoredTop sz="92986" autoAdjust="0"/>
  </p:normalViewPr>
  <p:slideViewPr>
    <p:cSldViewPr>
      <p:cViewPr>
        <p:scale>
          <a:sx n="75" d="100"/>
          <a:sy n="75" d="100"/>
        </p:scale>
        <p:origin x="-2100" y="-840"/>
      </p:cViewPr>
      <p:guideLst>
        <p:guide orient="horz" pos="328"/>
        <p:guide orient="horz" pos="4183"/>
        <p:guide pos="4050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dPt>
            <c:idx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D7D-4A8E-B081-AFA271BB9D1B}"/>
              </c:ext>
            </c:extLst>
          </c:dPt>
          <c:dPt>
            <c:idx val="1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D7D-4A8E-B081-AFA271BB9D1B}"/>
              </c:ext>
            </c:extLst>
          </c:dPt>
          <c:dPt>
            <c:idx val="2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D7D-4A8E-B081-AFA271BB9D1B}"/>
              </c:ext>
            </c:extLst>
          </c:dPt>
          <c:dPt>
            <c:idx val="3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D7D-4A8E-B081-AFA271BB9D1B}"/>
              </c:ext>
            </c:extLst>
          </c:dPt>
          <c:dPt>
            <c:idx val="4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D7D-4A8E-B081-AFA271BB9D1B}"/>
              </c:ext>
            </c:extLst>
          </c:dP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1st Qtr</c:v>
                      </c:pt>
                      <c:pt idx="3">
                        <c:v>1st Qtr</c:v>
                      </c:pt>
                      <c:pt idx="4">
                        <c:v>1st Qtr</c:v>
                      </c:pt>
                      <c:pt idx="5">
                        <c:v>1st Qtr</c:v>
                      </c:pt>
                      <c:pt idx="6">
                        <c:v>1st Qtr</c:v>
                      </c:pt>
                      <c:pt idx="7">
                        <c:v>1st Qtr</c:v>
                      </c:pt>
                      <c:pt idx="8">
                        <c:v>1st Qtr</c:v>
                      </c:pt>
                      <c:pt idx="9">
                        <c:v>1st Qtr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A-9D7D-4A8E-B081-AFA271BB9D1B}"/>
            </c:ext>
          </c:extLst>
        </c:ser>
        <c:dLbls/>
        <c:firstSliceAng val="0"/>
        <c:holeSize val="80"/>
      </c:doughnutChart>
    </c:plotArea>
    <c:plotVisOnly val="1"/>
    <c:dispBlanksAs val="zero"/>
  </c:chart>
  <c:spPr>
    <a:ln>
      <a:noFill/>
    </a:ln>
  </c:spPr>
  <c:txPr>
    <a:bodyPr/>
    <a:lstStyle/>
    <a:p>
      <a:pPr rtl="0">
        <a:defRPr sz="1800" baseline="-250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dPt>
            <c:idx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D9E-4486-8518-1AB953B62405}"/>
              </c:ext>
            </c:extLst>
          </c:dPt>
          <c:dPt>
            <c:idx val="1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D9E-4486-8518-1AB953B62405}"/>
              </c:ext>
            </c:extLst>
          </c:dPt>
          <c:dPt>
            <c:idx val="2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D9E-4486-8518-1AB953B62405}"/>
              </c:ext>
            </c:extLst>
          </c:dPt>
          <c:dPt>
            <c:idx val="3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D9E-4486-8518-1AB953B62405}"/>
              </c:ext>
            </c:extLst>
          </c:dPt>
          <c:dPt>
            <c:idx val="4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3D9E-4486-8518-1AB953B62405}"/>
              </c:ext>
            </c:extLst>
          </c:dPt>
          <c:dPt>
            <c:idx val="5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3D9E-4486-8518-1AB953B62405}"/>
              </c:ext>
            </c:extLst>
          </c:dPt>
          <c:dPt>
            <c:idx val="6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3D9E-4486-8518-1AB953B62405}"/>
              </c:ext>
            </c:extLst>
          </c:dP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1st Qtr</c:v>
                      </c:pt>
                      <c:pt idx="3">
                        <c:v>1st Qtr</c:v>
                      </c:pt>
                      <c:pt idx="4">
                        <c:v>1st Qtr</c:v>
                      </c:pt>
                      <c:pt idx="5">
                        <c:v>1st Qtr</c:v>
                      </c:pt>
                      <c:pt idx="6">
                        <c:v>1st Qtr</c:v>
                      </c:pt>
                      <c:pt idx="7">
                        <c:v>1st Qtr</c:v>
                      </c:pt>
                      <c:pt idx="8">
                        <c:v>1st Qtr</c:v>
                      </c:pt>
                      <c:pt idx="9">
                        <c:v>1st Qtr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E-3D9E-4486-8518-1AB953B62405}"/>
            </c:ext>
          </c:extLst>
        </c:ser>
        <c:dLbls/>
        <c:firstSliceAng val="0"/>
        <c:holeSize val="80"/>
      </c:doughnutChart>
    </c:plotArea>
    <c:plotVisOnly val="1"/>
    <c:dispBlanksAs val="zero"/>
  </c:chart>
  <c:spPr>
    <a:ln>
      <a:noFill/>
    </a:ln>
  </c:spPr>
  <c:txPr>
    <a:bodyPr/>
    <a:lstStyle/>
    <a:p>
      <a:pPr rtl="0">
        <a:defRPr sz="1800" baseline="-250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dPt>
            <c:idx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FF4-4A23-8191-65E3F7D1E462}"/>
              </c:ext>
            </c:extLst>
          </c:dPt>
          <c:dPt>
            <c:idx val="1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FF4-4A23-8191-65E3F7D1E462}"/>
              </c:ext>
            </c:extLst>
          </c:dPt>
          <c:dPt>
            <c:idx val="2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FF4-4A23-8191-65E3F7D1E462}"/>
              </c:ext>
            </c:extLst>
          </c:dPt>
          <c:dPt>
            <c:idx val="3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FF4-4A23-8191-65E3F7D1E462}"/>
              </c:ext>
            </c:extLst>
          </c:dPt>
          <c:dPt>
            <c:idx val="4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6FF4-4A23-8191-65E3F7D1E462}"/>
              </c:ext>
            </c:extLst>
          </c:dPt>
          <c:dPt>
            <c:idx val="5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6FF4-4A23-8191-65E3F7D1E462}"/>
              </c:ext>
            </c:extLst>
          </c:dPt>
          <c:dPt>
            <c:idx val="6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6FF4-4A23-8191-65E3F7D1E462}"/>
              </c:ext>
            </c:extLst>
          </c:dPt>
          <c:dPt>
            <c:idx val="7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6FF4-4A23-8191-65E3F7D1E462}"/>
              </c:ext>
            </c:extLst>
          </c:dP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1st Qtr</c:v>
                      </c:pt>
                      <c:pt idx="3">
                        <c:v>1st Qtr</c:v>
                      </c:pt>
                      <c:pt idx="4">
                        <c:v>1st Qtr</c:v>
                      </c:pt>
                      <c:pt idx="5">
                        <c:v>1st Qtr</c:v>
                      </c:pt>
                      <c:pt idx="6">
                        <c:v>1st Qtr</c:v>
                      </c:pt>
                      <c:pt idx="7">
                        <c:v>1st Qtr</c:v>
                      </c:pt>
                      <c:pt idx="8">
                        <c:v>1st Qtr</c:v>
                      </c:pt>
                      <c:pt idx="9">
                        <c:v>1st Qtr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10-6FF4-4A23-8191-65E3F7D1E462}"/>
            </c:ext>
          </c:extLst>
        </c:ser>
        <c:dLbls/>
        <c:firstSliceAng val="0"/>
        <c:holeSize val="80"/>
      </c:doughnutChart>
    </c:plotArea>
    <c:plotVisOnly val="1"/>
    <c:dispBlanksAs val="zero"/>
  </c:chart>
  <c:spPr>
    <a:ln>
      <a:noFill/>
    </a:ln>
  </c:spPr>
  <c:txPr>
    <a:bodyPr/>
    <a:lstStyle/>
    <a:p>
      <a:pPr rtl="0">
        <a:defRPr sz="1800" baseline="-250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dPt>
            <c:idx val="1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33A-4CFA-A083-C1673B55D98C}"/>
              </c:ext>
            </c:extLst>
          </c:dPt>
          <c:dPt>
            <c:idx val="2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33A-4CFA-A083-C1673B55D98C}"/>
              </c:ext>
            </c:extLst>
          </c:dPt>
          <c:dPt>
            <c:idx val="3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33A-4CFA-A083-C1673B55D98C}"/>
              </c:ext>
            </c:extLst>
          </c:dPt>
          <c:dPt>
            <c:idx val="4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33A-4CFA-A083-C1673B55D98C}"/>
              </c:ext>
            </c:extLst>
          </c:dP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1st Qtr</c:v>
                      </c:pt>
                      <c:pt idx="3">
                        <c:v>1st Qtr</c:v>
                      </c:pt>
                      <c:pt idx="4">
                        <c:v>1st Qtr</c:v>
                      </c:pt>
                      <c:pt idx="5">
                        <c:v>1st Qtr</c:v>
                      </c:pt>
                      <c:pt idx="6">
                        <c:v>1st Qtr</c:v>
                      </c:pt>
                      <c:pt idx="7">
                        <c:v>1st Qtr</c:v>
                      </c:pt>
                      <c:pt idx="8">
                        <c:v>1st Qtr</c:v>
                      </c:pt>
                      <c:pt idx="9">
                        <c:v>1st Qtr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8-533A-4CFA-A083-C1673B55D98C}"/>
            </c:ext>
          </c:extLst>
        </c:ser>
        <c:dLbls/>
        <c:firstSliceAng val="0"/>
        <c:holeSize val="80"/>
      </c:doughnutChart>
    </c:plotArea>
    <c:plotVisOnly val="1"/>
    <c:dispBlanksAs val="zero"/>
  </c:chart>
  <c:spPr>
    <a:ln>
      <a:noFill/>
    </a:ln>
  </c:spPr>
  <c:txPr>
    <a:bodyPr/>
    <a:lstStyle/>
    <a:p>
      <a:pPr rtl="0">
        <a:defRPr sz="1800" baseline="-250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2020/7/6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81841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29940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89559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033488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752710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6092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034725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22336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090794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594020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178208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07220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539938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201798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66739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90096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981007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111785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713142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240062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952698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83160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8534008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8244409" y="6240380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www.pptjia.com/moban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www.pptjia.com/hangye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www.pptjia.com/jieri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www.pptjia.com/sucai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www.pptjia.com/beijing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www.pptjia.com/tubiao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www.pptjia.com/powerpoint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www.pptjia.com/word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www.pptjia.com/excel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www.pptjia.com/ziliao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www.pptjia.com/kejian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www.pptjia.com/fanwen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www.pptjia.com/shiti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www.pptjia.com/jiaoan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PPT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论坛：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www.pptjia.cn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80" y="0"/>
            <a:ext cx="12853589" cy="723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7723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2" r:id="rId1"/>
    <p:sldLayoutId id="2147483983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4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4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tags" Target="../tags/tag12.xml"/><Relationship Id="rId7" Type="http://schemas.openxmlformats.org/officeDocument/2006/relationships/image" Target="../media/image14.jpe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13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7" Type="http://schemas.openxmlformats.org/officeDocument/2006/relationships/image" Target="../media/image4.jpe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7" Type="http://schemas.openxmlformats.org/officeDocument/2006/relationships/image" Target="../media/image4.jpe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80" y="0"/>
            <a:ext cx="12853589" cy="72326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108895" y="1096044"/>
            <a:ext cx="10749502" cy="6136605"/>
          </a:xfrm>
          <a:prstGeom prst="rect">
            <a:avLst/>
          </a:prstGeom>
        </p:spPr>
      </p:pic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3189015" y="2280035"/>
            <a:ext cx="648072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8800" cap="all" dirty="0" smtClean="0">
                <a:solidFill>
                  <a:srgbClr val="9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  <a:cs typeface="Arial" panose="020B0604020202020204" pitchFamily="34" charset="0"/>
              </a:rPr>
              <a:t>老同学聚会</a:t>
            </a:r>
            <a:endParaRPr lang="zh-CN" altLang="en-US" sz="8800" cap="all" dirty="0">
              <a:solidFill>
                <a:srgbClr val="9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叶根友毛笔行书2.0版" panose="02010601030101010101" pitchFamily="2" charset="-122"/>
              <a:ea typeface="叶根友毛笔行书2.0版" panose="02010601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5061223" y="3712443"/>
            <a:ext cx="273630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600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Old </a:t>
            </a:r>
            <a:r>
              <a:rPr lang="en-US" altLang="zh-CN" sz="1600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classmate</a:t>
            </a:r>
            <a:r>
              <a:rPr lang="en-US" altLang="zh-CN" sz="1600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party</a:t>
            </a:r>
          </a:p>
        </p:txBody>
      </p:sp>
    </p:spTree>
    <p:extLst>
      <p:ext uri="{BB962C8B-B14F-4D97-AF65-F5344CB8AC3E}">
        <p14:creationId xmlns:p14="http://schemas.microsoft.com/office/powerpoint/2010/main" xmlns="" val="833026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316806" y="1259924"/>
            <a:ext cx="6076855" cy="4876681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zh-CN" altLang="en-US" sz="266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6" name="Rectangle 4"/>
          <p:cNvSpPr>
            <a:spLocks noChangeArrowheads="1"/>
          </p:cNvSpPr>
          <p:nvPr/>
        </p:nvSpPr>
        <p:spPr bwMode="auto">
          <a:xfrm>
            <a:off x="8145898" y="1589685"/>
            <a:ext cx="2564735" cy="3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accent2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chemeClr val="accent2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127" name="Group 5"/>
          <p:cNvGrpSpPr>
            <a:grpSpLocks/>
          </p:cNvGrpSpPr>
          <p:nvPr/>
        </p:nvGrpSpPr>
        <p:grpSpPr bwMode="auto">
          <a:xfrm>
            <a:off x="6965092" y="1349211"/>
            <a:ext cx="816965" cy="816965"/>
            <a:chOff x="0" y="0"/>
            <a:chExt cx="366" cy="366"/>
          </a:xfrm>
        </p:grpSpPr>
        <p:sp>
          <p:nvSpPr>
            <p:cNvPr id="5153" name="Oval 6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69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54" name="Freeform 7"/>
            <p:cNvSpPr>
              <a:spLocks noEditPoints="1"/>
            </p:cNvSpPr>
            <p:nvPr/>
          </p:nvSpPr>
          <p:spPr bwMode="auto">
            <a:xfrm>
              <a:off x="108" y="100"/>
              <a:ext cx="148" cy="164"/>
            </a:xfrm>
            <a:custGeom>
              <a:avLst/>
              <a:gdLst>
                <a:gd name="T0" fmla="*/ 140 w 71"/>
                <a:gd name="T1" fmla="*/ 21 h 79"/>
                <a:gd name="T2" fmla="*/ 144 w 71"/>
                <a:gd name="T3" fmla="*/ 6 h 79"/>
                <a:gd name="T4" fmla="*/ 148 w 71"/>
                <a:gd name="T5" fmla="*/ 17 h 79"/>
                <a:gd name="T6" fmla="*/ 15 w 71"/>
                <a:gd name="T7" fmla="*/ 6 h 79"/>
                <a:gd name="T8" fmla="*/ 60 w 71"/>
                <a:gd name="T9" fmla="*/ 0 h 79"/>
                <a:gd name="T10" fmla="*/ 90 w 71"/>
                <a:gd name="T11" fmla="*/ 6 h 79"/>
                <a:gd name="T12" fmla="*/ 135 w 71"/>
                <a:gd name="T13" fmla="*/ 21 h 79"/>
                <a:gd name="T14" fmla="*/ 15 w 71"/>
                <a:gd name="T15" fmla="*/ 6 h 79"/>
                <a:gd name="T16" fmla="*/ 0 w 71"/>
                <a:gd name="T17" fmla="*/ 10 h 79"/>
                <a:gd name="T18" fmla="*/ 10 w 71"/>
                <a:gd name="T19" fmla="*/ 6 h 79"/>
                <a:gd name="T20" fmla="*/ 6 w 71"/>
                <a:gd name="T21" fmla="*/ 21 h 79"/>
                <a:gd name="T22" fmla="*/ 133 w 71"/>
                <a:gd name="T23" fmla="*/ 27 h 79"/>
                <a:gd name="T24" fmla="*/ 17 w 71"/>
                <a:gd name="T25" fmla="*/ 118 h 79"/>
                <a:gd name="T26" fmla="*/ 133 w 71"/>
                <a:gd name="T27" fmla="*/ 27 h 79"/>
                <a:gd name="T28" fmla="*/ 108 w 71"/>
                <a:gd name="T29" fmla="*/ 102 h 79"/>
                <a:gd name="T30" fmla="*/ 85 w 71"/>
                <a:gd name="T31" fmla="*/ 95 h 79"/>
                <a:gd name="T32" fmla="*/ 85 w 71"/>
                <a:gd name="T33" fmla="*/ 89 h 79"/>
                <a:gd name="T34" fmla="*/ 123 w 71"/>
                <a:gd name="T35" fmla="*/ 83 h 79"/>
                <a:gd name="T36" fmla="*/ 85 w 71"/>
                <a:gd name="T37" fmla="*/ 89 h 79"/>
                <a:gd name="T38" fmla="*/ 123 w 71"/>
                <a:gd name="T39" fmla="*/ 73 h 79"/>
                <a:gd name="T40" fmla="*/ 85 w 71"/>
                <a:gd name="T41" fmla="*/ 66 h 79"/>
                <a:gd name="T42" fmla="*/ 52 w 71"/>
                <a:gd name="T43" fmla="*/ 108 h 79"/>
                <a:gd name="T44" fmla="*/ 48 w 71"/>
                <a:gd name="T45" fmla="*/ 89 h 79"/>
                <a:gd name="T46" fmla="*/ 29 w 71"/>
                <a:gd name="T47" fmla="*/ 85 h 79"/>
                <a:gd name="T48" fmla="*/ 79 w 71"/>
                <a:gd name="T49" fmla="*/ 83 h 79"/>
                <a:gd name="T50" fmla="*/ 54 w 71"/>
                <a:gd name="T51" fmla="*/ 83 h 79"/>
                <a:gd name="T52" fmla="*/ 27 w 71"/>
                <a:gd name="T53" fmla="*/ 46 h 79"/>
                <a:gd name="T54" fmla="*/ 79 w 71"/>
                <a:gd name="T55" fmla="*/ 35 h 79"/>
                <a:gd name="T56" fmla="*/ 27 w 71"/>
                <a:gd name="T57" fmla="*/ 46 h 79"/>
                <a:gd name="T58" fmla="*/ 10 w 71"/>
                <a:gd name="T59" fmla="*/ 135 h 79"/>
                <a:gd name="T60" fmla="*/ 142 w 71"/>
                <a:gd name="T61" fmla="*/ 125 h 79"/>
                <a:gd name="T62" fmla="*/ 65 w 71"/>
                <a:gd name="T63" fmla="*/ 139 h 79"/>
                <a:gd name="T64" fmla="*/ 33 w 71"/>
                <a:gd name="T65" fmla="*/ 164 h 79"/>
                <a:gd name="T66" fmla="*/ 65 w 71"/>
                <a:gd name="T67" fmla="*/ 139 h 79"/>
                <a:gd name="T68" fmla="*/ 100 w 71"/>
                <a:gd name="T69" fmla="*/ 164 h 79"/>
                <a:gd name="T70" fmla="*/ 100 w 71"/>
                <a:gd name="T71" fmla="*/ 139 h 7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1" h="79">
                  <a:moveTo>
                    <a:pt x="69" y="10"/>
                  </a:moveTo>
                  <a:cubicBezTo>
                    <a:pt x="67" y="10"/>
                    <a:pt x="67" y="10"/>
                    <a:pt x="67" y="10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1" y="8"/>
                    <a:pt x="71" y="8"/>
                    <a:pt x="71" y="8"/>
                  </a:cubicBezTo>
                  <a:lnTo>
                    <a:pt x="69" y="10"/>
                  </a:lnTo>
                  <a:close/>
                  <a:moveTo>
                    <a:pt x="7" y="3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7" y="10"/>
                    <a:pt x="7" y="10"/>
                    <a:pt x="7" y="10"/>
                  </a:cubicBezTo>
                  <a:lnTo>
                    <a:pt x="7" y="3"/>
                  </a:lnTo>
                  <a:close/>
                  <a:moveTo>
                    <a:pt x="0" y="8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3" y="10"/>
                    <a:pt x="3" y="10"/>
                  </a:cubicBezTo>
                  <a:lnTo>
                    <a:pt x="0" y="8"/>
                  </a:lnTo>
                  <a:close/>
                  <a:moveTo>
                    <a:pt x="64" y="13"/>
                  </a:moveTo>
                  <a:cubicBezTo>
                    <a:pt x="64" y="57"/>
                    <a:pt x="64" y="57"/>
                    <a:pt x="64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8" y="13"/>
                    <a:pt x="8" y="13"/>
                    <a:pt x="8" y="13"/>
                  </a:cubicBezTo>
                  <a:lnTo>
                    <a:pt x="64" y="13"/>
                  </a:lnTo>
                  <a:close/>
                  <a:moveTo>
                    <a:pt x="41" y="49"/>
                  </a:moveTo>
                  <a:cubicBezTo>
                    <a:pt x="52" y="49"/>
                    <a:pt x="52" y="49"/>
                    <a:pt x="52" y="49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41" y="46"/>
                    <a:pt x="41" y="46"/>
                    <a:pt x="41" y="46"/>
                  </a:cubicBezTo>
                  <a:lnTo>
                    <a:pt x="41" y="49"/>
                  </a:lnTo>
                  <a:close/>
                  <a:moveTo>
                    <a:pt x="41" y="43"/>
                  </a:moveTo>
                  <a:cubicBezTo>
                    <a:pt x="59" y="43"/>
                    <a:pt x="59" y="43"/>
                    <a:pt x="59" y="43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41" y="43"/>
                  </a:lnTo>
                  <a:close/>
                  <a:moveTo>
                    <a:pt x="41" y="35"/>
                  </a:moveTo>
                  <a:cubicBezTo>
                    <a:pt x="59" y="35"/>
                    <a:pt x="59" y="35"/>
                    <a:pt x="59" y="35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41" y="32"/>
                    <a:pt x="41" y="32"/>
                    <a:pt x="41" y="32"/>
                  </a:cubicBezTo>
                  <a:lnTo>
                    <a:pt x="41" y="35"/>
                  </a:lnTo>
                  <a:close/>
                  <a:moveTo>
                    <a:pt x="25" y="52"/>
                  </a:moveTo>
                  <a:cubicBezTo>
                    <a:pt x="30" y="52"/>
                    <a:pt x="35" y="48"/>
                    <a:pt x="36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7" y="30"/>
                    <a:pt x="14" y="35"/>
                    <a:pt x="14" y="41"/>
                  </a:cubicBezTo>
                  <a:cubicBezTo>
                    <a:pt x="14" y="47"/>
                    <a:pt x="18" y="52"/>
                    <a:pt x="25" y="52"/>
                  </a:cubicBezTo>
                  <a:close/>
                  <a:moveTo>
                    <a:pt x="38" y="40"/>
                  </a:moveTo>
                  <a:cubicBezTo>
                    <a:pt x="38" y="40"/>
                    <a:pt x="38" y="27"/>
                    <a:pt x="26" y="27"/>
                  </a:cubicBezTo>
                  <a:cubicBezTo>
                    <a:pt x="26" y="40"/>
                    <a:pt x="26" y="40"/>
                    <a:pt x="26" y="40"/>
                  </a:cubicBezTo>
                  <a:lnTo>
                    <a:pt x="38" y="40"/>
                  </a:lnTo>
                  <a:close/>
                  <a:moveTo>
                    <a:pt x="13" y="22"/>
                  </a:moveTo>
                  <a:cubicBezTo>
                    <a:pt x="38" y="22"/>
                    <a:pt x="38" y="22"/>
                    <a:pt x="38" y="22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13" y="17"/>
                    <a:pt x="13" y="17"/>
                    <a:pt x="13" y="17"/>
                  </a:cubicBezTo>
                  <a:lnTo>
                    <a:pt x="13" y="22"/>
                  </a:lnTo>
                  <a:close/>
                  <a:moveTo>
                    <a:pt x="68" y="65"/>
                  </a:moveTo>
                  <a:cubicBezTo>
                    <a:pt x="5" y="65"/>
                    <a:pt x="5" y="65"/>
                    <a:pt x="5" y="65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68" y="60"/>
                    <a:pt x="68" y="60"/>
                    <a:pt x="68" y="60"/>
                  </a:cubicBezTo>
                  <a:lnTo>
                    <a:pt x="68" y="65"/>
                  </a:lnTo>
                  <a:close/>
                  <a:moveTo>
                    <a:pt x="31" y="67"/>
                  </a:moveTo>
                  <a:cubicBezTo>
                    <a:pt x="23" y="79"/>
                    <a:pt x="23" y="79"/>
                    <a:pt x="23" y="79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23" y="67"/>
                    <a:pt x="23" y="67"/>
                    <a:pt x="23" y="67"/>
                  </a:cubicBezTo>
                  <a:lnTo>
                    <a:pt x="31" y="67"/>
                  </a:lnTo>
                  <a:close/>
                  <a:moveTo>
                    <a:pt x="55" y="79"/>
                  </a:moveTo>
                  <a:cubicBezTo>
                    <a:pt x="48" y="79"/>
                    <a:pt x="48" y="79"/>
                    <a:pt x="48" y="79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8" y="67"/>
                    <a:pt x="48" y="67"/>
                    <a:pt x="48" y="67"/>
                  </a:cubicBezTo>
                  <a:lnTo>
                    <a:pt x="55" y="7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 sz="266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8145898" y="2856801"/>
            <a:ext cx="2564735" cy="3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accent2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chemeClr val="accent2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129" name="Group 9"/>
          <p:cNvGrpSpPr>
            <a:grpSpLocks/>
          </p:cNvGrpSpPr>
          <p:nvPr/>
        </p:nvGrpSpPr>
        <p:grpSpPr bwMode="auto">
          <a:xfrm>
            <a:off x="6987413" y="2648321"/>
            <a:ext cx="816965" cy="816965"/>
            <a:chOff x="0" y="0"/>
            <a:chExt cx="366" cy="366"/>
          </a:xfrm>
        </p:grpSpPr>
        <p:sp>
          <p:nvSpPr>
            <p:cNvPr id="5151" name="Oval 10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chemeClr val="accent2"/>
            </a:solidFill>
            <a:ln w="127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69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52" name="Freeform 11"/>
            <p:cNvSpPr>
              <a:spLocks noEditPoints="1"/>
            </p:cNvSpPr>
            <p:nvPr/>
          </p:nvSpPr>
          <p:spPr bwMode="auto">
            <a:xfrm>
              <a:off x="108" y="100"/>
              <a:ext cx="152" cy="164"/>
            </a:xfrm>
            <a:custGeom>
              <a:avLst/>
              <a:gdLst>
                <a:gd name="T0" fmla="*/ 112 w 73"/>
                <a:gd name="T1" fmla="*/ 164 h 79"/>
                <a:gd name="T2" fmla="*/ 108 w 73"/>
                <a:gd name="T3" fmla="*/ 85 h 79"/>
                <a:gd name="T4" fmla="*/ 102 w 73"/>
                <a:gd name="T5" fmla="*/ 75 h 79"/>
                <a:gd name="T6" fmla="*/ 121 w 73"/>
                <a:gd name="T7" fmla="*/ 69 h 79"/>
                <a:gd name="T8" fmla="*/ 115 w 73"/>
                <a:gd name="T9" fmla="*/ 75 h 79"/>
                <a:gd name="T10" fmla="*/ 137 w 73"/>
                <a:gd name="T11" fmla="*/ 93 h 79"/>
                <a:gd name="T12" fmla="*/ 152 w 73"/>
                <a:gd name="T13" fmla="*/ 93 h 79"/>
                <a:gd name="T14" fmla="*/ 152 w 73"/>
                <a:gd name="T15" fmla="*/ 125 h 79"/>
                <a:gd name="T16" fmla="*/ 79 w 73"/>
                <a:gd name="T17" fmla="*/ 125 h 79"/>
                <a:gd name="T18" fmla="*/ 146 w 73"/>
                <a:gd name="T19" fmla="*/ 125 h 79"/>
                <a:gd name="T20" fmla="*/ 115 w 73"/>
                <a:gd name="T21" fmla="*/ 131 h 79"/>
                <a:gd name="T22" fmla="*/ 108 w 73"/>
                <a:gd name="T23" fmla="*/ 135 h 79"/>
                <a:gd name="T24" fmla="*/ 104 w 73"/>
                <a:gd name="T25" fmla="*/ 125 h 79"/>
                <a:gd name="T26" fmla="*/ 108 w 73"/>
                <a:gd name="T27" fmla="*/ 102 h 79"/>
                <a:gd name="T28" fmla="*/ 115 w 73"/>
                <a:gd name="T29" fmla="*/ 118 h 79"/>
                <a:gd name="T30" fmla="*/ 115 w 73"/>
                <a:gd name="T31" fmla="*/ 131 h 79"/>
                <a:gd name="T32" fmla="*/ 67 w 73"/>
                <a:gd name="T33" fmla="*/ 102 h 79"/>
                <a:gd name="T34" fmla="*/ 23 w 73"/>
                <a:gd name="T35" fmla="*/ 112 h 79"/>
                <a:gd name="T36" fmla="*/ 23 w 73"/>
                <a:gd name="T37" fmla="*/ 102 h 79"/>
                <a:gd name="T38" fmla="*/ 23 w 73"/>
                <a:gd name="T39" fmla="*/ 95 h 79"/>
                <a:gd name="T40" fmla="*/ 23 w 73"/>
                <a:gd name="T41" fmla="*/ 85 h 79"/>
                <a:gd name="T42" fmla="*/ 69 w 73"/>
                <a:gd name="T43" fmla="*/ 95 h 79"/>
                <a:gd name="T44" fmla="*/ 19 w 73"/>
                <a:gd name="T45" fmla="*/ 58 h 79"/>
                <a:gd name="T46" fmla="*/ 90 w 73"/>
                <a:gd name="T47" fmla="*/ 52 h 79"/>
                <a:gd name="T48" fmla="*/ 90 w 73"/>
                <a:gd name="T49" fmla="*/ 62 h 79"/>
                <a:gd name="T50" fmla="*/ 23 w 73"/>
                <a:gd name="T51" fmla="*/ 79 h 79"/>
                <a:gd name="T52" fmla="*/ 23 w 73"/>
                <a:gd name="T53" fmla="*/ 69 h 79"/>
                <a:gd name="T54" fmla="*/ 92 w 73"/>
                <a:gd name="T55" fmla="*/ 69 h 79"/>
                <a:gd name="T56" fmla="*/ 90 w 73"/>
                <a:gd name="T57" fmla="*/ 79 h 79"/>
                <a:gd name="T58" fmla="*/ 104 w 73"/>
                <a:gd name="T59" fmla="*/ 44 h 79"/>
                <a:gd name="T60" fmla="*/ 87 w 73"/>
                <a:gd name="T61" fmla="*/ 27 h 79"/>
                <a:gd name="T62" fmla="*/ 77 w 73"/>
                <a:gd name="T63" fmla="*/ 39 h 79"/>
                <a:gd name="T64" fmla="*/ 25 w 73"/>
                <a:gd name="T65" fmla="*/ 29 h 79"/>
                <a:gd name="T66" fmla="*/ 25 w 73"/>
                <a:gd name="T67" fmla="*/ 27 h 79"/>
                <a:gd name="T68" fmla="*/ 8 w 73"/>
                <a:gd name="T69" fmla="*/ 139 h 79"/>
                <a:gd name="T70" fmla="*/ 71 w 73"/>
                <a:gd name="T71" fmla="*/ 154 h 79"/>
                <a:gd name="T72" fmla="*/ 19 w 73"/>
                <a:gd name="T73" fmla="*/ 164 h 79"/>
                <a:gd name="T74" fmla="*/ 0 w 73"/>
                <a:gd name="T75" fmla="*/ 35 h 79"/>
                <a:gd name="T76" fmla="*/ 29 w 73"/>
                <a:gd name="T77" fmla="*/ 21 h 79"/>
                <a:gd name="T78" fmla="*/ 37 w 73"/>
                <a:gd name="T79" fmla="*/ 17 h 79"/>
                <a:gd name="T80" fmla="*/ 75 w 73"/>
                <a:gd name="T81" fmla="*/ 17 h 79"/>
                <a:gd name="T82" fmla="*/ 85 w 73"/>
                <a:gd name="T83" fmla="*/ 21 h 79"/>
                <a:gd name="T84" fmla="*/ 115 w 73"/>
                <a:gd name="T85" fmla="*/ 35 h 79"/>
                <a:gd name="T86" fmla="*/ 104 w 73"/>
                <a:gd name="T87" fmla="*/ 66 h 79"/>
                <a:gd name="T88" fmla="*/ 56 w 73"/>
                <a:gd name="T89" fmla="*/ 8 h 79"/>
                <a:gd name="T90" fmla="*/ 56 w 73"/>
                <a:gd name="T91" fmla="*/ 27 h 79"/>
                <a:gd name="T92" fmla="*/ 56 w 73"/>
                <a:gd name="T93" fmla="*/ 8 h 7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3" h="79">
                  <a:moveTo>
                    <a:pt x="73" y="60"/>
                  </a:moveTo>
                  <a:cubicBezTo>
                    <a:pt x="73" y="71"/>
                    <a:pt x="65" y="79"/>
                    <a:pt x="54" y="79"/>
                  </a:cubicBezTo>
                  <a:cubicBezTo>
                    <a:pt x="43" y="79"/>
                    <a:pt x="35" y="71"/>
                    <a:pt x="35" y="60"/>
                  </a:cubicBezTo>
                  <a:cubicBezTo>
                    <a:pt x="35" y="50"/>
                    <a:pt x="42" y="42"/>
                    <a:pt x="52" y="41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9" y="41"/>
                    <a:pt x="63" y="43"/>
                    <a:pt x="66" y="45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73" y="45"/>
                    <a:pt x="73" y="45"/>
                    <a:pt x="73" y="45"/>
                  </a:cubicBezTo>
                  <a:cubicBezTo>
                    <a:pt x="69" y="48"/>
                    <a:pt x="69" y="48"/>
                    <a:pt x="69" y="48"/>
                  </a:cubicBezTo>
                  <a:cubicBezTo>
                    <a:pt x="72" y="52"/>
                    <a:pt x="73" y="56"/>
                    <a:pt x="73" y="60"/>
                  </a:cubicBezTo>
                  <a:close/>
                  <a:moveTo>
                    <a:pt x="54" y="44"/>
                  </a:moveTo>
                  <a:cubicBezTo>
                    <a:pt x="45" y="44"/>
                    <a:pt x="38" y="51"/>
                    <a:pt x="38" y="60"/>
                  </a:cubicBezTo>
                  <a:cubicBezTo>
                    <a:pt x="38" y="69"/>
                    <a:pt x="45" y="76"/>
                    <a:pt x="54" y="76"/>
                  </a:cubicBezTo>
                  <a:cubicBezTo>
                    <a:pt x="63" y="76"/>
                    <a:pt x="70" y="69"/>
                    <a:pt x="70" y="60"/>
                  </a:cubicBezTo>
                  <a:cubicBezTo>
                    <a:pt x="70" y="51"/>
                    <a:pt x="63" y="44"/>
                    <a:pt x="54" y="44"/>
                  </a:cubicBezTo>
                  <a:close/>
                  <a:moveTo>
                    <a:pt x="55" y="63"/>
                  </a:moveTo>
                  <a:cubicBezTo>
                    <a:pt x="55" y="65"/>
                    <a:pt x="55" y="65"/>
                    <a:pt x="55" y="65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1" y="62"/>
                    <a:pt x="50" y="61"/>
                    <a:pt x="50" y="60"/>
                  </a:cubicBezTo>
                  <a:cubicBezTo>
                    <a:pt x="50" y="59"/>
                    <a:pt x="51" y="58"/>
                    <a:pt x="52" y="57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56" y="58"/>
                    <a:pt x="57" y="59"/>
                    <a:pt x="57" y="60"/>
                  </a:cubicBezTo>
                  <a:cubicBezTo>
                    <a:pt x="57" y="61"/>
                    <a:pt x="56" y="62"/>
                    <a:pt x="55" y="63"/>
                  </a:cubicBezTo>
                  <a:close/>
                  <a:moveTo>
                    <a:pt x="11" y="49"/>
                  </a:moveTo>
                  <a:cubicBezTo>
                    <a:pt x="32" y="49"/>
                    <a:pt x="32" y="49"/>
                    <a:pt x="32" y="49"/>
                  </a:cubicBezTo>
                  <a:cubicBezTo>
                    <a:pt x="31" y="51"/>
                    <a:pt x="30" y="52"/>
                    <a:pt x="30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0" y="54"/>
                    <a:pt x="9" y="53"/>
                    <a:pt x="9" y="51"/>
                  </a:cubicBezTo>
                  <a:cubicBezTo>
                    <a:pt x="9" y="50"/>
                    <a:pt x="10" y="49"/>
                    <a:pt x="11" y="49"/>
                  </a:cubicBezTo>
                  <a:close/>
                  <a:moveTo>
                    <a:pt x="33" y="46"/>
                  </a:moveTo>
                  <a:cubicBezTo>
                    <a:pt x="11" y="46"/>
                    <a:pt x="11" y="46"/>
                    <a:pt x="11" y="46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2"/>
                    <a:pt x="10" y="41"/>
                    <a:pt x="11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6" y="43"/>
                    <a:pt x="35" y="44"/>
                    <a:pt x="33" y="46"/>
                  </a:cubicBezTo>
                  <a:close/>
                  <a:moveTo>
                    <a:pt x="11" y="30"/>
                  </a:moveTo>
                  <a:cubicBezTo>
                    <a:pt x="10" y="30"/>
                    <a:pt x="9" y="29"/>
                    <a:pt x="9" y="28"/>
                  </a:cubicBezTo>
                  <a:cubicBezTo>
                    <a:pt x="9" y="26"/>
                    <a:pt x="10" y="25"/>
                    <a:pt x="11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5"/>
                    <a:pt x="45" y="26"/>
                    <a:pt x="45" y="28"/>
                  </a:cubicBezTo>
                  <a:cubicBezTo>
                    <a:pt x="45" y="29"/>
                    <a:pt x="44" y="30"/>
                    <a:pt x="43" y="30"/>
                  </a:cubicBezTo>
                  <a:lnTo>
                    <a:pt x="11" y="30"/>
                  </a:lnTo>
                  <a:close/>
                  <a:moveTo>
                    <a:pt x="11" y="38"/>
                  </a:moveTo>
                  <a:cubicBezTo>
                    <a:pt x="10" y="38"/>
                    <a:pt x="9" y="37"/>
                    <a:pt x="9" y="36"/>
                  </a:cubicBezTo>
                  <a:cubicBezTo>
                    <a:pt x="9" y="34"/>
                    <a:pt x="10" y="33"/>
                    <a:pt x="11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33"/>
                    <a:pt x="44" y="33"/>
                    <a:pt x="44" y="33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3" y="38"/>
                    <a:pt x="43" y="38"/>
                    <a:pt x="43" y="38"/>
                  </a:cubicBezTo>
                  <a:lnTo>
                    <a:pt x="11" y="38"/>
                  </a:lnTo>
                  <a:close/>
                  <a:moveTo>
                    <a:pt x="50" y="21"/>
                  </a:moveTo>
                  <a:cubicBezTo>
                    <a:pt x="50" y="16"/>
                    <a:pt x="47" y="13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3"/>
                    <a:pt x="42" y="13"/>
                    <a:pt x="42" y="14"/>
                  </a:cubicBezTo>
                  <a:cubicBezTo>
                    <a:pt x="42" y="17"/>
                    <a:pt x="40" y="19"/>
                    <a:pt x="3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5" y="19"/>
                    <a:pt x="12" y="17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8" y="13"/>
                    <a:pt x="4" y="16"/>
                    <a:pt x="4" y="21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71"/>
                    <a:pt x="8" y="74"/>
                    <a:pt x="12" y="74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6" y="76"/>
                    <a:pt x="38" y="78"/>
                    <a:pt x="39" y="79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5" y="79"/>
                    <a:pt x="0" y="76"/>
                    <a:pt x="0" y="7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3"/>
                    <a:pt x="5" y="10"/>
                    <a:pt x="9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9"/>
                    <a:pt x="16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9" y="4"/>
                    <a:pt x="23" y="0"/>
                    <a:pt x="27" y="0"/>
                  </a:cubicBezTo>
                  <a:cubicBezTo>
                    <a:pt x="32" y="0"/>
                    <a:pt x="35" y="4"/>
                    <a:pt x="36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8" y="8"/>
                    <a:pt x="40" y="9"/>
                    <a:pt x="41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50" y="10"/>
                    <a:pt x="55" y="13"/>
                    <a:pt x="55" y="17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0" y="32"/>
                    <a:pt x="50" y="32"/>
                    <a:pt x="50" y="32"/>
                  </a:cubicBezTo>
                  <a:lnTo>
                    <a:pt x="50" y="21"/>
                  </a:lnTo>
                  <a:close/>
                  <a:moveTo>
                    <a:pt x="27" y="4"/>
                  </a:moveTo>
                  <a:cubicBezTo>
                    <a:pt x="25" y="4"/>
                    <a:pt x="23" y="6"/>
                    <a:pt x="23" y="9"/>
                  </a:cubicBezTo>
                  <a:cubicBezTo>
                    <a:pt x="23" y="11"/>
                    <a:pt x="25" y="13"/>
                    <a:pt x="27" y="13"/>
                  </a:cubicBezTo>
                  <a:cubicBezTo>
                    <a:pt x="30" y="13"/>
                    <a:pt x="32" y="11"/>
                    <a:pt x="32" y="9"/>
                  </a:cubicBezTo>
                  <a:cubicBezTo>
                    <a:pt x="32" y="6"/>
                    <a:pt x="30" y="4"/>
                    <a:pt x="27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 sz="266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130" name="Rectangle 12"/>
          <p:cNvSpPr>
            <a:spLocks noChangeArrowheads="1"/>
          </p:cNvSpPr>
          <p:nvPr/>
        </p:nvSpPr>
        <p:spPr bwMode="auto">
          <a:xfrm>
            <a:off x="8172684" y="4123917"/>
            <a:ext cx="2564735" cy="3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accent2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chemeClr val="accent2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131" name="Group 13"/>
          <p:cNvGrpSpPr>
            <a:grpSpLocks/>
          </p:cNvGrpSpPr>
          <p:nvPr/>
        </p:nvGrpSpPr>
        <p:grpSpPr bwMode="auto">
          <a:xfrm>
            <a:off x="6987413" y="3916179"/>
            <a:ext cx="816965" cy="816965"/>
            <a:chOff x="0" y="0"/>
            <a:chExt cx="366" cy="366"/>
          </a:xfrm>
        </p:grpSpPr>
        <p:sp>
          <p:nvSpPr>
            <p:cNvPr id="5149" name="Oval 14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chemeClr val="accent3"/>
            </a:solidFill>
            <a:ln w="127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69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50" name="Freeform 15"/>
            <p:cNvSpPr>
              <a:spLocks noEditPoints="1"/>
            </p:cNvSpPr>
            <p:nvPr/>
          </p:nvSpPr>
          <p:spPr bwMode="auto">
            <a:xfrm>
              <a:off x="102" y="102"/>
              <a:ext cx="162" cy="162"/>
            </a:xfrm>
            <a:custGeom>
              <a:avLst/>
              <a:gdLst>
                <a:gd name="T0" fmla="*/ 104 w 78"/>
                <a:gd name="T1" fmla="*/ 83 h 78"/>
                <a:gd name="T2" fmla="*/ 120 w 78"/>
                <a:gd name="T3" fmla="*/ 85 h 78"/>
                <a:gd name="T4" fmla="*/ 162 w 78"/>
                <a:gd name="T5" fmla="*/ 44 h 78"/>
                <a:gd name="T6" fmla="*/ 162 w 78"/>
                <a:gd name="T7" fmla="*/ 37 h 78"/>
                <a:gd name="T8" fmla="*/ 133 w 78"/>
                <a:gd name="T9" fmla="*/ 69 h 78"/>
                <a:gd name="T10" fmla="*/ 104 w 78"/>
                <a:gd name="T11" fmla="*/ 64 h 78"/>
                <a:gd name="T12" fmla="*/ 96 w 78"/>
                <a:gd name="T13" fmla="*/ 37 h 78"/>
                <a:gd name="T14" fmla="*/ 127 w 78"/>
                <a:gd name="T15" fmla="*/ 4 h 78"/>
                <a:gd name="T16" fmla="*/ 120 w 78"/>
                <a:gd name="T17" fmla="*/ 2 h 78"/>
                <a:gd name="T18" fmla="*/ 79 w 78"/>
                <a:gd name="T19" fmla="*/ 44 h 78"/>
                <a:gd name="T20" fmla="*/ 83 w 78"/>
                <a:gd name="T21" fmla="*/ 60 h 78"/>
                <a:gd name="T22" fmla="*/ 44 w 78"/>
                <a:gd name="T23" fmla="*/ 110 h 78"/>
                <a:gd name="T24" fmla="*/ 35 w 78"/>
                <a:gd name="T25" fmla="*/ 108 h 78"/>
                <a:gd name="T26" fmla="*/ 10 w 78"/>
                <a:gd name="T27" fmla="*/ 133 h 78"/>
                <a:gd name="T28" fmla="*/ 35 w 78"/>
                <a:gd name="T29" fmla="*/ 160 h 78"/>
                <a:gd name="T30" fmla="*/ 60 w 78"/>
                <a:gd name="T31" fmla="*/ 133 h 78"/>
                <a:gd name="T32" fmla="*/ 60 w 78"/>
                <a:gd name="T33" fmla="*/ 125 h 78"/>
                <a:gd name="T34" fmla="*/ 104 w 78"/>
                <a:gd name="T35" fmla="*/ 83 h 78"/>
                <a:gd name="T36" fmla="*/ 35 w 78"/>
                <a:gd name="T37" fmla="*/ 147 h 78"/>
                <a:gd name="T38" fmla="*/ 23 w 78"/>
                <a:gd name="T39" fmla="*/ 133 h 78"/>
                <a:gd name="T40" fmla="*/ 35 w 78"/>
                <a:gd name="T41" fmla="*/ 120 h 78"/>
                <a:gd name="T42" fmla="*/ 50 w 78"/>
                <a:gd name="T43" fmla="*/ 133 h 78"/>
                <a:gd name="T44" fmla="*/ 35 w 78"/>
                <a:gd name="T45" fmla="*/ 147 h 78"/>
                <a:gd name="T46" fmla="*/ 37 w 78"/>
                <a:gd name="T47" fmla="*/ 50 h 78"/>
                <a:gd name="T48" fmla="*/ 62 w 78"/>
                <a:gd name="T49" fmla="*/ 75 h 78"/>
                <a:gd name="T50" fmla="*/ 75 w 78"/>
                <a:gd name="T51" fmla="*/ 64 h 78"/>
                <a:gd name="T52" fmla="*/ 50 w 78"/>
                <a:gd name="T53" fmla="*/ 39 h 78"/>
                <a:gd name="T54" fmla="*/ 56 w 78"/>
                <a:gd name="T55" fmla="*/ 33 h 78"/>
                <a:gd name="T56" fmla="*/ 23 w 78"/>
                <a:gd name="T57" fmla="*/ 0 h 78"/>
                <a:gd name="T58" fmla="*/ 0 w 78"/>
                <a:gd name="T59" fmla="*/ 25 h 78"/>
                <a:gd name="T60" fmla="*/ 33 w 78"/>
                <a:gd name="T61" fmla="*/ 56 h 78"/>
                <a:gd name="T62" fmla="*/ 37 w 78"/>
                <a:gd name="T63" fmla="*/ 50 h 78"/>
                <a:gd name="T64" fmla="*/ 114 w 78"/>
                <a:gd name="T65" fmla="*/ 87 h 78"/>
                <a:gd name="T66" fmla="*/ 79 w 78"/>
                <a:gd name="T67" fmla="*/ 118 h 78"/>
                <a:gd name="T68" fmla="*/ 116 w 78"/>
                <a:gd name="T69" fmla="*/ 156 h 78"/>
                <a:gd name="T70" fmla="*/ 139 w 78"/>
                <a:gd name="T71" fmla="*/ 156 h 78"/>
                <a:gd name="T72" fmla="*/ 150 w 78"/>
                <a:gd name="T73" fmla="*/ 145 h 78"/>
                <a:gd name="T74" fmla="*/ 150 w 78"/>
                <a:gd name="T75" fmla="*/ 123 h 78"/>
                <a:gd name="T76" fmla="*/ 114 w 78"/>
                <a:gd name="T77" fmla="*/ 87 h 78"/>
                <a:gd name="T78" fmla="*/ 129 w 78"/>
                <a:gd name="T79" fmla="*/ 147 h 78"/>
                <a:gd name="T80" fmla="*/ 125 w 78"/>
                <a:gd name="T81" fmla="*/ 147 h 78"/>
                <a:gd name="T82" fmla="*/ 93 w 78"/>
                <a:gd name="T83" fmla="*/ 118 h 78"/>
                <a:gd name="T84" fmla="*/ 93 w 78"/>
                <a:gd name="T85" fmla="*/ 112 h 78"/>
                <a:gd name="T86" fmla="*/ 100 w 78"/>
                <a:gd name="T87" fmla="*/ 112 h 78"/>
                <a:gd name="T88" fmla="*/ 129 w 78"/>
                <a:gd name="T89" fmla="*/ 143 h 78"/>
                <a:gd name="T90" fmla="*/ 129 w 78"/>
                <a:gd name="T91" fmla="*/ 147 h 78"/>
                <a:gd name="T92" fmla="*/ 143 w 78"/>
                <a:gd name="T93" fmla="*/ 135 h 78"/>
                <a:gd name="T94" fmla="*/ 137 w 78"/>
                <a:gd name="T95" fmla="*/ 135 h 78"/>
                <a:gd name="T96" fmla="*/ 108 w 78"/>
                <a:gd name="T97" fmla="*/ 106 h 78"/>
                <a:gd name="T98" fmla="*/ 108 w 78"/>
                <a:gd name="T99" fmla="*/ 100 h 78"/>
                <a:gd name="T100" fmla="*/ 112 w 78"/>
                <a:gd name="T101" fmla="*/ 100 h 78"/>
                <a:gd name="T102" fmla="*/ 143 w 78"/>
                <a:gd name="T103" fmla="*/ 129 h 78"/>
                <a:gd name="T104" fmla="*/ 143 w 78"/>
                <a:gd name="T105" fmla="*/ 135 h 7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78" h="78">
                  <a:moveTo>
                    <a:pt x="50" y="40"/>
                  </a:moveTo>
                  <a:cubicBezTo>
                    <a:pt x="53" y="41"/>
                    <a:pt x="55" y="41"/>
                    <a:pt x="58" y="41"/>
                  </a:cubicBezTo>
                  <a:cubicBezTo>
                    <a:pt x="69" y="41"/>
                    <a:pt x="78" y="32"/>
                    <a:pt x="78" y="21"/>
                  </a:cubicBezTo>
                  <a:cubicBezTo>
                    <a:pt x="78" y="20"/>
                    <a:pt x="78" y="19"/>
                    <a:pt x="78" y="18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59" y="1"/>
                    <a:pt x="58" y="1"/>
                  </a:cubicBezTo>
                  <a:cubicBezTo>
                    <a:pt x="47" y="1"/>
                    <a:pt x="38" y="10"/>
                    <a:pt x="38" y="21"/>
                  </a:cubicBezTo>
                  <a:cubicBezTo>
                    <a:pt x="38" y="24"/>
                    <a:pt x="39" y="27"/>
                    <a:pt x="40" y="29"/>
                  </a:cubicBezTo>
                  <a:cubicBezTo>
                    <a:pt x="34" y="40"/>
                    <a:pt x="24" y="49"/>
                    <a:pt x="21" y="53"/>
                  </a:cubicBezTo>
                  <a:cubicBezTo>
                    <a:pt x="20" y="52"/>
                    <a:pt x="18" y="52"/>
                    <a:pt x="17" y="52"/>
                  </a:cubicBezTo>
                  <a:cubicBezTo>
                    <a:pt x="10" y="52"/>
                    <a:pt x="5" y="58"/>
                    <a:pt x="5" y="64"/>
                  </a:cubicBezTo>
                  <a:cubicBezTo>
                    <a:pt x="5" y="71"/>
                    <a:pt x="10" y="77"/>
                    <a:pt x="17" y="77"/>
                  </a:cubicBezTo>
                  <a:cubicBezTo>
                    <a:pt x="24" y="77"/>
                    <a:pt x="29" y="71"/>
                    <a:pt x="29" y="64"/>
                  </a:cubicBezTo>
                  <a:cubicBezTo>
                    <a:pt x="29" y="63"/>
                    <a:pt x="29" y="61"/>
                    <a:pt x="29" y="60"/>
                  </a:cubicBezTo>
                  <a:cubicBezTo>
                    <a:pt x="31" y="56"/>
                    <a:pt x="39" y="47"/>
                    <a:pt x="50" y="40"/>
                  </a:cubicBezTo>
                  <a:close/>
                  <a:moveTo>
                    <a:pt x="17" y="71"/>
                  </a:moveTo>
                  <a:cubicBezTo>
                    <a:pt x="14" y="71"/>
                    <a:pt x="11" y="68"/>
                    <a:pt x="11" y="64"/>
                  </a:cubicBezTo>
                  <a:cubicBezTo>
                    <a:pt x="11" y="61"/>
                    <a:pt x="14" y="58"/>
                    <a:pt x="17" y="58"/>
                  </a:cubicBezTo>
                  <a:cubicBezTo>
                    <a:pt x="21" y="58"/>
                    <a:pt x="24" y="61"/>
                    <a:pt x="24" y="64"/>
                  </a:cubicBezTo>
                  <a:cubicBezTo>
                    <a:pt x="24" y="68"/>
                    <a:pt x="21" y="71"/>
                    <a:pt x="17" y="71"/>
                  </a:cubicBezTo>
                  <a:close/>
                  <a:moveTo>
                    <a:pt x="18" y="24"/>
                  </a:moveTo>
                  <a:cubicBezTo>
                    <a:pt x="30" y="36"/>
                    <a:pt x="30" y="36"/>
                    <a:pt x="30" y="36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6" y="27"/>
                    <a:pt x="16" y="27"/>
                    <a:pt x="16" y="27"/>
                  </a:cubicBezTo>
                  <a:lnTo>
                    <a:pt x="18" y="24"/>
                  </a:lnTo>
                  <a:close/>
                  <a:moveTo>
                    <a:pt x="55" y="42"/>
                  </a:moveTo>
                  <a:cubicBezTo>
                    <a:pt x="55" y="42"/>
                    <a:pt x="45" y="45"/>
                    <a:pt x="38" y="57"/>
                  </a:cubicBezTo>
                  <a:cubicBezTo>
                    <a:pt x="38" y="56"/>
                    <a:pt x="56" y="75"/>
                    <a:pt x="56" y="75"/>
                  </a:cubicBezTo>
                  <a:cubicBezTo>
                    <a:pt x="59" y="78"/>
                    <a:pt x="64" y="78"/>
                    <a:pt x="67" y="75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75" y="67"/>
                    <a:pt x="75" y="62"/>
                    <a:pt x="72" y="59"/>
                  </a:cubicBezTo>
                  <a:lnTo>
                    <a:pt x="55" y="42"/>
                  </a:lnTo>
                  <a:close/>
                  <a:moveTo>
                    <a:pt x="62" y="71"/>
                  </a:moveTo>
                  <a:cubicBezTo>
                    <a:pt x="62" y="72"/>
                    <a:pt x="60" y="72"/>
                    <a:pt x="60" y="71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4" y="56"/>
                    <a:pt x="44" y="55"/>
                    <a:pt x="45" y="54"/>
                  </a:cubicBezTo>
                  <a:cubicBezTo>
                    <a:pt x="46" y="54"/>
                    <a:pt x="47" y="54"/>
                    <a:pt x="48" y="54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3" y="69"/>
                    <a:pt x="63" y="71"/>
                    <a:pt x="62" y="71"/>
                  </a:cubicBezTo>
                  <a:close/>
                  <a:moveTo>
                    <a:pt x="69" y="65"/>
                  </a:moveTo>
                  <a:cubicBezTo>
                    <a:pt x="68" y="66"/>
                    <a:pt x="67" y="66"/>
                    <a:pt x="66" y="65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1" y="50"/>
                    <a:pt x="51" y="49"/>
                    <a:pt x="52" y="48"/>
                  </a:cubicBezTo>
                  <a:cubicBezTo>
                    <a:pt x="52" y="47"/>
                    <a:pt x="54" y="47"/>
                    <a:pt x="54" y="48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9" y="63"/>
                    <a:pt x="69" y="64"/>
                    <a:pt x="69" y="6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 sz="266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132" name="Rectangle 16"/>
          <p:cNvSpPr>
            <a:spLocks noChangeArrowheads="1"/>
          </p:cNvSpPr>
          <p:nvPr/>
        </p:nvSpPr>
        <p:spPr bwMode="auto">
          <a:xfrm>
            <a:off x="8172684" y="5391032"/>
            <a:ext cx="2564735" cy="3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accent2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chemeClr val="accent2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134" name="Group 18"/>
          <p:cNvGrpSpPr>
            <a:grpSpLocks/>
          </p:cNvGrpSpPr>
          <p:nvPr/>
        </p:nvGrpSpPr>
        <p:grpSpPr bwMode="auto">
          <a:xfrm>
            <a:off x="6989644" y="5150557"/>
            <a:ext cx="812502" cy="816965"/>
            <a:chOff x="0" y="0"/>
            <a:chExt cx="364" cy="366"/>
          </a:xfrm>
        </p:grpSpPr>
        <p:sp>
          <p:nvSpPr>
            <p:cNvPr id="5147" name="Oval 19"/>
            <p:cNvSpPr>
              <a:spLocks noChangeArrowheads="1"/>
            </p:cNvSpPr>
            <p:nvPr/>
          </p:nvSpPr>
          <p:spPr bwMode="auto">
            <a:xfrm>
              <a:off x="0" y="0"/>
              <a:ext cx="364" cy="366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69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48" name="Freeform 20"/>
            <p:cNvSpPr>
              <a:spLocks noEditPoints="1"/>
            </p:cNvSpPr>
            <p:nvPr/>
          </p:nvSpPr>
          <p:spPr bwMode="auto">
            <a:xfrm>
              <a:off x="108" y="106"/>
              <a:ext cx="148" cy="154"/>
            </a:xfrm>
            <a:custGeom>
              <a:avLst/>
              <a:gdLst>
                <a:gd name="T0" fmla="*/ 135 w 71"/>
                <a:gd name="T1" fmla="*/ 12 h 74"/>
                <a:gd name="T2" fmla="*/ 135 w 71"/>
                <a:gd name="T3" fmla="*/ 10 h 74"/>
                <a:gd name="T4" fmla="*/ 106 w 71"/>
                <a:gd name="T5" fmla="*/ 0 h 74"/>
                <a:gd name="T6" fmla="*/ 79 w 71"/>
                <a:gd name="T7" fmla="*/ 10 h 74"/>
                <a:gd name="T8" fmla="*/ 67 w 71"/>
                <a:gd name="T9" fmla="*/ 23 h 74"/>
                <a:gd name="T10" fmla="*/ 67 w 71"/>
                <a:gd name="T11" fmla="*/ 40 h 74"/>
                <a:gd name="T12" fmla="*/ 85 w 71"/>
                <a:gd name="T13" fmla="*/ 40 h 74"/>
                <a:gd name="T14" fmla="*/ 96 w 71"/>
                <a:gd name="T15" fmla="*/ 27 h 74"/>
                <a:gd name="T16" fmla="*/ 106 w 71"/>
                <a:gd name="T17" fmla="*/ 23 h 74"/>
                <a:gd name="T18" fmla="*/ 117 w 71"/>
                <a:gd name="T19" fmla="*/ 27 h 74"/>
                <a:gd name="T20" fmla="*/ 119 w 71"/>
                <a:gd name="T21" fmla="*/ 29 h 74"/>
                <a:gd name="T22" fmla="*/ 123 w 71"/>
                <a:gd name="T23" fmla="*/ 40 h 74"/>
                <a:gd name="T24" fmla="*/ 119 w 71"/>
                <a:gd name="T25" fmla="*/ 50 h 74"/>
                <a:gd name="T26" fmla="*/ 92 w 71"/>
                <a:gd name="T27" fmla="*/ 79 h 74"/>
                <a:gd name="T28" fmla="*/ 79 w 71"/>
                <a:gd name="T29" fmla="*/ 83 h 74"/>
                <a:gd name="T30" fmla="*/ 69 w 71"/>
                <a:gd name="T31" fmla="*/ 79 h 74"/>
                <a:gd name="T32" fmla="*/ 69 w 71"/>
                <a:gd name="T33" fmla="*/ 77 h 74"/>
                <a:gd name="T34" fmla="*/ 52 w 71"/>
                <a:gd name="T35" fmla="*/ 94 h 74"/>
                <a:gd name="T36" fmla="*/ 52 w 71"/>
                <a:gd name="T37" fmla="*/ 96 h 74"/>
                <a:gd name="T38" fmla="*/ 79 w 71"/>
                <a:gd name="T39" fmla="*/ 106 h 74"/>
                <a:gd name="T40" fmla="*/ 79 w 71"/>
                <a:gd name="T41" fmla="*/ 106 h 74"/>
                <a:gd name="T42" fmla="*/ 108 w 71"/>
                <a:gd name="T43" fmla="*/ 96 h 74"/>
                <a:gd name="T44" fmla="*/ 135 w 71"/>
                <a:gd name="T45" fmla="*/ 67 h 74"/>
                <a:gd name="T46" fmla="*/ 148 w 71"/>
                <a:gd name="T47" fmla="*/ 40 h 74"/>
                <a:gd name="T48" fmla="*/ 135 w 71"/>
                <a:gd name="T49" fmla="*/ 12 h 74"/>
                <a:gd name="T50" fmla="*/ 65 w 71"/>
                <a:gd name="T51" fmla="*/ 114 h 74"/>
                <a:gd name="T52" fmla="*/ 52 w 71"/>
                <a:gd name="T53" fmla="*/ 127 h 74"/>
                <a:gd name="T54" fmla="*/ 42 w 71"/>
                <a:gd name="T55" fmla="*/ 131 h 74"/>
                <a:gd name="T56" fmla="*/ 31 w 71"/>
                <a:gd name="T57" fmla="*/ 127 h 74"/>
                <a:gd name="T58" fmla="*/ 29 w 71"/>
                <a:gd name="T59" fmla="*/ 125 h 74"/>
                <a:gd name="T60" fmla="*/ 25 w 71"/>
                <a:gd name="T61" fmla="*/ 114 h 74"/>
                <a:gd name="T62" fmla="*/ 29 w 71"/>
                <a:gd name="T63" fmla="*/ 104 h 74"/>
                <a:gd name="T64" fmla="*/ 56 w 71"/>
                <a:gd name="T65" fmla="*/ 75 h 74"/>
                <a:gd name="T66" fmla="*/ 69 w 71"/>
                <a:gd name="T67" fmla="*/ 71 h 74"/>
                <a:gd name="T68" fmla="*/ 79 w 71"/>
                <a:gd name="T69" fmla="*/ 75 h 74"/>
                <a:gd name="T70" fmla="*/ 79 w 71"/>
                <a:gd name="T71" fmla="*/ 77 h 74"/>
                <a:gd name="T72" fmla="*/ 79 w 71"/>
                <a:gd name="T73" fmla="*/ 77 h 74"/>
                <a:gd name="T74" fmla="*/ 96 w 71"/>
                <a:gd name="T75" fmla="*/ 60 h 74"/>
                <a:gd name="T76" fmla="*/ 96 w 71"/>
                <a:gd name="T77" fmla="*/ 58 h 74"/>
                <a:gd name="T78" fmla="*/ 94 w 71"/>
                <a:gd name="T79" fmla="*/ 56 h 74"/>
                <a:gd name="T80" fmla="*/ 90 w 71"/>
                <a:gd name="T81" fmla="*/ 54 h 74"/>
                <a:gd name="T82" fmla="*/ 69 w 71"/>
                <a:gd name="T83" fmla="*/ 48 h 74"/>
                <a:gd name="T84" fmla="*/ 40 w 71"/>
                <a:gd name="T85" fmla="*/ 58 h 74"/>
                <a:gd name="T86" fmla="*/ 13 w 71"/>
                <a:gd name="T87" fmla="*/ 87 h 74"/>
                <a:gd name="T88" fmla="*/ 0 w 71"/>
                <a:gd name="T89" fmla="*/ 114 h 74"/>
                <a:gd name="T90" fmla="*/ 13 w 71"/>
                <a:gd name="T91" fmla="*/ 142 h 74"/>
                <a:gd name="T92" fmla="*/ 13 w 71"/>
                <a:gd name="T93" fmla="*/ 144 h 74"/>
                <a:gd name="T94" fmla="*/ 42 w 71"/>
                <a:gd name="T95" fmla="*/ 154 h 74"/>
                <a:gd name="T96" fmla="*/ 42 w 71"/>
                <a:gd name="T97" fmla="*/ 154 h 74"/>
                <a:gd name="T98" fmla="*/ 69 w 71"/>
                <a:gd name="T99" fmla="*/ 144 h 74"/>
                <a:gd name="T100" fmla="*/ 81 w 71"/>
                <a:gd name="T101" fmla="*/ 131 h 74"/>
                <a:gd name="T102" fmla="*/ 81 w 71"/>
                <a:gd name="T103" fmla="*/ 114 h 74"/>
                <a:gd name="T104" fmla="*/ 65 w 71"/>
                <a:gd name="T105" fmla="*/ 114 h 7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71" h="74">
                  <a:moveTo>
                    <a:pt x="65" y="6"/>
                  </a:moveTo>
                  <a:cubicBezTo>
                    <a:pt x="65" y="5"/>
                    <a:pt x="65" y="5"/>
                    <a:pt x="65" y="5"/>
                  </a:cubicBezTo>
                  <a:cubicBezTo>
                    <a:pt x="61" y="1"/>
                    <a:pt x="56" y="0"/>
                    <a:pt x="51" y="0"/>
                  </a:cubicBezTo>
                  <a:cubicBezTo>
                    <a:pt x="47" y="0"/>
                    <a:pt x="42" y="1"/>
                    <a:pt x="38" y="5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0" y="13"/>
                    <a:pt x="30" y="17"/>
                    <a:pt x="32" y="19"/>
                  </a:cubicBezTo>
                  <a:cubicBezTo>
                    <a:pt x="35" y="21"/>
                    <a:pt x="38" y="21"/>
                    <a:pt x="41" y="19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8" y="12"/>
                    <a:pt x="50" y="11"/>
                    <a:pt x="51" y="11"/>
                  </a:cubicBezTo>
                  <a:cubicBezTo>
                    <a:pt x="53" y="11"/>
                    <a:pt x="55" y="12"/>
                    <a:pt x="56" y="13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8" y="15"/>
                    <a:pt x="59" y="17"/>
                    <a:pt x="59" y="19"/>
                  </a:cubicBezTo>
                  <a:cubicBezTo>
                    <a:pt x="59" y="21"/>
                    <a:pt x="58" y="23"/>
                    <a:pt x="57" y="24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2" y="39"/>
                    <a:pt x="40" y="40"/>
                    <a:pt x="38" y="40"/>
                  </a:cubicBezTo>
                  <a:cubicBezTo>
                    <a:pt x="37" y="40"/>
                    <a:pt x="35" y="39"/>
                    <a:pt x="33" y="38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9" y="50"/>
                    <a:pt x="34" y="51"/>
                    <a:pt x="38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43" y="51"/>
                    <a:pt x="48" y="50"/>
                    <a:pt x="52" y="46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9" y="29"/>
                    <a:pt x="71" y="24"/>
                    <a:pt x="71" y="19"/>
                  </a:cubicBezTo>
                  <a:cubicBezTo>
                    <a:pt x="71" y="14"/>
                    <a:pt x="69" y="9"/>
                    <a:pt x="65" y="6"/>
                  </a:cubicBezTo>
                  <a:close/>
                  <a:moveTo>
                    <a:pt x="31" y="55"/>
                  </a:moveTo>
                  <a:cubicBezTo>
                    <a:pt x="25" y="61"/>
                    <a:pt x="25" y="61"/>
                    <a:pt x="25" y="61"/>
                  </a:cubicBezTo>
                  <a:cubicBezTo>
                    <a:pt x="23" y="62"/>
                    <a:pt x="21" y="63"/>
                    <a:pt x="20" y="63"/>
                  </a:cubicBezTo>
                  <a:cubicBezTo>
                    <a:pt x="18" y="63"/>
                    <a:pt x="16" y="62"/>
                    <a:pt x="15" y="61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3" y="59"/>
                    <a:pt x="12" y="57"/>
                    <a:pt x="12" y="55"/>
                  </a:cubicBezTo>
                  <a:cubicBezTo>
                    <a:pt x="12" y="53"/>
                    <a:pt x="13" y="51"/>
                    <a:pt x="14" y="50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9" y="35"/>
                    <a:pt x="31" y="34"/>
                    <a:pt x="33" y="34"/>
                  </a:cubicBezTo>
                  <a:cubicBezTo>
                    <a:pt x="34" y="34"/>
                    <a:pt x="36" y="35"/>
                    <a:pt x="38" y="36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4" y="27"/>
                    <a:pt x="44" y="26"/>
                    <a:pt x="43" y="26"/>
                  </a:cubicBezTo>
                  <a:cubicBezTo>
                    <a:pt x="40" y="24"/>
                    <a:pt x="36" y="23"/>
                    <a:pt x="33" y="23"/>
                  </a:cubicBezTo>
                  <a:cubicBezTo>
                    <a:pt x="28" y="23"/>
                    <a:pt x="23" y="24"/>
                    <a:pt x="19" y="28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2" y="45"/>
                    <a:pt x="0" y="50"/>
                    <a:pt x="0" y="55"/>
                  </a:cubicBezTo>
                  <a:cubicBezTo>
                    <a:pt x="0" y="60"/>
                    <a:pt x="2" y="65"/>
                    <a:pt x="6" y="68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10" y="73"/>
                    <a:pt x="15" y="74"/>
                    <a:pt x="20" y="74"/>
                  </a:cubicBezTo>
                  <a:cubicBezTo>
                    <a:pt x="20" y="74"/>
                    <a:pt x="20" y="74"/>
                    <a:pt x="20" y="74"/>
                  </a:cubicBezTo>
                  <a:cubicBezTo>
                    <a:pt x="24" y="74"/>
                    <a:pt x="29" y="73"/>
                    <a:pt x="33" y="69"/>
                  </a:cubicBezTo>
                  <a:cubicBezTo>
                    <a:pt x="39" y="63"/>
                    <a:pt x="39" y="63"/>
                    <a:pt x="39" y="63"/>
                  </a:cubicBezTo>
                  <a:cubicBezTo>
                    <a:pt x="41" y="61"/>
                    <a:pt x="41" y="57"/>
                    <a:pt x="39" y="55"/>
                  </a:cubicBezTo>
                  <a:cubicBezTo>
                    <a:pt x="37" y="53"/>
                    <a:pt x="33" y="53"/>
                    <a:pt x="31" y="5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 sz="266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136" name="Text Box 24"/>
          <p:cNvSpPr txBox="1">
            <a:spLocks noChangeArrowheads="1"/>
          </p:cNvSpPr>
          <p:nvPr/>
        </p:nvSpPr>
        <p:spPr bwMode="auto">
          <a:xfrm>
            <a:off x="6051737" y="1259925"/>
            <a:ext cx="986045" cy="95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5624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5137" name="Text Box 25"/>
          <p:cNvSpPr txBox="1">
            <a:spLocks noChangeArrowheads="1"/>
          </p:cNvSpPr>
          <p:nvPr/>
        </p:nvSpPr>
        <p:spPr bwMode="auto">
          <a:xfrm>
            <a:off x="6051737" y="2525553"/>
            <a:ext cx="986045" cy="95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5624" dirty="0">
                <a:solidFill>
                  <a:schemeClr val="accent2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5138" name="Text Box 26"/>
          <p:cNvSpPr txBox="1">
            <a:spLocks noChangeArrowheads="1"/>
          </p:cNvSpPr>
          <p:nvPr/>
        </p:nvSpPr>
        <p:spPr bwMode="auto">
          <a:xfrm>
            <a:off x="6051737" y="3813501"/>
            <a:ext cx="986045" cy="95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5624" dirty="0">
                <a:solidFill>
                  <a:schemeClr val="accent3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5139" name="Text Box 27"/>
          <p:cNvSpPr txBox="1">
            <a:spLocks noChangeArrowheads="1"/>
          </p:cNvSpPr>
          <p:nvPr/>
        </p:nvSpPr>
        <p:spPr bwMode="auto">
          <a:xfrm>
            <a:off x="6051737" y="5034485"/>
            <a:ext cx="986045" cy="95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5624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142" name="Text Box 30"/>
          <p:cNvSpPr txBox="1">
            <a:spLocks noChangeArrowheads="1"/>
          </p:cNvSpPr>
          <p:nvPr/>
        </p:nvSpPr>
        <p:spPr bwMode="auto">
          <a:xfrm>
            <a:off x="540543" y="705992"/>
            <a:ext cx="923216" cy="553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600" dirty="0">
                <a:solidFill>
                  <a:srgbClr val="9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zh-CN" sz="3600" dirty="0">
              <a:solidFill>
                <a:srgbClr val="9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3" name="Text Box 31"/>
          <p:cNvSpPr txBox="1">
            <a:spLocks noChangeArrowheads="1"/>
          </p:cNvSpPr>
          <p:nvPr/>
        </p:nvSpPr>
        <p:spPr bwMode="auto">
          <a:xfrm>
            <a:off x="1604839" y="829089"/>
            <a:ext cx="1974656" cy="430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dirty="0">
                <a:solidFill>
                  <a:srgbClr val="9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zh-CN" sz="2800" dirty="0">
              <a:solidFill>
                <a:srgbClr val="9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667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/>
      <p:bldP spid="5126" grpId="0"/>
      <p:bldP spid="5128" grpId="0"/>
      <p:bldP spid="5130" grpId="0"/>
      <p:bldP spid="5132" grpId="0"/>
      <p:bldP spid="5136" grpId="0"/>
      <p:bldP spid="5137" grpId="0"/>
      <p:bldP spid="5138" grpId="0"/>
      <p:bldP spid="5139" grpId="0"/>
      <p:bldP spid="5142" grpId="0"/>
      <p:bldP spid="51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530715" y="153903"/>
            <a:ext cx="5975926" cy="692484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2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129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740742" y="1384078"/>
            <a:ext cx="6193395" cy="4968552"/>
          </a:xfrm>
          <a:custGeom>
            <a:avLst/>
            <a:gdLst>
              <a:gd name="connsiteX0" fmla="*/ 2968768 w 5921064"/>
              <a:gd name="connsiteY0" fmla="*/ 1839123 h 6208613"/>
              <a:gd name="connsiteX1" fmla="*/ 3541590 w 5921064"/>
              <a:gd name="connsiteY1" fmla="*/ 1839123 h 6208613"/>
              <a:gd name="connsiteX2" fmla="*/ 2137119 w 5921064"/>
              <a:gd name="connsiteY2" fmla="*/ 5463430 h 6208613"/>
              <a:gd name="connsiteX3" fmla="*/ 1564297 w 5921064"/>
              <a:gd name="connsiteY3" fmla="*/ 5463430 h 6208613"/>
              <a:gd name="connsiteX4" fmla="*/ 1816558 w 5921064"/>
              <a:gd name="connsiteY4" fmla="*/ 1312746 h 6208613"/>
              <a:gd name="connsiteX5" fmla="*/ 3081210 w 5921064"/>
              <a:gd name="connsiteY5" fmla="*/ 1312746 h 6208613"/>
              <a:gd name="connsiteX6" fmla="*/ 1264652 w 5921064"/>
              <a:gd name="connsiteY6" fmla="*/ 5989805 h 6208613"/>
              <a:gd name="connsiteX7" fmla="*/ 0 w 5921064"/>
              <a:gd name="connsiteY7" fmla="*/ 5989805 h 6208613"/>
              <a:gd name="connsiteX8" fmla="*/ 4538652 w 5921064"/>
              <a:gd name="connsiteY8" fmla="*/ 0 h 6208613"/>
              <a:gd name="connsiteX9" fmla="*/ 5921064 w 5921064"/>
              <a:gd name="connsiteY9" fmla="*/ 0 h 6208613"/>
              <a:gd name="connsiteX10" fmla="*/ 4917326 w 5921064"/>
              <a:gd name="connsiteY10" fmla="*/ 2584306 h 6208613"/>
              <a:gd name="connsiteX11" fmla="*/ 5433340 w 5921064"/>
              <a:gd name="connsiteY11" fmla="*/ 2584306 h 6208613"/>
              <a:gd name="connsiteX12" fmla="*/ 4028869 w 5921064"/>
              <a:gd name="connsiteY12" fmla="*/ 6208613 h 6208613"/>
              <a:gd name="connsiteX13" fmla="*/ 3456047 w 5921064"/>
              <a:gd name="connsiteY13" fmla="*/ 6208613 h 6208613"/>
              <a:gd name="connsiteX14" fmla="*/ 3880780 w 5921064"/>
              <a:gd name="connsiteY14" fmla="*/ 5112569 h 6208613"/>
              <a:gd name="connsiteX15" fmla="*/ 2552943 w 5921064"/>
              <a:gd name="connsiteY15" fmla="*/ 5112569 h 62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1064" h="6208613">
                <a:moveTo>
                  <a:pt x="2968768" y="1839123"/>
                </a:moveTo>
                <a:lnTo>
                  <a:pt x="3541590" y="1839123"/>
                </a:lnTo>
                <a:lnTo>
                  <a:pt x="2137119" y="5463430"/>
                </a:lnTo>
                <a:lnTo>
                  <a:pt x="1564297" y="5463430"/>
                </a:lnTo>
                <a:close/>
                <a:moveTo>
                  <a:pt x="1816558" y="1312746"/>
                </a:moveTo>
                <a:lnTo>
                  <a:pt x="3081210" y="1312746"/>
                </a:lnTo>
                <a:lnTo>
                  <a:pt x="1264652" y="5989805"/>
                </a:lnTo>
                <a:lnTo>
                  <a:pt x="0" y="5989805"/>
                </a:lnTo>
                <a:close/>
                <a:moveTo>
                  <a:pt x="4538652" y="0"/>
                </a:moveTo>
                <a:lnTo>
                  <a:pt x="5921064" y="0"/>
                </a:lnTo>
                <a:lnTo>
                  <a:pt x="4917326" y="2584306"/>
                </a:lnTo>
                <a:lnTo>
                  <a:pt x="5433340" y="2584306"/>
                </a:lnTo>
                <a:lnTo>
                  <a:pt x="4028869" y="6208613"/>
                </a:lnTo>
                <a:lnTo>
                  <a:pt x="3456047" y="6208613"/>
                </a:lnTo>
                <a:lnTo>
                  <a:pt x="3880780" y="5112569"/>
                </a:lnTo>
                <a:lnTo>
                  <a:pt x="2552943" y="5112569"/>
                </a:lnTo>
                <a:close/>
              </a:path>
            </a:pathLst>
          </a:cu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717372" y="4518783"/>
            <a:ext cx="4514291" cy="5170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717372" y="5128308"/>
            <a:ext cx="4514291" cy="5170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513404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animBg="1"/>
      <p:bldP spid="19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84732" y="2113988"/>
            <a:ext cx="3535962" cy="300021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661394" y="2113988"/>
            <a:ext cx="3535962" cy="3000210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438057" y="2113988"/>
            <a:ext cx="3535962" cy="3000210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5" name="TextBox 15"/>
          <p:cNvSpPr txBox="1"/>
          <p:nvPr/>
        </p:nvSpPr>
        <p:spPr>
          <a:xfrm>
            <a:off x="1460823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6" name="TextBox 16"/>
          <p:cNvSpPr txBox="1"/>
          <p:nvPr/>
        </p:nvSpPr>
        <p:spPr>
          <a:xfrm>
            <a:off x="1460823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5"/>
          <p:cNvSpPr txBox="1"/>
          <p:nvPr/>
        </p:nvSpPr>
        <p:spPr>
          <a:xfrm>
            <a:off x="52231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8" name="TextBox 16"/>
          <p:cNvSpPr txBox="1"/>
          <p:nvPr/>
        </p:nvSpPr>
        <p:spPr>
          <a:xfrm>
            <a:off x="52231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90712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90712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9037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50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1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600"/>
                            </p:stCondLst>
                            <p:childTnLst>
                              <p:par>
                                <p:cTn id="4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-20057" y="912028"/>
            <a:ext cx="12878455" cy="1377879"/>
          </a:xfrm>
          <a:custGeom>
            <a:avLst/>
            <a:gdLst>
              <a:gd name="connsiteX0" fmla="*/ 0 w 9158515"/>
              <a:gd name="connsiteY0" fmla="*/ 87086 h 979879"/>
              <a:gd name="connsiteX1" fmla="*/ 3236686 w 9158515"/>
              <a:gd name="connsiteY1" fmla="*/ 943428 h 979879"/>
              <a:gd name="connsiteX2" fmla="*/ 7228115 w 9158515"/>
              <a:gd name="connsiteY2" fmla="*/ 740228 h 979879"/>
              <a:gd name="connsiteX3" fmla="*/ 9158515 w 9158515"/>
              <a:gd name="connsiteY3" fmla="*/ 0 h 979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8515" h="979879">
                <a:moveTo>
                  <a:pt x="0" y="87086"/>
                </a:moveTo>
                <a:cubicBezTo>
                  <a:pt x="1016000" y="460828"/>
                  <a:pt x="2032000" y="834571"/>
                  <a:pt x="3236686" y="943428"/>
                </a:cubicBezTo>
                <a:cubicBezTo>
                  <a:pt x="4441372" y="1052285"/>
                  <a:pt x="6241144" y="897466"/>
                  <a:pt x="7228115" y="740228"/>
                </a:cubicBezTo>
                <a:cubicBezTo>
                  <a:pt x="8215087" y="582990"/>
                  <a:pt x="8686801" y="291495"/>
                  <a:pt x="9158515" y="0"/>
                </a:cubicBezTo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gray">
          <a:xfrm rot="555347">
            <a:off x="870994" y="2152416"/>
            <a:ext cx="3171723" cy="2594859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19050">
            <a:solidFill>
              <a:srgbClr val="EAEAEA"/>
            </a:solidFill>
            <a:miter lim="800000"/>
          </a:ln>
          <a:effectLst>
            <a:outerShdw dist="53882" dir="2700000" algn="ctr" rotWithShape="0">
              <a:srgbClr val="4D4D4D">
                <a:alpha val="50000"/>
              </a:srgbClr>
            </a:outerShdw>
          </a:effectLst>
        </p:spPr>
        <p:txBody>
          <a:bodyPr lIns="151867" tIns="151867" rIns="202489" bIns="101244"/>
          <a:lstStyle/>
          <a:p>
            <a:pPr marL="267881" indent="-267881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altLang="zh-CN">
              <a:latin typeface="Arial" charset="0"/>
              <a:ea typeface="宋体" charset="-122"/>
              <a:cs typeface="Arial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325393" y="1274361"/>
            <a:ext cx="2765482" cy="1457695"/>
            <a:chOff x="949785" y="1273482"/>
            <a:chExt cx="1966673" cy="1036640"/>
          </a:xfrm>
        </p:grpSpPr>
        <p:pic>
          <p:nvPicPr>
            <p:cNvPr id="7" name="Picture 46" descr="C:\Users\jsj\Desktop\图00片1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581495" y="1517959"/>
              <a:ext cx="334963" cy="79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6" descr="C:\Users\jsj\Desktop\图00片1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9785" y="1273482"/>
              <a:ext cx="334963" cy="79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Rectangle 10"/>
          <p:cNvSpPr>
            <a:spLocks noChangeArrowheads="1"/>
          </p:cNvSpPr>
          <p:nvPr/>
        </p:nvSpPr>
        <p:spPr bwMode="gray">
          <a:xfrm rot="21591793">
            <a:off x="4879256" y="2531320"/>
            <a:ext cx="3171723" cy="2594859"/>
          </a:xfrm>
          <a:prstGeom prst="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19050">
            <a:solidFill>
              <a:srgbClr val="EAEAEA"/>
            </a:solidFill>
            <a:miter lim="800000"/>
          </a:ln>
          <a:effectLst>
            <a:outerShdw dist="53882" dir="2700000" algn="ctr" rotWithShape="0">
              <a:srgbClr val="4D4D4D">
                <a:alpha val="50000"/>
              </a:srgbClr>
            </a:outerShdw>
          </a:effectLst>
        </p:spPr>
        <p:txBody>
          <a:bodyPr lIns="151867" tIns="151867" rIns="202489" bIns="101244"/>
          <a:lstStyle/>
          <a:p>
            <a:pPr marL="267881" indent="-267881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altLang="zh-CN">
              <a:latin typeface="Arial" charset="0"/>
              <a:ea typeface="宋体" charset="-122"/>
              <a:cs typeface="Arial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109649" y="1829522"/>
            <a:ext cx="2869151" cy="1115718"/>
            <a:chOff x="949785" y="1272202"/>
            <a:chExt cx="2040397" cy="793443"/>
          </a:xfrm>
        </p:grpSpPr>
        <p:pic>
          <p:nvPicPr>
            <p:cNvPr id="13" name="Picture 46" descr="C:\Users\jsj\Desktop\图00片1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655219" y="1272202"/>
              <a:ext cx="334963" cy="79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6" descr="C:\Users\jsj\Desktop\图00片1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9785" y="1273482"/>
              <a:ext cx="334963" cy="79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ctangle 10"/>
          <p:cNvSpPr>
            <a:spLocks noChangeArrowheads="1"/>
          </p:cNvSpPr>
          <p:nvPr/>
        </p:nvSpPr>
        <p:spPr bwMode="gray">
          <a:xfrm rot="21173177">
            <a:off x="9112812" y="2338364"/>
            <a:ext cx="3171723" cy="2594859"/>
          </a:xfrm>
          <a:prstGeom prst="rect">
            <a:avLst/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19050">
            <a:solidFill>
              <a:srgbClr val="EAEAEA"/>
            </a:solidFill>
            <a:miter lim="800000"/>
          </a:ln>
          <a:effectLst>
            <a:outerShdw dist="53882" dir="2700000" algn="ctr" rotWithShape="0">
              <a:srgbClr val="4D4D4D">
                <a:alpha val="50000"/>
              </a:srgbClr>
            </a:outerShdw>
          </a:effectLst>
        </p:spPr>
        <p:txBody>
          <a:bodyPr lIns="151867" tIns="151867" rIns="202489" bIns="101244"/>
          <a:lstStyle/>
          <a:p>
            <a:pPr marL="267881" indent="-267881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altLang="zh-CN">
              <a:latin typeface="Arial" charset="0"/>
              <a:ea typeface="宋体" charset="-122"/>
              <a:cs typeface="Arial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 flipH="1">
            <a:off x="9137449" y="1477501"/>
            <a:ext cx="2826402" cy="1395191"/>
            <a:chOff x="906462" y="1317932"/>
            <a:chExt cx="2009996" cy="992190"/>
          </a:xfrm>
        </p:grpSpPr>
        <p:pic>
          <p:nvPicPr>
            <p:cNvPr id="19" name="Picture 46" descr="C:\Users\jsj\Desktop\图00片1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581495" y="1517959"/>
              <a:ext cx="334963" cy="79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46" descr="C:\Users\jsj\Desktop\图00片1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6462" y="1317932"/>
              <a:ext cx="334963" cy="79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矩形 20"/>
          <p:cNvSpPr/>
          <p:nvPr/>
        </p:nvSpPr>
        <p:spPr>
          <a:xfrm>
            <a:off x="4449872" y="6034969"/>
            <a:ext cx="8404223" cy="611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812" b="1" dirty="0">
                <a:solidFill>
                  <a:srgbClr val="39250A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青春是挽不回的水，用力的浪费再用力的后悔。</a:t>
            </a:r>
          </a:p>
        </p:txBody>
      </p:sp>
    </p:spTree>
    <p:extLst>
      <p:ext uri="{BB962C8B-B14F-4D97-AF65-F5344CB8AC3E}">
        <p14:creationId xmlns:p14="http://schemas.microsoft.com/office/powerpoint/2010/main" xmlns="" val="4020029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75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5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10" grpId="0" animBg="1"/>
      <p:bldP spid="16" grpId="0" animBg="1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/>
          </p:cNvSpPr>
          <p:nvPr/>
        </p:nvSpPr>
        <p:spPr bwMode="auto">
          <a:xfrm>
            <a:off x="4888790" y="4034984"/>
            <a:ext cx="3081172" cy="1886088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4888790" y="3580350"/>
            <a:ext cx="3081172" cy="1886088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4888790" y="3130426"/>
            <a:ext cx="3081172" cy="1886088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4888790" y="2598057"/>
            <a:ext cx="3081172" cy="1886088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607741" y="3367278"/>
            <a:ext cx="1770872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607741" y="4502414"/>
            <a:ext cx="1770872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648785" y="3318666"/>
            <a:ext cx="797230" cy="77048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8648785" y="4453801"/>
            <a:ext cx="797230" cy="770485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32831" y="3367278"/>
            <a:ext cx="1770872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532831" y="4502414"/>
            <a:ext cx="1770872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437821" y="3318666"/>
            <a:ext cx="797230" cy="77048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437821" y="4453801"/>
            <a:ext cx="797230" cy="770485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8773670" y="3433635"/>
            <a:ext cx="547455" cy="543707"/>
            <a:chOff x="1979613" y="3067051"/>
            <a:chExt cx="231775" cy="230188"/>
          </a:xfrm>
          <a:solidFill>
            <a:schemeClr val="bg1"/>
          </a:solidFill>
        </p:grpSpPr>
        <p:sp>
          <p:nvSpPr>
            <p:cNvPr id="20" name="Freeform 38"/>
            <p:cNvSpPr>
              <a:spLocks noEditPoints="1"/>
            </p:cNvSpPr>
            <p:nvPr/>
          </p:nvSpPr>
          <p:spPr bwMode="auto">
            <a:xfrm>
              <a:off x="1979613" y="3067051"/>
              <a:ext cx="231775" cy="230188"/>
            </a:xfrm>
            <a:custGeom>
              <a:avLst/>
              <a:gdLst>
                <a:gd name="T0" fmla="*/ 61 w 122"/>
                <a:gd name="T1" fmla="*/ 0 h 122"/>
                <a:gd name="T2" fmla="*/ 0 w 122"/>
                <a:gd name="T3" fmla="*/ 61 h 122"/>
                <a:gd name="T4" fmla="*/ 61 w 122"/>
                <a:gd name="T5" fmla="*/ 122 h 122"/>
                <a:gd name="T6" fmla="*/ 122 w 122"/>
                <a:gd name="T7" fmla="*/ 61 h 122"/>
                <a:gd name="T8" fmla="*/ 61 w 122"/>
                <a:gd name="T9" fmla="*/ 0 h 122"/>
                <a:gd name="T10" fmla="*/ 64 w 122"/>
                <a:gd name="T11" fmla="*/ 109 h 122"/>
                <a:gd name="T12" fmla="*/ 64 w 122"/>
                <a:gd name="T13" fmla="*/ 102 h 122"/>
                <a:gd name="T14" fmla="*/ 57 w 122"/>
                <a:gd name="T15" fmla="*/ 102 h 122"/>
                <a:gd name="T16" fmla="*/ 57 w 122"/>
                <a:gd name="T17" fmla="*/ 109 h 122"/>
                <a:gd name="T18" fmla="*/ 29 w 122"/>
                <a:gd name="T19" fmla="*/ 97 h 122"/>
                <a:gd name="T20" fmla="*/ 28 w 122"/>
                <a:gd name="T21" fmla="*/ 97 h 122"/>
                <a:gd name="T22" fmla="*/ 27 w 122"/>
                <a:gd name="T23" fmla="*/ 95 h 122"/>
                <a:gd name="T24" fmla="*/ 25 w 122"/>
                <a:gd name="T25" fmla="*/ 93 h 122"/>
                <a:gd name="T26" fmla="*/ 24 w 122"/>
                <a:gd name="T27" fmla="*/ 93 h 122"/>
                <a:gd name="T28" fmla="*/ 13 w 122"/>
                <a:gd name="T29" fmla="*/ 65 h 122"/>
                <a:gd name="T30" fmla="*/ 20 w 122"/>
                <a:gd name="T31" fmla="*/ 65 h 122"/>
                <a:gd name="T32" fmla="*/ 20 w 122"/>
                <a:gd name="T33" fmla="*/ 58 h 122"/>
                <a:gd name="T34" fmla="*/ 13 w 122"/>
                <a:gd name="T35" fmla="*/ 58 h 122"/>
                <a:gd name="T36" fmla="*/ 57 w 122"/>
                <a:gd name="T37" fmla="*/ 13 h 122"/>
                <a:gd name="T38" fmla="*/ 57 w 122"/>
                <a:gd name="T39" fmla="*/ 20 h 122"/>
                <a:gd name="T40" fmla="*/ 64 w 122"/>
                <a:gd name="T41" fmla="*/ 20 h 122"/>
                <a:gd name="T42" fmla="*/ 64 w 122"/>
                <a:gd name="T43" fmla="*/ 13 h 122"/>
                <a:gd name="T44" fmla="*/ 83 w 122"/>
                <a:gd name="T45" fmla="*/ 18 h 122"/>
                <a:gd name="T46" fmla="*/ 83 w 122"/>
                <a:gd name="T47" fmla="*/ 19 h 122"/>
                <a:gd name="T48" fmla="*/ 86 w 122"/>
                <a:gd name="T49" fmla="*/ 21 h 122"/>
                <a:gd name="T50" fmla="*/ 87 w 122"/>
                <a:gd name="T51" fmla="*/ 21 h 122"/>
                <a:gd name="T52" fmla="*/ 90 w 122"/>
                <a:gd name="T53" fmla="*/ 23 h 122"/>
                <a:gd name="T54" fmla="*/ 91 w 122"/>
                <a:gd name="T55" fmla="*/ 24 h 122"/>
                <a:gd name="T56" fmla="*/ 93 w 122"/>
                <a:gd name="T57" fmla="*/ 26 h 122"/>
                <a:gd name="T58" fmla="*/ 94 w 122"/>
                <a:gd name="T59" fmla="*/ 27 h 122"/>
                <a:gd name="T60" fmla="*/ 96 w 122"/>
                <a:gd name="T61" fmla="*/ 29 h 122"/>
                <a:gd name="T62" fmla="*/ 98 w 122"/>
                <a:gd name="T63" fmla="*/ 31 h 122"/>
                <a:gd name="T64" fmla="*/ 99 w 122"/>
                <a:gd name="T65" fmla="*/ 32 h 122"/>
                <a:gd name="T66" fmla="*/ 101 w 122"/>
                <a:gd name="T67" fmla="*/ 35 h 122"/>
                <a:gd name="T68" fmla="*/ 101 w 122"/>
                <a:gd name="T69" fmla="*/ 36 h 122"/>
                <a:gd name="T70" fmla="*/ 103 w 122"/>
                <a:gd name="T71" fmla="*/ 39 h 122"/>
                <a:gd name="T72" fmla="*/ 103 w 122"/>
                <a:gd name="T73" fmla="*/ 39 h 122"/>
                <a:gd name="T74" fmla="*/ 108 w 122"/>
                <a:gd name="T75" fmla="*/ 58 h 122"/>
                <a:gd name="T76" fmla="*/ 102 w 122"/>
                <a:gd name="T77" fmla="*/ 58 h 122"/>
                <a:gd name="T78" fmla="*/ 102 w 122"/>
                <a:gd name="T79" fmla="*/ 65 h 122"/>
                <a:gd name="T80" fmla="*/ 108 w 122"/>
                <a:gd name="T81" fmla="*/ 65 h 122"/>
                <a:gd name="T82" fmla="*/ 64 w 122"/>
                <a:gd name="T83" fmla="*/ 109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2" h="122">
                  <a:moveTo>
                    <a:pt x="61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5"/>
                    <a:pt x="27" y="122"/>
                    <a:pt x="61" y="122"/>
                  </a:cubicBezTo>
                  <a:cubicBezTo>
                    <a:pt x="94" y="122"/>
                    <a:pt x="122" y="95"/>
                    <a:pt x="122" y="61"/>
                  </a:cubicBezTo>
                  <a:cubicBezTo>
                    <a:pt x="122" y="27"/>
                    <a:pt x="94" y="0"/>
                    <a:pt x="61" y="0"/>
                  </a:cubicBezTo>
                  <a:close/>
                  <a:moveTo>
                    <a:pt x="64" y="109"/>
                  </a:moveTo>
                  <a:cubicBezTo>
                    <a:pt x="64" y="102"/>
                    <a:pt x="64" y="102"/>
                    <a:pt x="64" y="102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9"/>
                    <a:pt x="57" y="109"/>
                    <a:pt x="57" y="109"/>
                  </a:cubicBezTo>
                  <a:cubicBezTo>
                    <a:pt x="46" y="108"/>
                    <a:pt x="37" y="104"/>
                    <a:pt x="29" y="97"/>
                  </a:cubicBezTo>
                  <a:cubicBezTo>
                    <a:pt x="29" y="97"/>
                    <a:pt x="29" y="97"/>
                    <a:pt x="28" y="97"/>
                  </a:cubicBezTo>
                  <a:cubicBezTo>
                    <a:pt x="28" y="96"/>
                    <a:pt x="27" y="96"/>
                    <a:pt x="27" y="95"/>
                  </a:cubicBezTo>
                  <a:cubicBezTo>
                    <a:pt x="26" y="95"/>
                    <a:pt x="25" y="94"/>
                    <a:pt x="25" y="93"/>
                  </a:cubicBezTo>
                  <a:cubicBezTo>
                    <a:pt x="25" y="93"/>
                    <a:pt x="25" y="93"/>
                    <a:pt x="24" y="93"/>
                  </a:cubicBezTo>
                  <a:cubicBezTo>
                    <a:pt x="18" y="85"/>
                    <a:pt x="13" y="75"/>
                    <a:pt x="13" y="65"/>
                  </a:cubicBezTo>
                  <a:cubicBezTo>
                    <a:pt x="20" y="65"/>
                    <a:pt x="20" y="65"/>
                    <a:pt x="20" y="65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5" y="34"/>
                    <a:pt x="33" y="15"/>
                    <a:pt x="57" y="13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71" y="14"/>
                    <a:pt x="77" y="16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4" y="19"/>
                    <a:pt x="85" y="20"/>
                    <a:pt x="86" y="21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8" y="22"/>
                    <a:pt x="89" y="22"/>
                    <a:pt x="90" y="23"/>
                  </a:cubicBezTo>
                  <a:cubicBezTo>
                    <a:pt x="90" y="23"/>
                    <a:pt x="91" y="24"/>
                    <a:pt x="91" y="24"/>
                  </a:cubicBezTo>
                  <a:cubicBezTo>
                    <a:pt x="92" y="25"/>
                    <a:pt x="92" y="25"/>
                    <a:pt x="93" y="26"/>
                  </a:cubicBezTo>
                  <a:cubicBezTo>
                    <a:pt x="94" y="26"/>
                    <a:pt x="94" y="27"/>
                    <a:pt x="94" y="27"/>
                  </a:cubicBezTo>
                  <a:cubicBezTo>
                    <a:pt x="95" y="28"/>
                    <a:pt x="96" y="28"/>
                    <a:pt x="96" y="29"/>
                  </a:cubicBezTo>
                  <a:cubicBezTo>
                    <a:pt x="97" y="29"/>
                    <a:pt x="97" y="30"/>
                    <a:pt x="98" y="31"/>
                  </a:cubicBezTo>
                  <a:cubicBezTo>
                    <a:pt x="98" y="31"/>
                    <a:pt x="98" y="32"/>
                    <a:pt x="99" y="32"/>
                  </a:cubicBezTo>
                  <a:cubicBezTo>
                    <a:pt x="99" y="33"/>
                    <a:pt x="100" y="34"/>
                    <a:pt x="101" y="35"/>
                  </a:cubicBezTo>
                  <a:cubicBezTo>
                    <a:pt x="101" y="35"/>
                    <a:pt x="101" y="35"/>
                    <a:pt x="101" y="36"/>
                  </a:cubicBezTo>
                  <a:cubicBezTo>
                    <a:pt x="102" y="37"/>
                    <a:pt x="103" y="38"/>
                    <a:pt x="103" y="39"/>
                  </a:cubicBezTo>
                  <a:cubicBezTo>
                    <a:pt x="103" y="39"/>
                    <a:pt x="103" y="39"/>
                    <a:pt x="103" y="39"/>
                  </a:cubicBezTo>
                  <a:cubicBezTo>
                    <a:pt x="106" y="45"/>
                    <a:pt x="108" y="51"/>
                    <a:pt x="108" y="58"/>
                  </a:cubicBezTo>
                  <a:cubicBezTo>
                    <a:pt x="102" y="58"/>
                    <a:pt x="102" y="58"/>
                    <a:pt x="102" y="58"/>
                  </a:cubicBezTo>
                  <a:cubicBezTo>
                    <a:pt x="102" y="65"/>
                    <a:pt x="102" y="65"/>
                    <a:pt x="102" y="65"/>
                  </a:cubicBezTo>
                  <a:cubicBezTo>
                    <a:pt x="108" y="65"/>
                    <a:pt x="108" y="65"/>
                    <a:pt x="108" y="65"/>
                  </a:cubicBezTo>
                  <a:cubicBezTo>
                    <a:pt x="107" y="88"/>
                    <a:pt x="88" y="107"/>
                    <a:pt x="64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39"/>
            <p:cNvSpPr>
              <a:spLocks noEditPoints="1"/>
            </p:cNvSpPr>
            <p:nvPr/>
          </p:nvSpPr>
          <p:spPr bwMode="auto">
            <a:xfrm>
              <a:off x="2063750" y="3125788"/>
              <a:ext cx="69850" cy="98425"/>
            </a:xfrm>
            <a:custGeom>
              <a:avLst/>
              <a:gdLst>
                <a:gd name="T0" fmla="*/ 9 w 36"/>
                <a:gd name="T1" fmla="*/ 29 h 52"/>
                <a:gd name="T2" fmla="*/ 9 w 36"/>
                <a:gd name="T3" fmla="*/ 29 h 52"/>
                <a:gd name="T4" fmla="*/ 0 w 36"/>
                <a:gd name="T5" fmla="*/ 52 h 52"/>
                <a:gd name="T6" fmla="*/ 20 w 36"/>
                <a:gd name="T7" fmla="*/ 36 h 52"/>
                <a:gd name="T8" fmla="*/ 20 w 36"/>
                <a:gd name="T9" fmla="*/ 36 h 52"/>
                <a:gd name="T10" fmla="*/ 22 w 36"/>
                <a:gd name="T11" fmla="*/ 32 h 52"/>
                <a:gd name="T12" fmla="*/ 36 w 36"/>
                <a:gd name="T13" fmla="*/ 0 h 52"/>
                <a:gd name="T14" fmla="*/ 11 w 36"/>
                <a:gd name="T15" fmla="*/ 25 h 52"/>
                <a:gd name="T16" fmla="*/ 9 w 36"/>
                <a:gd name="T17" fmla="*/ 29 h 52"/>
                <a:gd name="T18" fmla="*/ 16 w 36"/>
                <a:gd name="T19" fmla="*/ 27 h 52"/>
                <a:gd name="T20" fmla="*/ 19 w 36"/>
                <a:gd name="T21" fmla="*/ 30 h 52"/>
                <a:gd name="T22" fmla="*/ 16 w 36"/>
                <a:gd name="T23" fmla="*/ 33 h 52"/>
                <a:gd name="T24" fmla="*/ 13 w 36"/>
                <a:gd name="T25" fmla="*/ 30 h 52"/>
                <a:gd name="T26" fmla="*/ 16 w 36"/>
                <a:gd name="T27" fmla="*/ 2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52">
                  <a:moveTo>
                    <a:pt x="9" y="29"/>
                  </a:moveTo>
                  <a:cubicBezTo>
                    <a:pt x="9" y="29"/>
                    <a:pt x="9" y="29"/>
                    <a:pt x="9" y="29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2" y="35"/>
                    <a:pt x="22" y="33"/>
                    <a:pt x="22" y="3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6"/>
                    <a:pt x="9" y="27"/>
                    <a:pt x="9" y="29"/>
                  </a:cubicBezTo>
                  <a:close/>
                  <a:moveTo>
                    <a:pt x="16" y="27"/>
                  </a:moveTo>
                  <a:cubicBezTo>
                    <a:pt x="17" y="27"/>
                    <a:pt x="19" y="28"/>
                    <a:pt x="19" y="30"/>
                  </a:cubicBezTo>
                  <a:cubicBezTo>
                    <a:pt x="19" y="32"/>
                    <a:pt x="17" y="33"/>
                    <a:pt x="16" y="33"/>
                  </a:cubicBezTo>
                  <a:cubicBezTo>
                    <a:pt x="14" y="33"/>
                    <a:pt x="13" y="32"/>
                    <a:pt x="13" y="30"/>
                  </a:cubicBezTo>
                  <a:cubicBezTo>
                    <a:pt x="13" y="28"/>
                    <a:pt x="14" y="27"/>
                    <a:pt x="16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Oval 40"/>
            <p:cNvSpPr>
              <a:spLocks noChangeArrowheads="1"/>
            </p:cNvSpPr>
            <p:nvPr/>
          </p:nvSpPr>
          <p:spPr bwMode="auto">
            <a:xfrm>
              <a:off x="2090738" y="3179763"/>
              <a:ext cx="6350" cy="63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810511" y="4651787"/>
            <a:ext cx="451276" cy="434685"/>
            <a:chOff x="4616450" y="1549401"/>
            <a:chExt cx="215900" cy="207963"/>
          </a:xfrm>
          <a:solidFill>
            <a:schemeClr val="bg1"/>
          </a:solidFill>
        </p:grpSpPr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4616450" y="1549401"/>
              <a:ext cx="215900" cy="207963"/>
            </a:xfrm>
            <a:custGeom>
              <a:avLst/>
              <a:gdLst>
                <a:gd name="T0" fmla="*/ 124 w 133"/>
                <a:gd name="T1" fmla="*/ 0 h 127"/>
                <a:gd name="T2" fmla="*/ 9 w 133"/>
                <a:gd name="T3" fmla="*/ 0 h 127"/>
                <a:gd name="T4" fmla="*/ 0 w 133"/>
                <a:gd name="T5" fmla="*/ 9 h 127"/>
                <a:gd name="T6" fmla="*/ 0 w 133"/>
                <a:gd name="T7" fmla="*/ 91 h 127"/>
                <a:gd name="T8" fmla="*/ 9 w 133"/>
                <a:gd name="T9" fmla="*/ 100 h 127"/>
                <a:gd name="T10" fmla="*/ 53 w 133"/>
                <a:gd name="T11" fmla="*/ 100 h 127"/>
                <a:gd name="T12" fmla="*/ 39 w 133"/>
                <a:gd name="T13" fmla="*/ 118 h 127"/>
                <a:gd name="T14" fmla="*/ 39 w 133"/>
                <a:gd name="T15" fmla="*/ 127 h 127"/>
                <a:gd name="T16" fmla="*/ 53 w 133"/>
                <a:gd name="T17" fmla="*/ 127 h 127"/>
                <a:gd name="T18" fmla="*/ 80 w 133"/>
                <a:gd name="T19" fmla="*/ 127 h 127"/>
                <a:gd name="T20" fmla="*/ 93 w 133"/>
                <a:gd name="T21" fmla="*/ 127 h 127"/>
                <a:gd name="T22" fmla="*/ 93 w 133"/>
                <a:gd name="T23" fmla="*/ 118 h 127"/>
                <a:gd name="T24" fmla="*/ 80 w 133"/>
                <a:gd name="T25" fmla="*/ 100 h 127"/>
                <a:gd name="T26" fmla="*/ 124 w 133"/>
                <a:gd name="T27" fmla="*/ 100 h 127"/>
                <a:gd name="T28" fmla="*/ 133 w 133"/>
                <a:gd name="T29" fmla="*/ 91 h 127"/>
                <a:gd name="T30" fmla="*/ 133 w 133"/>
                <a:gd name="T31" fmla="*/ 9 h 127"/>
                <a:gd name="T32" fmla="*/ 124 w 133"/>
                <a:gd name="T33" fmla="*/ 0 h 127"/>
                <a:gd name="T34" fmla="*/ 59 w 133"/>
                <a:gd name="T35" fmla="*/ 89 h 127"/>
                <a:gd name="T36" fmla="*/ 67 w 133"/>
                <a:gd name="T37" fmla="*/ 82 h 127"/>
                <a:gd name="T38" fmla="*/ 75 w 133"/>
                <a:gd name="T39" fmla="*/ 89 h 127"/>
                <a:gd name="T40" fmla="*/ 67 w 133"/>
                <a:gd name="T41" fmla="*/ 97 h 127"/>
                <a:gd name="T42" fmla="*/ 59 w 133"/>
                <a:gd name="T43" fmla="*/ 89 h 127"/>
                <a:gd name="T44" fmla="*/ 123 w 133"/>
                <a:gd name="T45" fmla="*/ 79 h 127"/>
                <a:gd name="T46" fmla="*/ 9 w 133"/>
                <a:gd name="T47" fmla="*/ 79 h 127"/>
                <a:gd name="T48" fmla="*/ 9 w 133"/>
                <a:gd name="T49" fmla="*/ 10 h 127"/>
                <a:gd name="T50" fmla="*/ 123 w 133"/>
                <a:gd name="T51" fmla="*/ 10 h 127"/>
                <a:gd name="T52" fmla="*/ 123 w 133"/>
                <a:gd name="T53" fmla="*/ 79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3" h="127">
                  <a:moveTo>
                    <a:pt x="124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6"/>
                    <a:pt x="4" y="100"/>
                    <a:pt x="9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0"/>
                    <a:pt x="55" y="118"/>
                    <a:pt x="39" y="118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77" y="118"/>
                    <a:pt x="80" y="100"/>
                    <a:pt x="80" y="100"/>
                  </a:cubicBezTo>
                  <a:cubicBezTo>
                    <a:pt x="124" y="100"/>
                    <a:pt x="124" y="100"/>
                    <a:pt x="124" y="100"/>
                  </a:cubicBezTo>
                  <a:cubicBezTo>
                    <a:pt x="129" y="100"/>
                    <a:pt x="133" y="96"/>
                    <a:pt x="133" y="91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4" y="0"/>
                  </a:cubicBezTo>
                  <a:close/>
                  <a:moveTo>
                    <a:pt x="59" y="89"/>
                  </a:moveTo>
                  <a:cubicBezTo>
                    <a:pt x="59" y="85"/>
                    <a:pt x="63" y="82"/>
                    <a:pt x="67" y="82"/>
                  </a:cubicBezTo>
                  <a:cubicBezTo>
                    <a:pt x="71" y="82"/>
                    <a:pt x="75" y="85"/>
                    <a:pt x="75" y="89"/>
                  </a:cubicBezTo>
                  <a:cubicBezTo>
                    <a:pt x="75" y="93"/>
                    <a:pt x="71" y="97"/>
                    <a:pt x="67" y="97"/>
                  </a:cubicBezTo>
                  <a:cubicBezTo>
                    <a:pt x="63" y="97"/>
                    <a:pt x="59" y="93"/>
                    <a:pt x="59" y="89"/>
                  </a:cubicBezTo>
                  <a:close/>
                  <a:moveTo>
                    <a:pt x="123" y="79"/>
                  </a:moveTo>
                  <a:cubicBezTo>
                    <a:pt x="9" y="79"/>
                    <a:pt x="9" y="79"/>
                    <a:pt x="9" y="7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23" y="10"/>
                    <a:pt x="123" y="10"/>
                    <a:pt x="123" y="10"/>
                  </a:cubicBezTo>
                  <a:lnTo>
                    <a:pt x="123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Oval 7"/>
            <p:cNvSpPr>
              <a:spLocks noChangeArrowheads="1"/>
            </p:cNvSpPr>
            <p:nvPr/>
          </p:nvSpPr>
          <p:spPr bwMode="auto">
            <a:xfrm>
              <a:off x="4718050" y="1685926"/>
              <a:ext cx="15875" cy="174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Freeform 59"/>
          <p:cNvSpPr>
            <a:spLocks noEditPoints="1"/>
          </p:cNvSpPr>
          <p:nvPr/>
        </p:nvSpPr>
        <p:spPr bwMode="auto">
          <a:xfrm>
            <a:off x="3629618" y="4560369"/>
            <a:ext cx="392299" cy="526104"/>
          </a:xfrm>
          <a:custGeom>
            <a:avLst/>
            <a:gdLst>
              <a:gd name="T0" fmla="*/ 108 w 108"/>
              <a:gd name="T1" fmla="*/ 145 h 145"/>
              <a:gd name="T2" fmla="*/ 0 w 108"/>
              <a:gd name="T3" fmla="*/ 145 h 145"/>
              <a:gd name="T4" fmla="*/ 0 w 108"/>
              <a:gd name="T5" fmla="*/ 135 h 145"/>
              <a:gd name="T6" fmla="*/ 13 w 108"/>
              <a:gd name="T7" fmla="*/ 124 h 145"/>
              <a:gd name="T8" fmla="*/ 96 w 108"/>
              <a:gd name="T9" fmla="*/ 124 h 145"/>
              <a:gd name="T10" fmla="*/ 108 w 108"/>
              <a:gd name="T11" fmla="*/ 135 h 145"/>
              <a:gd name="T12" fmla="*/ 108 w 108"/>
              <a:gd name="T13" fmla="*/ 145 h 145"/>
              <a:gd name="T14" fmla="*/ 16 w 108"/>
              <a:gd name="T15" fmla="*/ 116 h 145"/>
              <a:gd name="T16" fmla="*/ 24 w 108"/>
              <a:gd name="T17" fmla="*/ 91 h 145"/>
              <a:gd name="T18" fmla="*/ 85 w 108"/>
              <a:gd name="T19" fmla="*/ 91 h 145"/>
              <a:gd name="T20" fmla="*/ 93 w 108"/>
              <a:gd name="T21" fmla="*/ 116 h 145"/>
              <a:gd name="T22" fmla="*/ 16 w 108"/>
              <a:gd name="T23" fmla="*/ 116 h 145"/>
              <a:gd name="T24" fmla="*/ 28 w 108"/>
              <a:gd name="T25" fmla="*/ 76 h 145"/>
              <a:gd name="T26" fmla="*/ 36 w 108"/>
              <a:gd name="T27" fmla="*/ 51 h 145"/>
              <a:gd name="T28" fmla="*/ 72 w 108"/>
              <a:gd name="T29" fmla="*/ 51 h 145"/>
              <a:gd name="T30" fmla="*/ 80 w 108"/>
              <a:gd name="T31" fmla="*/ 76 h 145"/>
              <a:gd name="T32" fmla="*/ 28 w 108"/>
              <a:gd name="T33" fmla="*/ 76 h 145"/>
              <a:gd name="T34" fmla="*/ 49 w 108"/>
              <a:gd name="T35" fmla="*/ 12 h 145"/>
              <a:gd name="T36" fmla="*/ 60 w 108"/>
              <a:gd name="T37" fmla="*/ 12 h 145"/>
              <a:gd name="T38" fmla="*/ 68 w 108"/>
              <a:gd name="T39" fmla="*/ 36 h 145"/>
              <a:gd name="T40" fmla="*/ 41 w 108"/>
              <a:gd name="T41" fmla="*/ 36 h 145"/>
              <a:gd name="T42" fmla="*/ 49 w 108"/>
              <a:gd name="T43" fmla="*/ 12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8" h="145">
                <a:moveTo>
                  <a:pt x="108" y="145"/>
                </a:moveTo>
                <a:cubicBezTo>
                  <a:pt x="0" y="145"/>
                  <a:pt x="0" y="145"/>
                  <a:pt x="0" y="145"/>
                </a:cubicBezTo>
                <a:cubicBezTo>
                  <a:pt x="0" y="135"/>
                  <a:pt x="0" y="135"/>
                  <a:pt x="0" y="135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96" y="124"/>
                  <a:pt x="96" y="124"/>
                  <a:pt x="96" y="124"/>
                </a:cubicBezTo>
                <a:cubicBezTo>
                  <a:pt x="108" y="135"/>
                  <a:pt x="108" y="135"/>
                  <a:pt x="108" y="135"/>
                </a:cubicBezTo>
                <a:lnTo>
                  <a:pt x="108" y="145"/>
                </a:lnTo>
                <a:close/>
                <a:moveTo>
                  <a:pt x="16" y="116"/>
                </a:moveTo>
                <a:cubicBezTo>
                  <a:pt x="24" y="91"/>
                  <a:pt x="24" y="91"/>
                  <a:pt x="24" y="91"/>
                </a:cubicBezTo>
                <a:cubicBezTo>
                  <a:pt x="85" y="91"/>
                  <a:pt x="85" y="91"/>
                  <a:pt x="85" y="91"/>
                </a:cubicBezTo>
                <a:cubicBezTo>
                  <a:pt x="93" y="116"/>
                  <a:pt x="93" y="116"/>
                  <a:pt x="93" y="116"/>
                </a:cubicBezTo>
                <a:lnTo>
                  <a:pt x="16" y="116"/>
                </a:lnTo>
                <a:close/>
                <a:moveTo>
                  <a:pt x="28" y="76"/>
                </a:moveTo>
                <a:cubicBezTo>
                  <a:pt x="36" y="51"/>
                  <a:pt x="36" y="51"/>
                  <a:pt x="36" y="51"/>
                </a:cubicBezTo>
                <a:cubicBezTo>
                  <a:pt x="72" y="51"/>
                  <a:pt x="72" y="51"/>
                  <a:pt x="72" y="51"/>
                </a:cubicBezTo>
                <a:cubicBezTo>
                  <a:pt x="80" y="76"/>
                  <a:pt x="80" y="76"/>
                  <a:pt x="80" y="76"/>
                </a:cubicBezTo>
                <a:lnTo>
                  <a:pt x="28" y="76"/>
                </a:lnTo>
                <a:close/>
                <a:moveTo>
                  <a:pt x="49" y="12"/>
                </a:moveTo>
                <a:cubicBezTo>
                  <a:pt x="49" y="12"/>
                  <a:pt x="54" y="0"/>
                  <a:pt x="60" y="12"/>
                </a:cubicBezTo>
                <a:cubicBezTo>
                  <a:pt x="68" y="36"/>
                  <a:pt x="68" y="36"/>
                  <a:pt x="68" y="36"/>
                </a:cubicBezTo>
                <a:cubicBezTo>
                  <a:pt x="41" y="36"/>
                  <a:pt x="41" y="36"/>
                  <a:pt x="41" y="36"/>
                </a:cubicBezTo>
                <a:lnTo>
                  <a:pt x="49" y="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3650953" y="3490624"/>
            <a:ext cx="370965" cy="429731"/>
            <a:chOff x="3581400" y="3905251"/>
            <a:chExt cx="160338" cy="185738"/>
          </a:xfrm>
          <a:solidFill>
            <a:schemeClr val="bg1"/>
          </a:solidFill>
        </p:grpSpPr>
        <p:sp>
          <p:nvSpPr>
            <p:cNvPr id="28" name="Rectangle 33"/>
            <p:cNvSpPr>
              <a:spLocks noChangeArrowheads="1"/>
            </p:cNvSpPr>
            <p:nvPr/>
          </p:nvSpPr>
          <p:spPr bwMode="auto">
            <a:xfrm>
              <a:off x="3670300" y="3941763"/>
              <a:ext cx="28575" cy="149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34"/>
            <p:cNvSpPr>
              <a:spLocks noChangeArrowheads="1"/>
            </p:cNvSpPr>
            <p:nvPr/>
          </p:nvSpPr>
          <p:spPr bwMode="auto">
            <a:xfrm>
              <a:off x="3627438" y="3971926"/>
              <a:ext cx="26988" cy="1190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35"/>
            <p:cNvSpPr>
              <a:spLocks noChangeArrowheads="1"/>
            </p:cNvSpPr>
            <p:nvPr/>
          </p:nvSpPr>
          <p:spPr bwMode="auto">
            <a:xfrm>
              <a:off x="3581400" y="3994151"/>
              <a:ext cx="26988" cy="968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6"/>
            <p:cNvSpPr>
              <a:spLocks noChangeArrowheads="1"/>
            </p:cNvSpPr>
            <p:nvPr/>
          </p:nvSpPr>
          <p:spPr bwMode="auto">
            <a:xfrm>
              <a:off x="3714750" y="3905251"/>
              <a:ext cx="26988" cy="1857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438348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75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  <p:bldP spid="9" grpId="0" animBg="1"/>
      <p:bldP spid="8" grpId="0" animBg="1"/>
      <p:bldP spid="11" grpId="0"/>
      <p:bldP spid="12" grpId="0"/>
      <p:bldP spid="13" grpId="0" animBg="1"/>
      <p:bldP spid="14" grpId="0" animBg="1"/>
      <p:bldP spid="15" grpId="0"/>
      <p:bldP spid="16" grpId="0"/>
      <p:bldP spid="17" grpId="0" animBg="1"/>
      <p:bldP spid="18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7"/>
          <p:cNvSpPr>
            <a:spLocks/>
          </p:cNvSpPr>
          <p:nvPr/>
        </p:nvSpPr>
        <p:spPr bwMode="auto">
          <a:xfrm>
            <a:off x="2125293" y="2703298"/>
            <a:ext cx="1574327" cy="1013902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7"/>
          <p:cNvSpPr>
            <a:spLocks/>
          </p:cNvSpPr>
          <p:nvPr/>
        </p:nvSpPr>
        <p:spPr bwMode="auto">
          <a:xfrm>
            <a:off x="3193097" y="2200984"/>
            <a:ext cx="1574327" cy="1516215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4457201" y="1880205"/>
            <a:ext cx="1574327" cy="1836994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643175" y="2473415"/>
            <a:ext cx="1574327" cy="1243783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6829380" y="2200984"/>
            <a:ext cx="1574327" cy="1516215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8024068" y="2628467"/>
            <a:ext cx="1574327" cy="1088731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7"/>
          <p:cNvSpPr>
            <a:spLocks/>
          </p:cNvSpPr>
          <p:nvPr/>
        </p:nvSpPr>
        <p:spPr bwMode="auto">
          <a:xfrm>
            <a:off x="9069420" y="2896245"/>
            <a:ext cx="1574327" cy="820953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90177" y="3343640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981" y="3343640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80486" y="3343640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59705" y="3343640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94503" y="3343640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88014" y="3343640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529292" y="3343640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461049" y="391625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21692" y="391625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782334" y="391625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942976" y="391625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103618" y="391625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264260" y="391625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27"/>
          <p:cNvSpPr txBox="1"/>
          <p:nvPr/>
        </p:nvSpPr>
        <p:spPr>
          <a:xfrm>
            <a:off x="9424904" y="391625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Shape 2411"/>
          <p:cNvSpPr/>
          <p:nvPr/>
        </p:nvSpPr>
        <p:spPr>
          <a:xfrm>
            <a:off x="2093640" y="4702389"/>
            <a:ext cx="1605980" cy="269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6788" tIns="26788" rIns="26788" bIns="26788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zh-CN" altLang="en-US" sz="140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2414"/>
          <p:cNvSpPr/>
          <p:nvPr/>
        </p:nvSpPr>
        <p:spPr>
          <a:xfrm>
            <a:off x="2105141" y="5193530"/>
            <a:ext cx="3319086" cy="792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6788" tIns="26788" rIns="26788" bIns="26788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just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zh-CN" altLang="en-US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942976" y="4702389"/>
            <a:ext cx="4700771" cy="1794256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8845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2" grpId="0" animBg="1"/>
      <p:bldP spid="14" grpId="0" animBg="1"/>
      <p:bldP spid="3" grpId="0"/>
      <p:bldP spid="15" grpId="0"/>
      <p:bldP spid="16" grpId="0"/>
      <p:bldP spid="17" grpId="0"/>
      <p:bldP spid="18" grpId="0"/>
      <p:bldP spid="19" grpId="0"/>
      <p:bldP spid="20" grpId="0"/>
      <p:bldP spid="22" grpId="0"/>
      <p:bldP spid="23" grpId="0"/>
      <p:bldP spid="25" grpId="0"/>
      <p:bldP spid="26" grpId="0"/>
      <p:bldP spid="27" grpId="0"/>
      <p:bldP spid="28" grpId="0"/>
      <p:bldP spid="36" grpId="0"/>
      <p:bldP spid="24" grpId="0" animBg="1"/>
      <p:bldP spid="29" grpId="0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530715" y="153903"/>
            <a:ext cx="5975926" cy="692484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296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129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740742" y="1384078"/>
            <a:ext cx="6193395" cy="4968552"/>
          </a:xfrm>
          <a:custGeom>
            <a:avLst/>
            <a:gdLst>
              <a:gd name="connsiteX0" fmla="*/ 2968768 w 5921064"/>
              <a:gd name="connsiteY0" fmla="*/ 1839123 h 6208613"/>
              <a:gd name="connsiteX1" fmla="*/ 3541590 w 5921064"/>
              <a:gd name="connsiteY1" fmla="*/ 1839123 h 6208613"/>
              <a:gd name="connsiteX2" fmla="*/ 2137119 w 5921064"/>
              <a:gd name="connsiteY2" fmla="*/ 5463430 h 6208613"/>
              <a:gd name="connsiteX3" fmla="*/ 1564297 w 5921064"/>
              <a:gd name="connsiteY3" fmla="*/ 5463430 h 6208613"/>
              <a:gd name="connsiteX4" fmla="*/ 1816558 w 5921064"/>
              <a:gd name="connsiteY4" fmla="*/ 1312746 h 6208613"/>
              <a:gd name="connsiteX5" fmla="*/ 3081210 w 5921064"/>
              <a:gd name="connsiteY5" fmla="*/ 1312746 h 6208613"/>
              <a:gd name="connsiteX6" fmla="*/ 1264652 w 5921064"/>
              <a:gd name="connsiteY6" fmla="*/ 5989805 h 6208613"/>
              <a:gd name="connsiteX7" fmla="*/ 0 w 5921064"/>
              <a:gd name="connsiteY7" fmla="*/ 5989805 h 6208613"/>
              <a:gd name="connsiteX8" fmla="*/ 4538652 w 5921064"/>
              <a:gd name="connsiteY8" fmla="*/ 0 h 6208613"/>
              <a:gd name="connsiteX9" fmla="*/ 5921064 w 5921064"/>
              <a:gd name="connsiteY9" fmla="*/ 0 h 6208613"/>
              <a:gd name="connsiteX10" fmla="*/ 4917326 w 5921064"/>
              <a:gd name="connsiteY10" fmla="*/ 2584306 h 6208613"/>
              <a:gd name="connsiteX11" fmla="*/ 5433340 w 5921064"/>
              <a:gd name="connsiteY11" fmla="*/ 2584306 h 6208613"/>
              <a:gd name="connsiteX12" fmla="*/ 4028869 w 5921064"/>
              <a:gd name="connsiteY12" fmla="*/ 6208613 h 6208613"/>
              <a:gd name="connsiteX13" fmla="*/ 3456047 w 5921064"/>
              <a:gd name="connsiteY13" fmla="*/ 6208613 h 6208613"/>
              <a:gd name="connsiteX14" fmla="*/ 3880780 w 5921064"/>
              <a:gd name="connsiteY14" fmla="*/ 5112569 h 6208613"/>
              <a:gd name="connsiteX15" fmla="*/ 2552943 w 5921064"/>
              <a:gd name="connsiteY15" fmla="*/ 5112569 h 62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1064" h="6208613">
                <a:moveTo>
                  <a:pt x="2968768" y="1839123"/>
                </a:moveTo>
                <a:lnTo>
                  <a:pt x="3541590" y="1839123"/>
                </a:lnTo>
                <a:lnTo>
                  <a:pt x="2137119" y="5463430"/>
                </a:lnTo>
                <a:lnTo>
                  <a:pt x="1564297" y="5463430"/>
                </a:lnTo>
                <a:close/>
                <a:moveTo>
                  <a:pt x="1816558" y="1312746"/>
                </a:moveTo>
                <a:lnTo>
                  <a:pt x="3081210" y="1312746"/>
                </a:lnTo>
                <a:lnTo>
                  <a:pt x="1264652" y="5989805"/>
                </a:lnTo>
                <a:lnTo>
                  <a:pt x="0" y="5989805"/>
                </a:lnTo>
                <a:close/>
                <a:moveTo>
                  <a:pt x="4538652" y="0"/>
                </a:moveTo>
                <a:lnTo>
                  <a:pt x="5921064" y="0"/>
                </a:lnTo>
                <a:lnTo>
                  <a:pt x="4917326" y="2584306"/>
                </a:lnTo>
                <a:lnTo>
                  <a:pt x="5433340" y="2584306"/>
                </a:lnTo>
                <a:lnTo>
                  <a:pt x="4028869" y="6208613"/>
                </a:lnTo>
                <a:lnTo>
                  <a:pt x="3456047" y="6208613"/>
                </a:lnTo>
                <a:lnTo>
                  <a:pt x="3880780" y="5112569"/>
                </a:lnTo>
                <a:lnTo>
                  <a:pt x="2552943" y="5112569"/>
                </a:lnTo>
                <a:close/>
              </a:path>
            </a:pathLst>
          </a:cu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717372" y="4518783"/>
            <a:ext cx="4514291" cy="5170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717372" y="5128308"/>
            <a:ext cx="4514291" cy="5170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785974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animBg="1"/>
      <p:bldP spid="19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9056" y="1"/>
            <a:ext cx="2669858" cy="2609996"/>
          </a:xfrm>
          <a:prstGeom prst="rect">
            <a:avLst/>
          </a:prstGeom>
        </p:spPr>
      </p:pic>
      <p:sp>
        <p:nvSpPr>
          <p:cNvPr id="3" name="MH_Picture_3"/>
          <p:cNvSpPr/>
          <p:nvPr>
            <p:custDataLst>
              <p:tags r:id="rId1"/>
            </p:custDataLst>
          </p:nvPr>
        </p:nvSpPr>
        <p:spPr>
          <a:xfrm rot="20475922">
            <a:off x="8868552" y="2405110"/>
            <a:ext cx="3042623" cy="3010256"/>
          </a:xfrm>
          <a:prstGeom prst="rect">
            <a:avLst/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FFFFFF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MH_Picture_2"/>
          <p:cNvSpPr/>
          <p:nvPr>
            <p:custDataLst>
              <p:tags r:id="rId2"/>
            </p:custDataLst>
          </p:nvPr>
        </p:nvSpPr>
        <p:spPr>
          <a:xfrm>
            <a:off x="4921783" y="2943120"/>
            <a:ext cx="3138613" cy="3104013"/>
          </a:xfrm>
          <a:prstGeom prst="rect">
            <a:avLst/>
          </a:prstGeom>
          <a:blipFill dpi="0" rotWithShape="1">
            <a:blip r:embed="rId8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FFFFFF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MH_Picture_1"/>
          <p:cNvSpPr/>
          <p:nvPr>
            <p:custDataLst>
              <p:tags r:id="rId3"/>
            </p:custDataLst>
          </p:nvPr>
        </p:nvSpPr>
        <p:spPr>
          <a:xfrm rot="412486">
            <a:off x="937151" y="2747542"/>
            <a:ext cx="3292641" cy="3211163"/>
          </a:xfrm>
          <a:prstGeom prst="rect">
            <a:avLst/>
          </a:prstGeom>
          <a:blipFill dpi="0" rotWithShape="1">
            <a:blip r:embed="rId9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FFFFFF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TextBox 9"/>
          <p:cNvSpPr txBox="1"/>
          <p:nvPr/>
        </p:nvSpPr>
        <p:spPr>
          <a:xfrm>
            <a:off x="3391887" y="1275108"/>
            <a:ext cx="5973903" cy="1390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437" dirty="0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青春不散场</a:t>
            </a:r>
          </a:p>
        </p:txBody>
      </p:sp>
    </p:spTree>
    <p:extLst>
      <p:ext uri="{BB962C8B-B14F-4D97-AF65-F5344CB8AC3E}">
        <p14:creationId xmlns:p14="http://schemas.microsoft.com/office/powerpoint/2010/main" xmlns="" val="316763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11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11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8"/>
          <p:cNvGrpSpPr>
            <a:grpSpLocks/>
          </p:cNvGrpSpPr>
          <p:nvPr/>
        </p:nvGrpSpPr>
        <p:grpSpPr bwMode="auto">
          <a:xfrm>
            <a:off x="4431468" y="1272410"/>
            <a:ext cx="3727940" cy="4821767"/>
            <a:chOff x="3233461" y="1567163"/>
            <a:chExt cx="2625090" cy="3395362"/>
          </a:xfrm>
        </p:grpSpPr>
        <p:pic>
          <p:nvPicPr>
            <p:cNvPr id="30733" name="图片 20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3461" y="1567163"/>
              <a:ext cx="2625090" cy="3395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矩形 30"/>
            <p:cNvSpPr/>
            <p:nvPr/>
          </p:nvSpPr>
          <p:spPr>
            <a:xfrm>
              <a:off x="3481823" y="1883121"/>
              <a:ext cx="2128366" cy="2829468"/>
            </a:xfrm>
            <a:prstGeom prst="rect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5" name="组合 7"/>
          <p:cNvGrpSpPr>
            <a:grpSpLocks/>
          </p:cNvGrpSpPr>
          <p:nvPr/>
        </p:nvGrpSpPr>
        <p:grpSpPr bwMode="auto">
          <a:xfrm>
            <a:off x="8229575" y="4126052"/>
            <a:ext cx="3960092" cy="1732433"/>
            <a:chOff x="2989865" y="602136"/>
            <a:chExt cx="2814868" cy="1232197"/>
          </a:xfrm>
        </p:grpSpPr>
        <p:sp>
          <p:nvSpPr>
            <p:cNvPr id="1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r>
                <a:rPr lang="zh-CN" altLang="en-US" sz="80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endParaRPr lang="en-GB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18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1852574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accent2"/>
                  </a:solidFill>
                  <a:latin typeface="+mn-lt"/>
                </a:rPr>
                <a:t>PLEASE ADD YOUR TITLE HERE</a:t>
              </a:r>
              <a:endParaRPr lang="zh-CN" altLang="en-US" sz="1547" dirty="0">
                <a:solidFill>
                  <a:schemeClr val="accent2"/>
                </a:solidFill>
                <a:latin typeface="+mn-lt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20" name="组合 7"/>
          <p:cNvGrpSpPr>
            <a:grpSpLocks/>
          </p:cNvGrpSpPr>
          <p:nvPr/>
        </p:nvGrpSpPr>
        <p:grpSpPr bwMode="auto">
          <a:xfrm>
            <a:off x="726496" y="4021733"/>
            <a:ext cx="3704971" cy="1725558"/>
            <a:chOff x="2989865" y="607026"/>
            <a:chExt cx="2633526" cy="1227307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633526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1837169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accent2"/>
                  </a:solidFill>
                  <a:latin typeface="+mj-lt"/>
                </a:rPr>
                <a:t>PLEASE ADD YOUR TITLE HERE</a:t>
              </a:r>
              <a:endParaRPr lang="zh-CN" altLang="en-US" sz="1547" dirty="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25" name="组合 7"/>
          <p:cNvGrpSpPr>
            <a:grpSpLocks/>
          </p:cNvGrpSpPr>
          <p:nvPr/>
        </p:nvGrpSpPr>
        <p:grpSpPr bwMode="auto">
          <a:xfrm>
            <a:off x="726496" y="1888133"/>
            <a:ext cx="3704971" cy="1725558"/>
            <a:chOff x="2989865" y="607026"/>
            <a:chExt cx="2633526" cy="1227307"/>
          </a:xfrm>
        </p:grpSpPr>
        <p:sp>
          <p:nvSpPr>
            <p:cNvPr id="2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633526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8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1837169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accent2"/>
                  </a:solidFill>
                  <a:latin typeface="+mj-lt"/>
                </a:rPr>
                <a:t>PLEASE ADD YOUR TITLE HERE</a:t>
              </a:r>
              <a:endParaRPr lang="zh-CN" altLang="en-US" sz="1547" dirty="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703353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4000">
        <p14:gallery dir="l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 rot="20910587">
            <a:off x="1026845" y="630177"/>
            <a:ext cx="3926139" cy="3298540"/>
            <a:chOff x="4572000" y="555526"/>
            <a:chExt cx="3205082" cy="2692745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572000" y="555526"/>
              <a:ext cx="3205082" cy="2692745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 rot="685008">
              <a:off x="5238601" y="1296822"/>
              <a:ext cx="1940950" cy="1304257"/>
            </a:xfrm>
            <a:prstGeom prst="rect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 rot="20910587">
            <a:off x="4215001" y="1191219"/>
            <a:ext cx="3926139" cy="3298540"/>
            <a:chOff x="4572000" y="555526"/>
            <a:chExt cx="3205082" cy="2692745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572000" y="555526"/>
              <a:ext cx="3205082" cy="2692745"/>
            </a:xfrm>
            <a:prstGeom prst="rect">
              <a:avLst/>
            </a:prstGeom>
          </p:spPr>
        </p:pic>
        <p:sp>
          <p:nvSpPr>
            <p:cNvPr id="17" name="矩形 16"/>
            <p:cNvSpPr/>
            <p:nvPr/>
          </p:nvSpPr>
          <p:spPr>
            <a:xfrm rot="685008">
              <a:off x="5238601" y="1296822"/>
              <a:ext cx="1940950" cy="1304257"/>
            </a:xfrm>
            <a:prstGeom prst="rect">
              <a:avLst/>
            </a:pr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 rot="20910587">
            <a:off x="6972013" y="2339179"/>
            <a:ext cx="3926139" cy="3298540"/>
            <a:chOff x="4572000" y="555526"/>
            <a:chExt cx="3205082" cy="2692745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572000" y="555526"/>
              <a:ext cx="3205082" cy="2692745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 rot="685008">
              <a:off x="5238601" y="1296822"/>
              <a:ext cx="1940950" cy="1304257"/>
            </a:xfrm>
            <a:prstGeom prst="rect">
              <a:avLst/>
            </a:prstGeom>
            <a:blipFill dpi="0" rotWithShape="1">
              <a:blip r:embed="rId6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 rot="20910587">
            <a:off x="2106967" y="3389746"/>
            <a:ext cx="3926139" cy="3298540"/>
            <a:chOff x="4572000" y="555526"/>
            <a:chExt cx="3205082" cy="2692745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572000" y="555526"/>
              <a:ext cx="3205082" cy="2692745"/>
            </a:xfrm>
            <a:prstGeom prst="rect">
              <a:avLst/>
            </a:prstGeom>
          </p:spPr>
        </p:pic>
        <p:sp>
          <p:nvSpPr>
            <p:cNvPr id="23" name="矩形 22"/>
            <p:cNvSpPr/>
            <p:nvPr/>
          </p:nvSpPr>
          <p:spPr>
            <a:xfrm rot="685008">
              <a:off x="5238601" y="1296822"/>
              <a:ext cx="1940950" cy="1304257"/>
            </a:xfrm>
            <a:prstGeom prst="rect">
              <a:avLst/>
            </a:pr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矩形 23"/>
          <p:cNvSpPr/>
          <p:nvPr/>
        </p:nvSpPr>
        <p:spPr>
          <a:xfrm>
            <a:off x="5619332" y="5340253"/>
            <a:ext cx="6366941" cy="1650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42915" algn="just">
              <a:lnSpc>
                <a:spcPct val="120000"/>
              </a:lnSpc>
            </a:pPr>
            <a:r>
              <a:rPr lang="zh-CN" altLang="en-US" sz="2812" b="1" dirty="0">
                <a:solidFill>
                  <a:srgbClr val="39250A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青春的季节，每天都开着梦的花朵。一个个带着翅膀的美梦，就是点燃这绿色火焰的火种。</a:t>
            </a:r>
          </a:p>
        </p:txBody>
      </p:sp>
    </p:spTree>
    <p:extLst>
      <p:ext uri="{BB962C8B-B14F-4D97-AF65-F5344CB8AC3E}">
        <p14:creationId xmlns:p14="http://schemas.microsoft.com/office/powerpoint/2010/main" xmlns="" val="1740292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042720" y="3368509"/>
            <a:ext cx="2762008" cy="2496581"/>
            <a:chOff x="3471863" y="2343150"/>
            <a:chExt cx="2197101" cy="1985963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3476626" y="2381250"/>
              <a:ext cx="2192338" cy="1495425"/>
            </a:xfrm>
            <a:custGeom>
              <a:avLst/>
              <a:gdLst/>
              <a:ahLst/>
              <a:cxnLst>
                <a:cxn ang="0">
                  <a:pos x="1202" y="800"/>
                </a:cxn>
                <a:cxn ang="0">
                  <a:pos x="1182" y="820"/>
                </a:cxn>
                <a:cxn ang="0">
                  <a:pos x="20" y="820"/>
                </a:cxn>
                <a:cxn ang="0">
                  <a:pos x="0" y="800"/>
                </a:cxn>
                <a:cxn ang="0">
                  <a:pos x="0" y="20"/>
                </a:cxn>
                <a:cxn ang="0">
                  <a:pos x="20" y="0"/>
                </a:cxn>
                <a:cxn ang="0">
                  <a:pos x="1182" y="0"/>
                </a:cxn>
                <a:cxn ang="0">
                  <a:pos x="1202" y="20"/>
                </a:cxn>
                <a:cxn ang="0">
                  <a:pos x="1202" y="800"/>
                </a:cxn>
              </a:cxnLst>
              <a:rect l="0" t="0" r="r" b="b"/>
              <a:pathLst>
                <a:path w="1202" h="820">
                  <a:moveTo>
                    <a:pt x="1202" y="800"/>
                  </a:moveTo>
                  <a:cubicBezTo>
                    <a:pt x="1202" y="811"/>
                    <a:pt x="1193" y="820"/>
                    <a:pt x="1182" y="820"/>
                  </a:cubicBezTo>
                  <a:cubicBezTo>
                    <a:pt x="20" y="820"/>
                    <a:pt x="20" y="820"/>
                    <a:pt x="20" y="820"/>
                  </a:cubicBezTo>
                  <a:cubicBezTo>
                    <a:pt x="9" y="820"/>
                    <a:pt x="0" y="811"/>
                    <a:pt x="0" y="80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82" y="0"/>
                    <a:pt x="1182" y="0"/>
                    <a:pt x="1182" y="0"/>
                  </a:cubicBezTo>
                  <a:cubicBezTo>
                    <a:pt x="1193" y="0"/>
                    <a:pt x="1202" y="9"/>
                    <a:pt x="1202" y="20"/>
                  </a:cubicBezTo>
                  <a:lnTo>
                    <a:pt x="1202" y="80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563938" y="3713163"/>
              <a:ext cx="2019300" cy="9048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573587" y="2343150"/>
              <a:ext cx="1009650" cy="1460500"/>
            </a:xfrm>
            <a:custGeom>
              <a:avLst/>
              <a:gdLst/>
              <a:ahLst/>
              <a:cxnLst>
                <a:cxn ang="0">
                  <a:pos x="0" y="801"/>
                </a:cxn>
                <a:cxn ang="0">
                  <a:pos x="0" y="73"/>
                </a:cxn>
                <a:cxn ang="0">
                  <a:pos x="1" y="71"/>
                </a:cxn>
                <a:cxn ang="0">
                  <a:pos x="1" y="65"/>
                </a:cxn>
                <a:cxn ang="0">
                  <a:pos x="70" y="0"/>
                </a:cxn>
                <a:cxn ang="0">
                  <a:pos x="554" y="0"/>
                </a:cxn>
                <a:cxn ang="0">
                  <a:pos x="554" y="758"/>
                </a:cxn>
                <a:cxn ang="0">
                  <a:pos x="70" y="758"/>
                </a:cxn>
                <a:cxn ang="0">
                  <a:pos x="0" y="801"/>
                </a:cxn>
              </a:cxnLst>
              <a:rect l="0" t="0" r="r" b="b"/>
              <a:pathLst>
                <a:path w="554" h="801">
                  <a:moveTo>
                    <a:pt x="0" y="801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1" y="72"/>
                    <a:pt x="1" y="71"/>
                    <a:pt x="1" y="71"/>
                  </a:cubicBezTo>
                  <a:cubicBezTo>
                    <a:pt x="1" y="69"/>
                    <a:pt x="1" y="67"/>
                    <a:pt x="1" y="65"/>
                  </a:cubicBezTo>
                  <a:cubicBezTo>
                    <a:pt x="4" y="29"/>
                    <a:pt x="34" y="0"/>
                    <a:pt x="70" y="0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554" y="758"/>
                    <a:pt x="554" y="758"/>
                    <a:pt x="554" y="758"/>
                  </a:cubicBezTo>
                  <a:cubicBezTo>
                    <a:pt x="70" y="758"/>
                    <a:pt x="70" y="758"/>
                    <a:pt x="70" y="758"/>
                  </a:cubicBezTo>
                  <a:cubicBezTo>
                    <a:pt x="40" y="758"/>
                    <a:pt x="13" y="775"/>
                    <a:pt x="0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563938" y="2343150"/>
              <a:ext cx="1011238" cy="1460500"/>
            </a:xfrm>
            <a:custGeom>
              <a:avLst/>
              <a:gdLst/>
              <a:ahLst/>
              <a:cxnLst>
                <a:cxn ang="0">
                  <a:pos x="554" y="801"/>
                </a:cxn>
                <a:cxn ang="0">
                  <a:pos x="554" y="73"/>
                </a:cxn>
                <a:cxn ang="0">
                  <a:pos x="553" y="71"/>
                </a:cxn>
                <a:cxn ang="0">
                  <a:pos x="553" y="65"/>
                </a:cxn>
                <a:cxn ang="0">
                  <a:pos x="483" y="0"/>
                </a:cxn>
                <a:cxn ang="0">
                  <a:pos x="0" y="0"/>
                </a:cxn>
                <a:cxn ang="0">
                  <a:pos x="0" y="758"/>
                </a:cxn>
                <a:cxn ang="0">
                  <a:pos x="483" y="758"/>
                </a:cxn>
                <a:cxn ang="0">
                  <a:pos x="554" y="801"/>
                </a:cxn>
              </a:cxnLst>
              <a:rect l="0" t="0" r="r" b="b"/>
              <a:pathLst>
                <a:path w="554" h="801">
                  <a:moveTo>
                    <a:pt x="554" y="801"/>
                  </a:moveTo>
                  <a:cubicBezTo>
                    <a:pt x="554" y="73"/>
                    <a:pt x="554" y="73"/>
                    <a:pt x="554" y="73"/>
                  </a:cubicBezTo>
                  <a:cubicBezTo>
                    <a:pt x="553" y="72"/>
                    <a:pt x="553" y="71"/>
                    <a:pt x="553" y="71"/>
                  </a:cubicBezTo>
                  <a:cubicBezTo>
                    <a:pt x="553" y="69"/>
                    <a:pt x="553" y="67"/>
                    <a:pt x="553" y="65"/>
                  </a:cubicBezTo>
                  <a:cubicBezTo>
                    <a:pt x="550" y="29"/>
                    <a:pt x="520" y="0"/>
                    <a:pt x="4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8"/>
                    <a:pt x="0" y="758"/>
                    <a:pt x="0" y="758"/>
                  </a:cubicBezTo>
                  <a:cubicBezTo>
                    <a:pt x="483" y="758"/>
                    <a:pt x="483" y="758"/>
                    <a:pt x="483" y="758"/>
                  </a:cubicBezTo>
                  <a:cubicBezTo>
                    <a:pt x="514" y="758"/>
                    <a:pt x="540" y="775"/>
                    <a:pt x="554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502151" y="2357438"/>
              <a:ext cx="73025" cy="1446213"/>
            </a:xfrm>
            <a:custGeom>
              <a:avLst/>
              <a:gdLst/>
              <a:ahLst/>
              <a:cxnLst>
                <a:cxn ang="0">
                  <a:pos x="39" y="57"/>
                </a:cxn>
                <a:cxn ang="0">
                  <a:pos x="0" y="0"/>
                </a:cxn>
                <a:cxn ang="0">
                  <a:pos x="0" y="756"/>
                </a:cxn>
                <a:cxn ang="0">
                  <a:pos x="40" y="793"/>
                </a:cxn>
                <a:cxn ang="0">
                  <a:pos x="40" y="65"/>
                </a:cxn>
                <a:cxn ang="0">
                  <a:pos x="39" y="63"/>
                </a:cxn>
                <a:cxn ang="0">
                  <a:pos x="39" y="57"/>
                </a:cxn>
              </a:cxnLst>
              <a:rect l="0" t="0" r="r" b="b"/>
              <a:pathLst>
                <a:path w="40" h="793">
                  <a:moveTo>
                    <a:pt x="39" y="57"/>
                  </a:moveTo>
                  <a:cubicBezTo>
                    <a:pt x="37" y="32"/>
                    <a:pt x="22" y="10"/>
                    <a:pt x="0" y="0"/>
                  </a:cubicBezTo>
                  <a:cubicBezTo>
                    <a:pt x="0" y="756"/>
                    <a:pt x="0" y="756"/>
                    <a:pt x="0" y="756"/>
                  </a:cubicBezTo>
                  <a:cubicBezTo>
                    <a:pt x="17" y="764"/>
                    <a:pt x="31" y="776"/>
                    <a:pt x="40" y="793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39" y="64"/>
                    <a:pt x="39" y="63"/>
                    <a:pt x="39" y="63"/>
                  </a:cubicBezTo>
                  <a:cubicBezTo>
                    <a:pt x="39" y="61"/>
                    <a:pt x="39" y="59"/>
                    <a:pt x="39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700588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4700588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4700588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4700588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4700588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700588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3692526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3692526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3692526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3692526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3692526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3692526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548063" y="3338513"/>
              <a:ext cx="928688" cy="917575"/>
            </a:xfrm>
            <a:custGeom>
              <a:avLst/>
              <a:gdLst/>
              <a:ahLst/>
              <a:cxnLst>
                <a:cxn ang="0">
                  <a:pos x="32" y="500"/>
                </a:cxn>
                <a:cxn ang="0">
                  <a:pos x="14" y="489"/>
                </a:cxn>
                <a:cxn ang="0">
                  <a:pos x="15" y="436"/>
                </a:cxn>
                <a:cxn ang="0">
                  <a:pos x="441" y="15"/>
                </a:cxn>
                <a:cxn ang="0">
                  <a:pos x="495" y="15"/>
                </a:cxn>
                <a:cxn ang="0">
                  <a:pos x="494" y="69"/>
                </a:cxn>
                <a:cxn ang="0">
                  <a:pos x="68" y="490"/>
                </a:cxn>
                <a:cxn ang="0">
                  <a:pos x="32" y="500"/>
                </a:cxn>
              </a:cxnLst>
              <a:rect l="0" t="0" r="r" b="b"/>
              <a:pathLst>
                <a:path w="509" h="503">
                  <a:moveTo>
                    <a:pt x="32" y="500"/>
                  </a:moveTo>
                  <a:cubicBezTo>
                    <a:pt x="26" y="498"/>
                    <a:pt x="19" y="495"/>
                    <a:pt x="14" y="489"/>
                  </a:cubicBezTo>
                  <a:cubicBezTo>
                    <a:pt x="0" y="475"/>
                    <a:pt x="0" y="450"/>
                    <a:pt x="15" y="436"/>
                  </a:cubicBezTo>
                  <a:cubicBezTo>
                    <a:pt x="441" y="15"/>
                    <a:pt x="441" y="15"/>
                    <a:pt x="441" y="15"/>
                  </a:cubicBezTo>
                  <a:cubicBezTo>
                    <a:pt x="456" y="0"/>
                    <a:pt x="480" y="0"/>
                    <a:pt x="495" y="15"/>
                  </a:cubicBezTo>
                  <a:cubicBezTo>
                    <a:pt x="509" y="30"/>
                    <a:pt x="509" y="54"/>
                    <a:pt x="494" y="69"/>
                  </a:cubicBezTo>
                  <a:cubicBezTo>
                    <a:pt x="68" y="490"/>
                    <a:pt x="68" y="490"/>
                    <a:pt x="68" y="490"/>
                  </a:cubicBezTo>
                  <a:cubicBezTo>
                    <a:pt x="58" y="499"/>
                    <a:pt x="44" y="503"/>
                    <a:pt x="32" y="5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471863" y="3467100"/>
              <a:ext cx="874713" cy="862013"/>
            </a:xfrm>
            <a:custGeom>
              <a:avLst/>
              <a:gdLst/>
              <a:ahLst/>
              <a:cxnLst>
                <a:cxn ang="0">
                  <a:pos x="65" y="466"/>
                </a:cxn>
                <a:cxn ang="0">
                  <a:pos x="29" y="446"/>
                </a:cxn>
                <a:cxn ang="0">
                  <a:pos x="30" y="339"/>
                </a:cxn>
                <a:cxn ang="0">
                  <a:pos x="343" y="29"/>
                </a:cxn>
                <a:cxn ang="0">
                  <a:pos x="451" y="30"/>
                </a:cxn>
                <a:cxn ang="0">
                  <a:pos x="450" y="137"/>
                </a:cxn>
                <a:cxn ang="0">
                  <a:pos x="137" y="447"/>
                </a:cxn>
                <a:cxn ang="0">
                  <a:pos x="65" y="466"/>
                </a:cxn>
              </a:cxnLst>
              <a:rect l="0" t="0" r="r" b="b"/>
              <a:pathLst>
                <a:path w="480" h="473">
                  <a:moveTo>
                    <a:pt x="65" y="466"/>
                  </a:moveTo>
                  <a:cubicBezTo>
                    <a:pt x="52" y="463"/>
                    <a:pt x="39" y="456"/>
                    <a:pt x="29" y="446"/>
                  </a:cubicBezTo>
                  <a:cubicBezTo>
                    <a:pt x="0" y="416"/>
                    <a:pt x="0" y="368"/>
                    <a:pt x="30" y="339"/>
                  </a:cubicBezTo>
                  <a:cubicBezTo>
                    <a:pt x="343" y="29"/>
                    <a:pt x="343" y="29"/>
                    <a:pt x="343" y="29"/>
                  </a:cubicBezTo>
                  <a:cubicBezTo>
                    <a:pt x="373" y="0"/>
                    <a:pt x="421" y="0"/>
                    <a:pt x="451" y="30"/>
                  </a:cubicBezTo>
                  <a:cubicBezTo>
                    <a:pt x="480" y="60"/>
                    <a:pt x="480" y="108"/>
                    <a:pt x="450" y="137"/>
                  </a:cubicBezTo>
                  <a:cubicBezTo>
                    <a:pt x="137" y="447"/>
                    <a:pt x="137" y="447"/>
                    <a:pt x="137" y="447"/>
                  </a:cubicBezTo>
                  <a:cubicBezTo>
                    <a:pt x="117" y="466"/>
                    <a:pt x="90" y="473"/>
                    <a:pt x="65" y="46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4195763" y="2540000"/>
              <a:ext cx="1084263" cy="1084263"/>
            </a:xfrm>
            <a:custGeom>
              <a:avLst/>
              <a:gdLst/>
              <a:ahLst/>
              <a:cxnLst>
                <a:cxn ang="0">
                  <a:pos x="595" y="299"/>
                </a:cxn>
                <a:cxn ang="0">
                  <a:pos x="370" y="9"/>
                </a:cxn>
                <a:cxn ang="0">
                  <a:pos x="300" y="0"/>
                </a:cxn>
                <a:cxn ang="0">
                  <a:pos x="89" y="86"/>
                </a:cxn>
                <a:cxn ang="0">
                  <a:pos x="1" y="295"/>
                </a:cxn>
                <a:cxn ang="0">
                  <a:pos x="225" y="585"/>
                </a:cxn>
                <a:cxn ang="0">
                  <a:pos x="296" y="594"/>
                </a:cxn>
                <a:cxn ang="0">
                  <a:pos x="506" y="508"/>
                </a:cxn>
                <a:cxn ang="0">
                  <a:pos x="595" y="299"/>
                </a:cxn>
                <a:cxn ang="0">
                  <a:pos x="453" y="454"/>
                </a:cxn>
                <a:cxn ang="0">
                  <a:pos x="296" y="518"/>
                </a:cxn>
                <a:cxn ang="0">
                  <a:pos x="244" y="511"/>
                </a:cxn>
                <a:cxn ang="0">
                  <a:pos x="77" y="296"/>
                </a:cxn>
                <a:cxn ang="0">
                  <a:pos x="143" y="140"/>
                </a:cxn>
                <a:cxn ang="0">
                  <a:pos x="299" y="76"/>
                </a:cxn>
                <a:cxn ang="0">
                  <a:pos x="352" y="83"/>
                </a:cxn>
                <a:cxn ang="0">
                  <a:pos x="519" y="298"/>
                </a:cxn>
                <a:cxn ang="0">
                  <a:pos x="453" y="454"/>
                </a:cxn>
              </a:cxnLst>
              <a:rect l="0" t="0" r="r" b="b"/>
              <a:pathLst>
                <a:path w="595" h="594">
                  <a:moveTo>
                    <a:pt x="595" y="299"/>
                  </a:moveTo>
                  <a:cubicBezTo>
                    <a:pt x="595" y="162"/>
                    <a:pt x="503" y="43"/>
                    <a:pt x="370" y="9"/>
                  </a:cubicBezTo>
                  <a:cubicBezTo>
                    <a:pt x="347" y="3"/>
                    <a:pt x="323" y="0"/>
                    <a:pt x="300" y="0"/>
                  </a:cubicBezTo>
                  <a:cubicBezTo>
                    <a:pt x="220" y="0"/>
                    <a:pt x="146" y="30"/>
                    <a:pt x="89" y="86"/>
                  </a:cubicBezTo>
                  <a:cubicBezTo>
                    <a:pt x="33" y="142"/>
                    <a:pt x="1" y="216"/>
                    <a:pt x="1" y="295"/>
                  </a:cubicBezTo>
                  <a:cubicBezTo>
                    <a:pt x="0" y="432"/>
                    <a:pt x="92" y="552"/>
                    <a:pt x="225" y="585"/>
                  </a:cubicBezTo>
                  <a:cubicBezTo>
                    <a:pt x="248" y="591"/>
                    <a:pt x="272" y="594"/>
                    <a:pt x="296" y="594"/>
                  </a:cubicBezTo>
                  <a:cubicBezTo>
                    <a:pt x="375" y="594"/>
                    <a:pt x="450" y="564"/>
                    <a:pt x="506" y="508"/>
                  </a:cubicBezTo>
                  <a:cubicBezTo>
                    <a:pt x="563" y="452"/>
                    <a:pt x="594" y="378"/>
                    <a:pt x="595" y="299"/>
                  </a:cubicBezTo>
                  <a:close/>
                  <a:moveTo>
                    <a:pt x="453" y="454"/>
                  </a:moveTo>
                  <a:cubicBezTo>
                    <a:pt x="411" y="496"/>
                    <a:pt x="355" y="518"/>
                    <a:pt x="296" y="518"/>
                  </a:cubicBezTo>
                  <a:cubicBezTo>
                    <a:pt x="279" y="518"/>
                    <a:pt x="261" y="516"/>
                    <a:pt x="244" y="511"/>
                  </a:cubicBezTo>
                  <a:cubicBezTo>
                    <a:pt x="145" y="486"/>
                    <a:pt x="76" y="398"/>
                    <a:pt x="77" y="296"/>
                  </a:cubicBezTo>
                  <a:cubicBezTo>
                    <a:pt x="77" y="237"/>
                    <a:pt x="101" y="181"/>
                    <a:pt x="143" y="140"/>
                  </a:cubicBezTo>
                  <a:cubicBezTo>
                    <a:pt x="185" y="98"/>
                    <a:pt x="240" y="76"/>
                    <a:pt x="299" y="76"/>
                  </a:cubicBezTo>
                  <a:cubicBezTo>
                    <a:pt x="317" y="76"/>
                    <a:pt x="335" y="79"/>
                    <a:pt x="352" y="83"/>
                  </a:cubicBezTo>
                  <a:cubicBezTo>
                    <a:pt x="451" y="108"/>
                    <a:pt x="519" y="196"/>
                    <a:pt x="519" y="298"/>
                  </a:cubicBezTo>
                  <a:cubicBezTo>
                    <a:pt x="518" y="357"/>
                    <a:pt x="495" y="413"/>
                    <a:pt x="453" y="45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130"/>
          <p:cNvGrpSpPr/>
          <p:nvPr/>
        </p:nvGrpSpPr>
        <p:grpSpPr>
          <a:xfrm>
            <a:off x="9189262" y="2383391"/>
            <a:ext cx="2169031" cy="686214"/>
            <a:chOff x="1762139" y="1304396"/>
            <a:chExt cx="1542507" cy="488001"/>
          </a:xfrm>
        </p:grpSpPr>
        <p:sp>
          <p:nvSpPr>
            <p:cNvPr id="27" name="TextBox 26"/>
            <p:cNvSpPr txBox="1"/>
            <p:nvPr/>
          </p:nvSpPr>
          <p:spPr>
            <a:xfrm>
              <a:off x="1762140" y="130439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62139" y="147721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131"/>
          <p:cNvGrpSpPr/>
          <p:nvPr/>
        </p:nvGrpSpPr>
        <p:grpSpPr>
          <a:xfrm>
            <a:off x="9189262" y="3471950"/>
            <a:ext cx="2169031" cy="740218"/>
            <a:chOff x="1762139" y="2072489"/>
            <a:chExt cx="1542507" cy="526406"/>
          </a:xfrm>
        </p:grpSpPr>
        <p:sp>
          <p:nvSpPr>
            <p:cNvPr id="30" name="TextBox 29"/>
            <p:cNvSpPr txBox="1"/>
            <p:nvPr/>
          </p:nvSpPr>
          <p:spPr>
            <a:xfrm>
              <a:off x="1762140" y="207248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62139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144"/>
          <p:cNvGrpSpPr/>
          <p:nvPr/>
        </p:nvGrpSpPr>
        <p:grpSpPr>
          <a:xfrm>
            <a:off x="9189262" y="4614508"/>
            <a:ext cx="2169031" cy="713217"/>
            <a:chOff x="1762139" y="2840582"/>
            <a:chExt cx="1542507" cy="507204"/>
          </a:xfrm>
        </p:grpSpPr>
        <p:sp>
          <p:nvSpPr>
            <p:cNvPr id="33" name="TextBox 32"/>
            <p:cNvSpPr txBox="1"/>
            <p:nvPr/>
          </p:nvSpPr>
          <p:spPr>
            <a:xfrm>
              <a:off x="1762140" y="284058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62139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145"/>
          <p:cNvGrpSpPr/>
          <p:nvPr/>
        </p:nvGrpSpPr>
        <p:grpSpPr>
          <a:xfrm>
            <a:off x="9189262" y="5730060"/>
            <a:ext cx="2169031" cy="686214"/>
            <a:chOff x="1762139" y="3608676"/>
            <a:chExt cx="1542507" cy="488001"/>
          </a:xfrm>
        </p:grpSpPr>
        <p:sp>
          <p:nvSpPr>
            <p:cNvPr id="36" name="TextBox 35"/>
            <p:cNvSpPr txBox="1"/>
            <p:nvPr/>
          </p:nvSpPr>
          <p:spPr>
            <a:xfrm>
              <a:off x="1762140" y="360867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62139" y="378149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113"/>
          <p:cNvGrpSpPr/>
          <p:nvPr/>
        </p:nvGrpSpPr>
        <p:grpSpPr>
          <a:xfrm>
            <a:off x="1500459" y="2365595"/>
            <a:ext cx="2169031" cy="721811"/>
            <a:chOff x="5839354" y="1336688"/>
            <a:chExt cx="1542507" cy="513316"/>
          </a:xfrm>
        </p:grpSpPr>
        <p:sp>
          <p:nvSpPr>
            <p:cNvPr id="39" name="TextBox 38"/>
            <p:cNvSpPr txBox="1"/>
            <p:nvPr/>
          </p:nvSpPr>
          <p:spPr>
            <a:xfrm>
              <a:off x="5839355" y="1336688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839354" y="1534824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17"/>
          <p:cNvGrpSpPr/>
          <p:nvPr/>
        </p:nvGrpSpPr>
        <p:grpSpPr>
          <a:xfrm>
            <a:off x="1534265" y="3467504"/>
            <a:ext cx="2169031" cy="730909"/>
            <a:chOff x="5863395" y="2079109"/>
            <a:chExt cx="1542507" cy="519786"/>
          </a:xfrm>
        </p:grpSpPr>
        <p:sp>
          <p:nvSpPr>
            <p:cNvPr id="42" name="TextBox 41"/>
            <p:cNvSpPr txBox="1"/>
            <p:nvPr/>
          </p:nvSpPr>
          <p:spPr>
            <a:xfrm>
              <a:off x="5863396" y="207910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863395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118"/>
          <p:cNvGrpSpPr/>
          <p:nvPr/>
        </p:nvGrpSpPr>
        <p:grpSpPr>
          <a:xfrm>
            <a:off x="1534265" y="4578511"/>
            <a:ext cx="2169031" cy="740007"/>
            <a:chOff x="5863395" y="2821530"/>
            <a:chExt cx="1542507" cy="526256"/>
          </a:xfrm>
        </p:grpSpPr>
        <p:sp>
          <p:nvSpPr>
            <p:cNvPr id="45" name="TextBox 44"/>
            <p:cNvSpPr txBox="1"/>
            <p:nvPr/>
          </p:nvSpPr>
          <p:spPr>
            <a:xfrm>
              <a:off x="5863396" y="282153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863395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Group 119"/>
          <p:cNvGrpSpPr/>
          <p:nvPr/>
        </p:nvGrpSpPr>
        <p:grpSpPr>
          <a:xfrm>
            <a:off x="1534265" y="5698616"/>
            <a:ext cx="2169031" cy="749108"/>
            <a:chOff x="5863395" y="3563950"/>
            <a:chExt cx="1542507" cy="532728"/>
          </a:xfrm>
        </p:grpSpPr>
        <p:sp>
          <p:nvSpPr>
            <p:cNvPr id="48" name="TextBox 47"/>
            <p:cNvSpPr txBox="1"/>
            <p:nvPr/>
          </p:nvSpPr>
          <p:spPr>
            <a:xfrm>
              <a:off x="5863396" y="356395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863395" y="3781498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108"/>
          <p:cNvGrpSpPr/>
          <p:nvPr/>
        </p:nvGrpSpPr>
        <p:grpSpPr>
          <a:xfrm>
            <a:off x="3871160" y="4632085"/>
            <a:ext cx="659525" cy="640643"/>
            <a:chOff x="6299532" y="3384456"/>
            <a:chExt cx="469021" cy="455593"/>
          </a:xfrm>
        </p:grpSpPr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111"/>
          <p:cNvGrpSpPr/>
          <p:nvPr/>
        </p:nvGrpSpPr>
        <p:grpSpPr>
          <a:xfrm>
            <a:off x="3871160" y="5747641"/>
            <a:ext cx="659525" cy="640643"/>
            <a:chOff x="630683" y="4190009"/>
            <a:chExt cx="469021" cy="455593"/>
          </a:xfrm>
        </p:grpSpPr>
        <p:sp>
          <p:nvSpPr>
            <p:cNvPr id="54" name="Oval 53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114"/>
          <p:cNvGrpSpPr/>
          <p:nvPr/>
        </p:nvGrpSpPr>
        <p:grpSpPr>
          <a:xfrm>
            <a:off x="3871160" y="3516530"/>
            <a:ext cx="659525" cy="640643"/>
            <a:chOff x="3425803" y="3384456"/>
            <a:chExt cx="469021" cy="455593"/>
          </a:xfrm>
        </p:grpSpPr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117"/>
          <p:cNvGrpSpPr/>
          <p:nvPr/>
        </p:nvGrpSpPr>
        <p:grpSpPr>
          <a:xfrm>
            <a:off x="3871160" y="2400975"/>
            <a:ext cx="659525" cy="640643"/>
            <a:chOff x="630683" y="3383511"/>
            <a:chExt cx="469021" cy="455593"/>
          </a:xfrm>
        </p:grpSpPr>
        <p:sp>
          <p:nvSpPr>
            <p:cNvPr id="60" name="Oval 59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120"/>
          <p:cNvGrpSpPr/>
          <p:nvPr/>
        </p:nvGrpSpPr>
        <p:grpSpPr>
          <a:xfrm>
            <a:off x="8345071" y="2400975"/>
            <a:ext cx="659525" cy="640643"/>
            <a:chOff x="3428938" y="4190009"/>
            <a:chExt cx="469021" cy="455593"/>
          </a:xfrm>
        </p:grpSpPr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Group 123"/>
          <p:cNvGrpSpPr/>
          <p:nvPr/>
        </p:nvGrpSpPr>
        <p:grpSpPr>
          <a:xfrm>
            <a:off x="8345071" y="3516530"/>
            <a:ext cx="659525" cy="640643"/>
            <a:chOff x="6299532" y="4190009"/>
            <a:chExt cx="469021" cy="455593"/>
          </a:xfrm>
        </p:grpSpPr>
        <p:sp>
          <p:nvSpPr>
            <p:cNvPr id="66" name="Oval 65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126"/>
          <p:cNvGrpSpPr/>
          <p:nvPr/>
        </p:nvGrpSpPr>
        <p:grpSpPr>
          <a:xfrm>
            <a:off x="8345071" y="5747641"/>
            <a:ext cx="659525" cy="640643"/>
            <a:chOff x="7501792" y="3621100"/>
            <a:chExt cx="469021" cy="455593"/>
          </a:xfrm>
        </p:grpSpPr>
        <p:sp>
          <p:nvSpPr>
            <p:cNvPr id="69" name="Oval 68"/>
            <p:cNvSpPr>
              <a:spLocks noChangeAspect="1"/>
            </p:cNvSpPr>
            <p:nvPr/>
          </p:nvSpPr>
          <p:spPr>
            <a:xfrm>
              <a:off x="7501792" y="3621100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135"/>
            <p:cNvSpPr>
              <a:spLocks noEditPoints="1"/>
            </p:cNvSpPr>
            <p:nvPr/>
          </p:nvSpPr>
          <p:spPr bwMode="auto">
            <a:xfrm>
              <a:off x="7610890" y="3731421"/>
              <a:ext cx="250825" cy="234950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29"/>
          <p:cNvGrpSpPr/>
          <p:nvPr/>
        </p:nvGrpSpPr>
        <p:grpSpPr>
          <a:xfrm>
            <a:off x="8345071" y="4632085"/>
            <a:ext cx="659525" cy="640643"/>
            <a:chOff x="7501792" y="2878680"/>
            <a:chExt cx="469021" cy="455593"/>
          </a:xfrm>
        </p:grpSpPr>
        <p:sp>
          <p:nvSpPr>
            <p:cNvPr id="72" name="Oval 71"/>
            <p:cNvSpPr>
              <a:spLocks noChangeAspect="1"/>
            </p:cNvSpPr>
            <p:nvPr/>
          </p:nvSpPr>
          <p:spPr>
            <a:xfrm>
              <a:off x="7501792" y="2878680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3"/>
            <p:cNvSpPr>
              <a:spLocks/>
            </p:cNvSpPr>
            <p:nvPr/>
          </p:nvSpPr>
          <p:spPr bwMode="auto">
            <a:xfrm>
              <a:off x="7580281" y="2990787"/>
              <a:ext cx="312043" cy="231379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358783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530715" y="153903"/>
            <a:ext cx="5975926" cy="692484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296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129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740742" y="1384078"/>
            <a:ext cx="6193395" cy="4968552"/>
          </a:xfrm>
          <a:custGeom>
            <a:avLst/>
            <a:gdLst>
              <a:gd name="connsiteX0" fmla="*/ 2968768 w 5921064"/>
              <a:gd name="connsiteY0" fmla="*/ 1839123 h 6208613"/>
              <a:gd name="connsiteX1" fmla="*/ 3541590 w 5921064"/>
              <a:gd name="connsiteY1" fmla="*/ 1839123 h 6208613"/>
              <a:gd name="connsiteX2" fmla="*/ 2137119 w 5921064"/>
              <a:gd name="connsiteY2" fmla="*/ 5463430 h 6208613"/>
              <a:gd name="connsiteX3" fmla="*/ 1564297 w 5921064"/>
              <a:gd name="connsiteY3" fmla="*/ 5463430 h 6208613"/>
              <a:gd name="connsiteX4" fmla="*/ 1816558 w 5921064"/>
              <a:gd name="connsiteY4" fmla="*/ 1312746 h 6208613"/>
              <a:gd name="connsiteX5" fmla="*/ 3081210 w 5921064"/>
              <a:gd name="connsiteY5" fmla="*/ 1312746 h 6208613"/>
              <a:gd name="connsiteX6" fmla="*/ 1264652 w 5921064"/>
              <a:gd name="connsiteY6" fmla="*/ 5989805 h 6208613"/>
              <a:gd name="connsiteX7" fmla="*/ 0 w 5921064"/>
              <a:gd name="connsiteY7" fmla="*/ 5989805 h 6208613"/>
              <a:gd name="connsiteX8" fmla="*/ 4538652 w 5921064"/>
              <a:gd name="connsiteY8" fmla="*/ 0 h 6208613"/>
              <a:gd name="connsiteX9" fmla="*/ 5921064 w 5921064"/>
              <a:gd name="connsiteY9" fmla="*/ 0 h 6208613"/>
              <a:gd name="connsiteX10" fmla="*/ 4917326 w 5921064"/>
              <a:gd name="connsiteY10" fmla="*/ 2584306 h 6208613"/>
              <a:gd name="connsiteX11" fmla="*/ 5433340 w 5921064"/>
              <a:gd name="connsiteY11" fmla="*/ 2584306 h 6208613"/>
              <a:gd name="connsiteX12" fmla="*/ 4028869 w 5921064"/>
              <a:gd name="connsiteY12" fmla="*/ 6208613 h 6208613"/>
              <a:gd name="connsiteX13" fmla="*/ 3456047 w 5921064"/>
              <a:gd name="connsiteY13" fmla="*/ 6208613 h 6208613"/>
              <a:gd name="connsiteX14" fmla="*/ 3880780 w 5921064"/>
              <a:gd name="connsiteY14" fmla="*/ 5112569 h 6208613"/>
              <a:gd name="connsiteX15" fmla="*/ 2552943 w 5921064"/>
              <a:gd name="connsiteY15" fmla="*/ 5112569 h 62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1064" h="6208613">
                <a:moveTo>
                  <a:pt x="2968768" y="1839123"/>
                </a:moveTo>
                <a:lnTo>
                  <a:pt x="3541590" y="1839123"/>
                </a:lnTo>
                <a:lnTo>
                  <a:pt x="2137119" y="5463430"/>
                </a:lnTo>
                <a:lnTo>
                  <a:pt x="1564297" y="5463430"/>
                </a:lnTo>
                <a:close/>
                <a:moveTo>
                  <a:pt x="1816558" y="1312746"/>
                </a:moveTo>
                <a:lnTo>
                  <a:pt x="3081210" y="1312746"/>
                </a:lnTo>
                <a:lnTo>
                  <a:pt x="1264652" y="5989805"/>
                </a:lnTo>
                <a:lnTo>
                  <a:pt x="0" y="5989805"/>
                </a:lnTo>
                <a:close/>
                <a:moveTo>
                  <a:pt x="4538652" y="0"/>
                </a:moveTo>
                <a:lnTo>
                  <a:pt x="5921064" y="0"/>
                </a:lnTo>
                <a:lnTo>
                  <a:pt x="4917326" y="2584306"/>
                </a:lnTo>
                <a:lnTo>
                  <a:pt x="5433340" y="2584306"/>
                </a:lnTo>
                <a:lnTo>
                  <a:pt x="4028869" y="6208613"/>
                </a:lnTo>
                <a:lnTo>
                  <a:pt x="3456047" y="6208613"/>
                </a:lnTo>
                <a:lnTo>
                  <a:pt x="3880780" y="5112569"/>
                </a:lnTo>
                <a:lnTo>
                  <a:pt x="2552943" y="5112569"/>
                </a:lnTo>
                <a:close/>
              </a:path>
            </a:pathLst>
          </a:cu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717372" y="4518783"/>
            <a:ext cx="4514291" cy="5170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717372" y="5128308"/>
            <a:ext cx="4514291" cy="5170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643946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animBg="1"/>
      <p:bldP spid="19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330425" y="2594899"/>
            <a:ext cx="4189787" cy="4161791"/>
            <a:chOff x="1134282" y="1929437"/>
            <a:chExt cx="4961718" cy="4928563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912099" y="4596238"/>
              <a:ext cx="936427" cy="960622"/>
            </a:xfrm>
            <a:custGeom>
              <a:avLst/>
              <a:gdLst>
                <a:gd name="T0" fmla="*/ 419 w 442"/>
                <a:gd name="T1" fmla="*/ 163 h 453"/>
                <a:gd name="T2" fmla="*/ 166 w 442"/>
                <a:gd name="T3" fmla="*/ 33 h 453"/>
                <a:gd name="T4" fmla="*/ 34 w 442"/>
                <a:gd name="T5" fmla="*/ 285 h 453"/>
                <a:gd name="T6" fmla="*/ 286 w 442"/>
                <a:gd name="T7" fmla="*/ 415 h 453"/>
                <a:gd name="T8" fmla="*/ 299 w 442"/>
                <a:gd name="T9" fmla="*/ 410 h 453"/>
                <a:gd name="T10" fmla="*/ 391 w 442"/>
                <a:gd name="T11" fmla="*/ 453 h 453"/>
                <a:gd name="T12" fmla="*/ 373 w 442"/>
                <a:gd name="T13" fmla="*/ 361 h 453"/>
                <a:gd name="T14" fmla="*/ 419 w 442"/>
                <a:gd name="T15" fmla="*/ 163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2" h="453">
                  <a:moveTo>
                    <a:pt x="419" y="163"/>
                  </a:moveTo>
                  <a:cubicBezTo>
                    <a:pt x="386" y="58"/>
                    <a:pt x="273" y="0"/>
                    <a:pt x="166" y="33"/>
                  </a:cubicBezTo>
                  <a:cubicBezTo>
                    <a:pt x="60" y="67"/>
                    <a:pt x="0" y="180"/>
                    <a:pt x="34" y="285"/>
                  </a:cubicBezTo>
                  <a:cubicBezTo>
                    <a:pt x="67" y="390"/>
                    <a:pt x="180" y="448"/>
                    <a:pt x="286" y="415"/>
                  </a:cubicBezTo>
                  <a:cubicBezTo>
                    <a:pt x="291" y="413"/>
                    <a:pt x="295" y="412"/>
                    <a:pt x="299" y="410"/>
                  </a:cubicBezTo>
                  <a:cubicBezTo>
                    <a:pt x="391" y="453"/>
                    <a:pt x="391" y="453"/>
                    <a:pt x="391" y="453"/>
                  </a:cubicBezTo>
                  <a:cubicBezTo>
                    <a:pt x="373" y="361"/>
                    <a:pt x="373" y="361"/>
                    <a:pt x="373" y="361"/>
                  </a:cubicBezTo>
                  <a:cubicBezTo>
                    <a:pt x="421" y="309"/>
                    <a:pt x="442" y="235"/>
                    <a:pt x="419" y="16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4101276" y="3967173"/>
              <a:ext cx="848609" cy="905064"/>
            </a:xfrm>
            <a:custGeom>
              <a:avLst/>
              <a:gdLst>
                <a:gd name="T0" fmla="*/ 327 w 400"/>
                <a:gd name="T1" fmla="*/ 333 h 427"/>
                <a:gd name="T2" fmla="*/ 330 w 400"/>
                <a:gd name="T3" fmla="*/ 76 h 427"/>
                <a:gd name="T4" fmla="*/ 74 w 400"/>
                <a:gd name="T5" fmla="*/ 70 h 427"/>
                <a:gd name="T6" fmla="*/ 70 w 400"/>
                <a:gd name="T7" fmla="*/ 326 h 427"/>
                <a:gd name="T8" fmla="*/ 79 w 400"/>
                <a:gd name="T9" fmla="*/ 335 h 427"/>
                <a:gd name="T10" fmla="*/ 81 w 400"/>
                <a:gd name="T11" fmla="*/ 427 h 427"/>
                <a:gd name="T12" fmla="*/ 149 w 400"/>
                <a:gd name="T13" fmla="*/ 375 h 427"/>
                <a:gd name="T14" fmla="*/ 327 w 400"/>
                <a:gd name="T15" fmla="*/ 333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0" h="427">
                  <a:moveTo>
                    <a:pt x="327" y="333"/>
                  </a:moveTo>
                  <a:cubicBezTo>
                    <a:pt x="399" y="263"/>
                    <a:pt x="400" y="149"/>
                    <a:pt x="330" y="76"/>
                  </a:cubicBezTo>
                  <a:cubicBezTo>
                    <a:pt x="260" y="3"/>
                    <a:pt x="145" y="0"/>
                    <a:pt x="74" y="70"/>
                  </a:cubicBezTo>
                  <a:cubicBezTo>
                    <a:pt x="2" y="139"/>
                    <a:pt x="0" y="254"/>
                    <a:pt x="70" y="326"/>
                  </a:cubicBezTo>
                  <a:cubicBezTo>
                    <a:pt x="73" y="329"/>
                    <a:pt x="76" y="332"/>
                    <a:pt x="79" y="335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149" y="375"/>
                    <a:pt x="149" y="375"/>
                    <a:pt x="149" y="375"/>
                  </a:cubicBezTo>
                  <a:cubicBezTo>
                    <a:pt x="210" y="393"/>
                    <a:pt x="278" y="380"/>
                    <a:pt x="327" y="33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1180879" y="4537095"/>
              <a:ext cx="714193" cy="733012"/>
            </a:xfrm>
            <a:custGeom>
              <a:avLst/>
              <a:gdLst>
                <a:gd name="T0" fmla="*/ 305 w 337"/>
                <a:gd name="T1" fmla="*/ 93 h 346"/>
                <a:gd name="T2" fmla="*/ 96 w 337"/>
                <a:gd name="T3" fmla="*/ 43 h 346"/>
                <a:gd name="T4" fmla="*/ 44 w 337"/>
                <a:gd name="T5" fmla="*/ 252 h 346"/>
                <a:gd name="T6" fmla="*/ 253 w 337"/>
                <a:gd name="T7" fmla="*/ 302 h 346"/>
                <a:gd name="T8" fmla="*/ 261 w 337"/>
                <a:gd name="T9" fmla="*/ 296 h 346"/>
                <a:gd name="T10" fmla="*/ 337 w 337"/>
                <a:gd name="T11" fmla="*/ 311 h 346"/>
                <a:gd name="T12" fmla="*/ 307 w 337"/>
                <a:gd name="T13" fmla="*/ 246 h 346"/>
                <a:gd name="T14" fmla="*/ 305 w 337"/>
                <a:gd name="T15" fmla="*/ 93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7" h="346">
                  <a:moveTo>
                    <a:pt x="305" y="93"/>
                  </a:moveTo>
                  <a:cubicBezTo>
                    <a:pt x="262" y="22"/>
                    <a:pt x="168" y="0"/>
                    <a:pt x="96" y="43"/>
                  </a:cubicBezTo>
                  <a:cubicBezTo>
                    <a:pt x="24" y="87"/>
                    <a:pt x="0" y="181"/>
                    <a:pt x="44" y="252"/>
                  </a:cubicBezTo>
                  <a:cubicBezTo>
                    <a:pt x="87" y="323"/>
                    <a:pt x="181" y="346"/>
                    <a:pt x="253" y="302"/>
                  </a:cubicBezTo>
                  <a:cubicBezTo>
                    <a:pt x="256" y="300"/>
                    <a:pt x="259" y="298"/>
                    <a:pt x="261" y="296"/>
                  </a:cubicBezTo>
                  <a:cubicBezTo>
                    <a:pt x="337" y="311"/>
                    <a:pt x="337" y="311"/>
                    <a:pt x="337" y="311"/>
                  </a:cubicBezTo>
                  <a:cubicBezTo>
                    <a:pt x="307" y="246"/>
                    <a:pt x="307" y="246"/>
                    <a:pt x="307" y="246"/>
                  </a:cubicBezTo>
                  <a:cubicBezTo>
                    <a:pt x="333" y="200"/>
                    <a:pt x="334" y="142"/>
                    <a:pt x="305" y="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2827915" y="2781630"/>
              <a:ext cx="807388" cy="896998"/>
            </a:xfrm>
            <a:custGeom>
              <a:avLst/>
              <a:gdLst>
                <a:gd name="T0" fmla="*/ 348 w 381"/>
                <a:gd name="T1" fmla="*/ 249 h 423"/>
                <a:gd name="T2" fmla="*/ 250 w 381"/>
                <a:gd name="T3" fmla="*/ 33 h 423"/>
                <a:gd name="T4" fmla="*/ 33 w 381"/>
                <a:gd name="T5" fmla="*/ 128 h 423"/>
                <a:gd name="T6" fmla="*/ 131 w 381"/>
                <a:gd name="T7" fmla="*/ 344 h 423"/>
                <a:gd name="T8" fmla="*/ 141 w 381"/>
                <a:gd name="T9" fmla="*/ 348 h 423"/>
                <a:gd name="T10" fmla="*/ 179 w 381"/>
                <a:gd name="T11" fmla="*/ 423 h 423"/>
                <a:gd name="T12" fmla="*/ 215 w 381"/>
                <a:gd name="T13" fmla="*/ 354 h 423"/>
                <a:gd name="T14" fmla="*/ 348 w 381"/>
                <a:gd name="T15" fmla="*/ 249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1" h="423">
                  <a:moveTo>
                    <a:pt x="348" y="249"/>
                  </a:moveTo>
                  <a:cubicBezTo>
                    <a:pt x="381" y="163"/>
                    <a:pt x="337" y="66"/>
                    <a:pt x="250" y="33"/>
                  </a:cubicBezTo>
                  <a:cubicBezTo>
                    <a:pt x="163" y="0"/>
                    <a:pt x="66" y="42"/>
                    <a:pt x="33" y="128"/>
                  </a:cubicBezTo>
                  <a:cubicBezTo>
                    <a:pt x="0" y="214"/>
                    <a:pt x="44" y="311"/>
                    <a:pt x="131" y="344"/>
                  </a:cubicBezTo>
                  <a:cubicBezTo>
                    <a:pt x="134" y="345"/>
                    <a:pt x="138" y="347"/>
                    <a:pt x="141" y="348"/>
                  </a:cubicBezTo>
                  <a:cubicBezTo>
                    <a:pt x="179" y="423"/>
                    <a:pt x="179" y="423"/>
                    <a:pt x="179" y="423"/>
                  </a:cubicBezTo>
                  <a:cubicBezTo>
                    <a:pt x="215" y="354"/>
                    <a:pt x="215" y="354"/>
                    <a:pt x="215" y="354"/>
                  </a:cubicBezTo>
                  <a:cubicBezTo>
                    <a:pt x="274" y="345"/>
                    <a:pt x="325" y="307"/>
                    <a:pt x="348" y="2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2266059" y="3674148"/>
              <a:ext cx="964206" cy="1078907"/>
            </a:xfrm>
            <a:custGeom>
              <a:avLst/>
              <a:gdLst>
                <a:gd name="T0" fmla="*/ 449 w 455"/>
                <a:gd name="T1" fmla="*/ 209 h 509"/>
                <a:gd name="T2" fmla="*/ 212 w 455"/>
                <a:gd name="T3" fmla="*/ 10 h 509"/>
                <a:gd name="T4" fmla="*/ 10 w 455"/>
                <a:gd name="T5" fmla="*/ 244 h 509"/>
                <a:gd name="T6" fmla="*/ 247 w 455"/>
                <a:gd name="T7" fmla="*/ 443 h 509"/>
                <a:gd name="T8" fmla="*/ 261 w 455"/>
                <a:gd name="T9" fmla="*/ 441 h 509"/>
                <a:gd name="T10" fmla="*/ 349 w 455"/>
                <a:gd name="T11" fmla="*/ 509 h 509"/>
                <a:gd name="T12" fmla="*/ 352 w 455"/>
                <a:gd name="T13" fmla="*/ 407 h 509"/>
                <a:gd name="T14" fmla="*/ 449 w 455"/>
                <a:gd name="T15" fmla="*/ 209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5" h="509">
                  <a:moveTo>
                    <a:pt x="449" y="209"/>
                  </a:moveTo>
                  <a:cubicBezTo>
                    <a:pt x="439" y="89"/>
                    <a:pt x="333" y="0"/>
                    <a:pt x="212" y="10"/>
                  </a:cubicBezTo>
                  <a:cubicBezTo>
                    <a:pt x="91" y="19"/>
                    <a:pt x="0" y="124"/>
                    <a:pt x="10" y="244"/>
                  </a:cubicBezTo>
                  <a:cubicBezTo>
                    <a:pt x="20" y="364"/>
                    <a:pt x="126" y="453"/>
                    <a:pt x="247" y="443"/>
                  </a:cubicBezTo>
                  <a:cubicBezTo>
                    <a:pt x="252" y="443"/>
                    <a:pt x="257" y="442"/>
                    <a:pt x="261" y="441"/>
                  </a:cubicBezTo>
                  <a:cubicBezTo>
                    <a:pt x="349" y="509"/>
                    <a:pt x="349" y="509"/>
                    <a:pt x="349" y="509"/>
                  </a:cubicBezTo>
                  <a:cubicBezTo>
                    <a:pt x="352" y="407"/>
                    <a:pt x="352" y="407"/>
                    <a:pt x="352" y="407"/>
                  </a:cubicBezTo>
                  <a:cubicBezTo>
                    <a:pt x="416" y="364"/>
                    <a:pt x="455" y="290"/>
                    <a:pt x="449" y="2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4743782" y="2536098"/>
              <a:ext cx="1049335" cy="1133569"/>
            </a:xfrm>
            <a:custGeom>
              <a:avLst/>
              <a:gdLst>
                <a:gd name="T0" fmla="*/ 421 w 495"/>
                <a:gd name="T1" fmla="*/ 382 h 535"/>
                <a:gd name="T2" fmla="*/ 382 w 495"/>
                <a:gd name="T3" fmla="*/ 75 h 535"/>
                <a:gd name="T4" fmla="*/ 74 w 495"/>
                <a:gd name="T5" fmla="*/ 111 h 535"/>
                <a:gd name="T6" fmla="*/ 114 w 495"/>
                <a:gd name="T7" fmla="*/ 418 h 535"/>
                <a:gd name="T8" fmla="*/ 126 w 495"/>
                <a:gd name="T9" fmla="*/ 426 h 535"/>
                <a:gd name="T10" fmla="*/ 144 w 495"/>
                <a:gd name="T11" fmla="*/ 535 h 535"/>
                <a:gd name="T12" fmla="*/ 216 w 495"/>
                <a:gd name="T13" fmla="*/ 462 h 535"/>
                <a:gd name="T14" fmla="*/ 421 w 495"/>
                <a:gd name="T15" fmla="*/ 382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5" h="535">
                  <a:moveTo>
                    <a:pt x="421" y="382"/>
                  </a:moveTo>
                  <a:cubicBezTo>
                    <a:pt x="495" y="287"/>
                    <a:pt x="478" y="150"/>
                    <a:pt x="382" y="75"/>
                  </a:cubicBezTo>
                  <a:cubicBezTo>
                    <a:pt x="286" y="0"/>
                    <a:pt x="148" y="16"/>
                    <a:pt x="74" y="111"/>
                  </a:cubicBezTo>
                  <a:cubicBezTo>
                    <a:pt x="0" y="205"/>
                    <a:pt x="18" y="343"/>
                    <a:pt x="114" y="418"/>
                  </a:cubicBezTo>
                  <a:cubicBezTo>
                    <a:pt x="118" y="421"/>
                    <a:pt x="122" y="424"/>
                    <a:pt x="126" y="426"/>
                  </a:cubicBezTo>
                  <a:cubicBezTo>
                    <a:pt x="144" y="535"/>
                    <a:pt x="144" y="535"/>
                    <a:pt x="144" y="535"/>
                  </a:cubicBezTo>
                  <a:cubicBezTo>
                    <a:pt x="216" y="462"/>
                    <a:pt x="216" y="462"/>
                    <a:pt x="216" y="462"/>
                  </a:cubicBezTo>
                  <a:cubicBezTo>
                    <a:pt x="291" y="474"/>
                    <a:pt x="371" y="446"/>
                    <a:pt x="421" y="38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040392" y="3557655"/>
              <a:ext cx="1055608" cy="1013492"/>
            </a:xfrm>
            <a:custGeom>
              <a:avLst/>
              <a:gdLst>
                <a:gd name="T0" fmla="*/ 314 w 498"/>
                <a:gd name="T1" fmla="*/ 456 h 478"/>
                <a:gd name="T2" fmla="*/ 465 w 498"/>
                <a:gd name="T3" fmla="*/ 186 h 478"/>
                <a:gd name="T4" fmla="*/ 197 w 498"/>
                <a:gd name="T5" fmla="*/ 32 h 478"/>
                <a:gd name="T6" fmla="*/ 46 w 498"/>
                <a:gd name="T7" fmla="*/ 302 h 478"/>
                <a:gd name="T8" fmla="*/ 50 w 498"/>
                <a:gd name="T9" fmla="*/ 316 h 478"/>
                <a:gd name="T10" fmla="*/ 0 w 498"/>
                <a:gd name="T11" fmla="*/ 415 h 478"/>
                <a:gd name="T12" fmla="*/ 101 w 498"/>
                <a:gd name="T13" fmla="*/ 398 h 478"/>
                <a:gd name="T14" fmla="*/ 314 w 498"/>
                <a:gd name="T15" fmla="*/ 456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8" h="478">
                  <a:moveTo>
                    <a:pt x="314" y="456"/>
                  </a:moveTo>
                  <a:cubicBezTo>
                    <a:pt x="430" y="424"/>
                    <a:pt x="498" y="304"/>
                    <a:pt x="465" y="186"/>
                  </a:cubicBezTo>
                  <a:cubicBezTo>
                    <a:pt x="433" y="69"/>
                    <a:pt x="313" y="0"/>
                    <a:pt x="197" y="32"/>
                  </a:cubicBezTo>
                  <a:cubicBezTo>
                    <a:pt x="81" y="64"/>
                    <a:pt x="14" y="185"/>
                    <a:pt x="46" y="302"/>
                  </a:cubicBezTo>
                  <a:cubicBezTo>
                    <a:pt x="47" y="307"/>
                    <a:pt x="49" y="312"/>
                    <a:pt x="50" y="316"/>
                  </a:cubicBezTo>
                  <a:cubicBezTo>
                    <a:pt x="0" y="415"/>
                    <a:pt x="0" y="415"/>
                    <a:pt x="0" y="415"/>
                  </a:cubicBezTo>
                  <a:cubicBezTo>
                    <a:pt x="101" y="398"/>
                    <a:pt x="101" y="398"/>
                    <a:pt x="101" y="398"/>
                  </a:cubicBezTo>
                  <a:cubicBezTo>
                    <a:pt x="155" y="453"/>
                    <a:pt x="235" y="478"/>
                    <a:pt x="314" y="4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1757073" y="2694708"/>
              <a:ext cx="1091453" cy="1019765"/>
            </a:xfrm>
            <a:custGeom>
              <a:avLst/>
              <a:gdLst>
                <a:gd name="T0" fmla="*/ 396 w 515"/>
                <a:gd name="T1" fmla="*/ 85 h 481"/>
                <a:gd name="T2" fmla="*/ 87 w 515"/>
                <a:gd name="T3" fmla="*/ 87 h 481"/>
                <a:gd name="T4" fmla="*/ 85 w 515"/>
                <a:gd name="T5" fmla="*/ 396 h 481"/>
                <a:gd name="T6" fmla="*/ 395 w 515"/>
                <a:gd name="T7" fmla="*/ 394 h 481"/>
                <a:gd name="T8" fmla="*/ 405 w 515"/>
                <a:gd name="T9" fmla="*/ 384 h 481"/>
                <a:gd name="T10" fmla="*/ 515 w 515"/>
                <a:gd name="T11" fmla="*/ 378 h 481"/>
                <a:gd name="T12" fmla="*/ 451 w 515"/>
                <a:gd name="T13" fmla="*/ 299 h 481"/>
                <a:gd name="T14" fmla="*/ 396 w 515"/>
                <a:gd name="T15" fmla="*/ 85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5" h="481">
                  <a:moveTo>
                    <a:pt x="396" y="85"/>
                  </a:moveTo>
                  <a:cubicBezTo>
                    <a:pt x="311" y="0"/>
                    <a:pt x="173" y="1"/>
                    <a:pt x="87" y="87"/>
                  </a:cubicBezTo>
                  <a:cubicBezTo>
                    <a:pt x="1" y="173"/>
                    <a:pt x="0" y="312"/>
                    <a:pt x="85" y="396"/>
                  </a:cubicBezTo>
                  <a:cubicBezTo>
                    <a:pt x="170" y="481"/>
                    <a:pt x="309" y="480"/>
                    <a:pt x="395" y="394"/>
                  </a:cubicBezTo>
                  <a:cubicBezTo>
                    <a:pt x="398" y="391"/>
                    <a:pt x="402" y="387"/>
                    <a:pt x="405" y="384"/>
                  </a:cubicBezTo>
                  <a:cubicBezTo>
                    <a:pt x="515" y="378"/>
                    <a:pt x="515" y="378"/>
                    <a:pt x="515" y="378"/>
                  </a:cubicBezTo>
                  <a:cubicBezTo>
                    <a:pt x="451" y="299"/>
                    <a:pt x="451" y="299"/>
                    <a:pt x="451" y="299"/>
                  </a:cubicBezTo>
                  <a:cubicBezTo>
                    <a:pt x="472" y="225"/>
                    <a:pt x="454" y="143"/>
                    <a:pt x="396" y="8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4619224" y="4537095"/>
              <a:ext cx="1051128" cy="1015284"/>
            </a:xfrm>
            <a:custGeom>
              <a:avLst/>
              <a:gdLst>
                <a:gd name="T0" fmla="*/ 315 w 496"/>
                <a:gd name="T1" fmla="*/ 456 h 479"/>
                <a:gd name="T2" fmla="*/ 461 w 496"/>
                <a:gd name="T3" fmla="*/ 183 h 479"/>
                <a:gd name="T4" fmla="*/ 190 w 496"/>
                <a:gd name="T5" fmla="*/ 34 h 479"/>
                <a:gd name="T6" fmla="*/ 44 w 496"/>
                <a:gd name="T7" fmla="*/ 306 h 479"/>
                <a:gd name="T8" fmla="*/ 49 w 496"/>
                <a:gd name="T9" fmla="*/ 320 h 479"/>
                <a:gd name="T10" fmla="*/ 0 w 496"/>
                <a:gd name="T11" fmla="*/ 420 h 479"/>
                <a:gd name="T12" fmla="*/ 101 w 496"/>
                <a:gd name="T13" fmla="*/ 402 h 479"/>
                <a:gd name="T14" fmla="*/ 315 w 496"/>
                <a:gd name="T15" fmla="*/ 456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6" h="479">
                  <a:moveTo>
                    <a:pt x="315" y="456"/>
                  </a:moveTo>
                  <a:cubicBezTo>
                    <a:pt x="430" y="422"/>
                    <a:pt x="496" y="300"/>
                    <a:pt x="461" y="183"/>
                  </a:cubicBezTo>
                  <a:cubicBezTo>
                    <a:pt x="427" y="67"/>
                    <a:pt x="306" y="0"/>
                    <a:pt x="190" y="34"/>
                  </a:cubicBezTo>
                  <a:cubicBezTo>
                    <a:pt x="75" y="68"/>
                    <a:pt x="10" y="190"/>
                    <a:pt x="44" y="306"/>
                  </a:cubicBezTo>
                  <a:cubicBezTo>
                    <a:pt x="45" y="311"/>
                    <a:pt x="47" y="316"/>
                    <a:pt x="49" y="320"/>
                  </a:cubicBezTo>
                  <a:cubicBezTo>
                    <a:pt x="0" y="420"/>
                    <a:pt x="0" y="420"/>
                    <a:pt x="0" y="420"/>
                  </a:cubicBezTo>
                  <a:cubicBezTo>
                    <a:pt x="101" y="402"/>
                    <a:pt x="101" y="402"/>
                    <a:pt x="101" y="402"/>
                  </a:cubicBezTo>
                  <a:cubicBezTo>
                    <a:pt x="156" y="456"/>
                    <a:pt x="237" y="479"/>
                    <a:pt x="315" y="45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3232953" y="3644577"/>
              <a:ext cx="734804" cy="833375"/>
            </a:xfrm>
            <a:custGeom>
              <a:avLst/>
              <a:gdLst>
                <a:gd name="T0" fmla="*/ 329 w 347"/>
                <a:gd name="T1" fmla="*/ 206 h 393"/>
                <a:gd name="T2" fmla="*/ 207 w 347"/>
                <a:gd name="T3" fmla="*/ 19 h 393"/>
                <a:gd name="T4" fmla="*/ 19 w 347"/>
                <a:gd name="T5" fmla="*/ 139 h 393"/>
                <a:gd name="T6" fmla="*/ 141 w 347"/>
                <a:gd name="T7" fmla="*/ 326 h 393"/>
                <a:gd name="T8" fmla="*/ 151 w 347"/>
                <a:gd name="T9" fmla="*/ 328 h 393"/>
                <a:gd name="T10" fmla="*/ 198 w 347"/>
                <a:gd name="T11" fmla="*/ 393 h 393"/>
                <a:gd name="T12" fmla="*/ 221 w 347"/>
                <a:gd name="T13" fmla="*/ 323 h 393"/>
                <a:gd name="T14" fmla="*/ 329 w 347"/>
                <a:gd name="T15" fmla="*/ 20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7" h="393">
                  <a:moveTo>
                    <a:pt x="329" y="206"/>
                  </a:moveTo>
                  <a:cubicBezTo>
                    <a:pt x="347" y="121"/>
                    <a:pt x="293" y="37"/>
                    <a:pt x="207" y="19"/>
                  </a:cubicBezTo>
                  <a:cubicBezTo>
                    <a:pt x="121" y="0"/>
                    <a:pt x="37" y="54"/>
                    <a:pt x="19" y="139"/>
                  </a:cubicBezTo>
                  <a:cubicBezTo>
                    <a:pt x="0" y="224"/>
                    <a:pt x="55" y="307"/>
                    <a:pt x="141" y="326"/>
                  </a:cubicBezTo>
                  <a:cubicBezTo>
                    <a:pt x="144" y="327"/>
                    <a:pt x="148" y="327"/>
                    <a:pt x="151" y="328"/>
                  </a:cubicBezTo>
                  <a:cubicBezTo>
                    <a:pt x="198" y="393"/>
                    <a:pt x="198" y="393"/>
                    <a:pt x="198" y="393"/>
                  </a:cubicBezTo>
                  <a:cubicBezTo>
                    <a:pt x="221" y="323"/>
                    <a:pt x="221" y="323"/>
                    <a:pt x="221" y="323"/>
                  </a:cubicBezTo>
                  <a:cubicBezTo>
                    <a:pt x="274" y="307"/>
                    <a:pt x="317" y="263"/>
                    <a:pt x="329" y="2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1134282" y="3061214"/>
              <a:ext cx="602181" cy="608454"/>
            </a:xfrm>
            <a:custGeom>
              <a:avLst/>
              <a:gdLst>
                <a:gd name="T0" fmla="*/ 249 w 284"/>
                <a:gd name="T1" fmla="*/ 73 h 287"/>
                <a:gd name="T2" fmla="*/ 74 w 284"/>
                <a:gd name="T3" fmla="*/ 39 h 287"/>
                <a:gd name="T4" fmla="*/ 39 w 284"/>
                <a:gd name="T5" fmla="*/ 215 h 287"/>
                <a:gd name="T6" fmla="*/ 214 w 284"/>
                <a:gd name="T7" fmla="*/ 248 h 287"/>
                <a:gd name="T8" fmla="*/ 221 w 284"/>
                <a:gd name="T9" fmla="*/ 243 h 287"/>
                <a:gd name="T10" fmla="*/ 284 w 284"/>
                <a:gd name="T11" fmla="*/ 252 h 287"/>
                <a:gd name="T12" fmla="*/ 257 w 284"/>
                <a:gd name="T13" fmla="*/ 200 h 287"/>
                <a:gd name="T14" fmla="*/ 249 w 284"/>
                <a:gd name="T15" fmla="*/ 73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4" h="287">
                  <a:moveTo>
                    <a:pt x="249" y="73"/>
                  </a:moveTo>
                  <a:cubicBezTo>
                    <a:pt x="211" y="15"/>
                    <a:pt x="132" y="0"/>
                    <a:pt x="74" y="39"/>
                  </a:cubicBezTo>
                  <a:cubicBezTo>
                    <a:pt x="16" y="79"/>
                    <a:pt x="0" y="157"/>
                    <a:pt x="39" y="215"/>
                  </a:cubicBezTo>
                  <a:cubicBezTo>
                    <a:pt x="77" y="272"/>
                    <a:pt x="156" y="287"/>
                    <a:pt x="214" y="248"/>
                  </a:cubicBezTo>
                  <a:cubicBezTo>
                    <a:pt x="217" y="246"/>
                    <a:pt x="219" y="245"/>
                    <a:pt x="221" y="243"/>
                  </a:cubicBezTo>
                  <a:cubicBezTo>
                    <a:pt x="284" y="252"/>
                    <a:pt x="284" y="252"/>
                    <a:pt x="284" y="252"/>
                  </a:cubicBezTo>
                  <a:cubicBezTo>
                    <a:pt x="257" y="200"/>
                    <a:pt x="257" y="200"/>
                    <a:pt x="257" y="200"/>
                  </a:cubicBezTo>
                  <a:cubicBezTo>
                    <a:pt x="277" y="161"/>
                    <a:pt x="276" y="112"/>
                    <a:pt x="249" y="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2391513" y="1989476"/>
              <a:ext cx="821726" cy="919401"/>
            </a:xfrm>
            <a:custGeom>
              <a:avLst/>
              <a:gdLst>
                <a:gd name="T0" fmla="*/ 359 w 388"/>
                <a:gd name="T1" fmla="*/ 245 h 434"/>
                <a:gd name="T2" fmla="*/ 246 w 388"/>
                <a:gd name="T3" fmla="*/ 29 h 434"/>
                <a:gd name="T4" fmla="*/ 29 w 388"/>
                <a:gd name="T5" fmla="*/ 139 h 434"/>
                <a:gd name="T6" fmla="*/ 142 w 388"/>
                <a:gd name="T7" fmla="*/ 355 h 434"/>
                <a:gd name="T8" fmla="*/ 153 w 388"/>
                <a:gd name="T9" fmla="*/ 359 h 434"/>
                <a:gd name="T10" fmla="*/ 196 w 388"/>
                <a:gd name="T11" fmla="*/ 434 h 434"/>
                <a:gd name="T12" fmla="*/ 229 w 388"/>
                <a:gd name="T13" fmla="*/ 361 h 434"/>
                <a:gd name="T14" fmla="*/ 359 w 388"/>
                <a:gd name="T15" fmla="*/ 245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8" h="434">
                  <a:moveTo>
                    <a:pt x="359" y="245"/>
                  </a:moveTo>
                  <a:cubicBezTo>
                    <a:pt x="388" y="155"/>
                    <a:pt x="338" y="58"/>
                    <a:pt x="246" y="29"/>
                  </a:cubicBezTo>
                  <a:cubicBezTo>
                    <a:pt x="155" y="0"/>
                    <a:pt x="58" y="49"/>
                    <a:pt x="29" y="139"/>
                  </a:cubicBezTo>
                  <a:cubicBezTo>
                    <a:pt x="0" y="229"/>
                    <a:pt x="50" y="326"/>
                    <a:pt x="142" y="355"/>
                  </a:cubicBezTo>
                  <a:cubicBezTo>
                    <a:pt x="145" y="357"/>
                    <a:pt x="149" y="358"/>
                    <a:pt x="153" y="359"/>
                  </a:cubicBezTo>
                  <a:cubicBezTo>
                    <a:pt x="196" y="434"/>
                    <a:pt x="196" y="434"/>
                    <a:pt x="196" y="434"/>
                  </a:cubicBezTo>
                  <a:cubicBezTo>
                    <a:pt x="229" y="361"/>
                    <a:pt x="229" y="361"/>
                    <a:pt x="229" y="361"/>
                  </a:cubicBezTo>
                  <a:cubicBezTo>
                    <a:pt x="288" y="349"/>
                    <a:pt x="340" y="306"/>
                    <a:pt x="359" y="24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3768822" y="2891851"/>
              <a:ext cx="1053816" cy="1145219"/>
            </a:xfrm>
            <a:custGeom>
              <a:avLst/>
              <a:gdLst>
                <a:gd name="T0" fmla="*/ 427 w 497"/>
                <a:gd name="T1" fmla="*/ 376 h 540"/>
                <a:gd name="T2" fmla="*/ 376 w 497"/>
                <a:gd name="T3" fmla="*/ 71 h 540"/>
                <a:gd name="T4" fmla="*/ 70 w 497"/>
                <a:gd name="T5" fmla="*/ 118 h 540"/>
                <a:gd name="T6" fmla="*/ 121 w 497"/>
                <a:gd name="T7" fmla="*/ 423 h 540"/>
                <a:gd name="T8" fmla="*/ 133 w 497"/>
                <a:gd name="T9" fmla="*/ 432 h 540"/>
                <a:gd name="T10" fmla="*/ 155 w 497"/>
                <a:gd name="T11" fmla="*/ 540 h 540"/>
                <a:gd name="T12" fmla="*/ 224 w 497"/>
                <a:gd name="T13" fmla="*/ 464 h 540"/>
                <a:gd name="T14" fmla="*/ 427 w 497"/>
                <a:gd name="T15" fmla="*/ 376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7" h="540">
                  <a:moveTo>
                    <a:pt x="427" y="376"/>
                  </a:moveTo>
                  <a:cubicBezTo>
                    <a:pt x="497" y="279"/>
                    <a:pt x="474" y="142"/>
                    <a:pt x="376" y="71"/>
                  </a:cubicBezTo>
                  <a:cubicBezTo>
                    <a:pt x="277" y="0"/>
                    <a:pt x="140" y="21"/>
                    <a:pt x="70" y="118"/>
                  </a:cubicBezTo>
                  <a:cubicBezTo>
                    <a:pt x="0" y="216"/>
                    <a:pt x="22" y="352"/>
                    <a:pt x="121" y="423"/>
                  </a:cubicBezTo>
                  <a:cubicBezTo>
                    <a:pt x="125" y="426"/>
                    <a:pt x="129" y="429"/>
                    <a:pt x="133" y="432"/>
                  </a:cubicBezTo>
                  <a:cubicBezTo>
                    <a:pt x="155" y="540"/>
                    <a:pt x="155" y="540"/>
                    <a:pt x="155" y="540"/>
                  </a:cubicBezTo>
                  <a:cubicBezTo>
                    <a:pt x="224" y="464"/>
                    <a:pt x="224" y="464"/>
                    <a:pt x="224" y="464"/>
                  </a:cubicBezTo>
                  <a:cubicBezTo>
                    <a:pt x="300" y="473"/>
                    <a:pt x="379" y="442"/>
                    <a:pt x="427" y="3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3266109" y="1929437"/>
              <a:ext cx="1047544" cy="1172102"/>
            </a:xfrm>
            <a:custGeom>
              <a:avLst/>
              <a:gdLst>
                <a:gd name="T0" fmla="*/ 456 w 494"/>
                <a:gd name="T1" fmla="*/ 317 h 553"/>
                <a:gd name="T2" fmla="*/ 318 w 494"/>
                <a:gd name="T3" fmla="*/ 40 h 553"/>
                <a:gd name="T4" fmla="*/ 39 w 494"/>
                <a:gd name="T5" fmla="*/ 174 h 553"/>
                <a:gd name="T6" fmla="*/ 177 w 494"/>
                <a:gd name="T7" fmla="*/ 451 h 553"/>
                <a:gd name="T8" fmla="*/ 191 w 494"/>
                <a:gd name="T9" fmla="*/ 456 h 553"/>
                <a:gd name="T10" fmla="*/ 244 w 494"/>
                <a:gd name="T11" fmla="*/ 553 h 553"/>
                <a:gd name="T12" fmla="*/ 287 w 494"/>
                <a:gd name="T13" fmla="*/ 460 h 553"/>
                <a:gd name="T14" fmla="*/ 456 w 494"/>
                <a:gd name="T15" fmla="*/ 317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4" h="553">
                  <a:moveTo>
                    <a:pt x="456" y="317"/>
                  </a:moveTo>
                  <a:cubicBezTo>
                    <a:pt x="494" y="203"/>
                    <a:pt x="433" y="79"/>
                    <a:pt x="318" y="40"/>
                  </a:cubicBezTo>
                  <a:cubicBezTo>
                    <a:pt x="203" y="0"/>
                    <a:pt x="78" y="60"/>
                    <a:pt x="39" y="174"/>
                  </a:cubicBezTo>
                  <a:cubicBezTo>
                    <a:pt x="0" y="288"/>
                    <a:pt x="62" y="412"/>
                    <a:pt x="177" y="451"/>
                  </a:cubicBezTo>
                  <a:cubicBezTo>
                    <a:pt x="181" y="453"/>
                    <a:pt x="186" y="454"/>
                    <a:pt x="191" y="456"/>
                  </a:cubicBezTo>
                  <a:cubicBezTo>
                    <a:pt x="244" y="553"/>
                    <a:pt x="244" y="553"/>
                    <a:pt x="244" y="553"/>
                  </a:cubicBezTo>
                  <a:cubicBezTo>
                    <a:pt x="287" y="460"/>
                    <a:pt x="287" y="460"/>
                    <a:pt x="287" y="460"/>
                  </a:cubicBezTo>
                  <a:cubicBezTo>
                    <a:pt x="363" y="446"/>
                    <a:pt x="429" y="394"/>
                    <a:pt x="456" y="31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1335905" y="3663395"/>
              <a:ext cx="919401" cy="931050"/>
            </a:xfrm>
            <a:custGeom>
              <a:avLst/>
              <a:gdLst>
                <a:gd name="T0" fmla="*/ 382 w 434"/>
                <a:gd name="T1" fmla="*/ 112 h 439"/>
                <a:gd name="T2" fmla="*/ 114 w 434"/>
                <a:gd name="T3" fmla="*/ 60 h 439"/>
                <a:gd name="T4" fmla="*/ 59 w 434"/>
                <a:gd name="T5" fmla="*/ 327 h 439"/>
                <a:gd name="T6" fmla="*/ 327 w 434"/>
                <a:gd name="T7" fmla="*/ 379 h 439"/>
                <a:gd name="T8" fmla="*/ 337 w 434"/>
                <a:gd name="T9" fmla="*/ 372 h 439"/>
                <a:gd name="T10" fmla="*/ 434 w 434"/>
                <a:gd name="T11" fmla="*/ 386 h 439"/>
                <a:gd name="T12" fmla="*/ 392 w 434"/>
                <a:gd name="T13" fmla="*/ 306 h 439"/>
                <a:gd name="T14" fmla="*/ 382 w 434"/>
                <a:gd name="T15" fmla="*/ 112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4" h="439">
                  <a:moveTo>
                    <a:pt x="382" y="112"/>
                  </a:moveTo>
                  <a:cubicBezTo>
                    <a:pt x="323" y="23"/>
                    <a:pt x="203" y="0"/>
                    <a:pt x="114" y="60"/>
                  </a:cubicBezTo>
                  <a:cubicBezTo>
                    <a:pt x="25" y="119"/>
                    <a:pt x="0" y="239"/>
                    <a:pt x="59" y="327"/>
                  </a:cubicBezTo>
                  <a:cubicBezTo>
                    <a:pt x="118" y="415"/>
                    <a:pt x="238" y="439"/>
                    <a:pt x="327" y="379"/>
                  </a:cubicBezTo>
                  <a:cubicBezTo>
                    <a:pt x="331" y="377"/>
                    <a:pt x="334" y="374"/>
                    <a:pt x="337" y="372"/>
                  </a:cubicBezTo>
                  <a:cubicBezTo>
                    <a:pt x="434" y="386"/>
                    <a:pt x="434" y="386"/>
                    <a:pt x="434" y="386"/>
                  </a:cubicBezTo>
                  <a:cubicBezTo>
                    <a:pt x="392" y="306"/>
                    <a:pt x="392" y="306"/>
                    <a:pt x="392" y="306"/>
                  </a:cubicBezTo>
                  <a:cubicBezTo>
                    <a:pt x="423" y="246"/>
                    <a:pt x="422" y="171"/>
                    <a:pt x="382" y="1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3387083" y="3839927"/>
              <a:ext cx="432817" cy="351272"/>
            </a:xfrm>
            <a:custGeom>
              <a:avLst/>
              <a:gdLst>
                <a:gd name="T0" fmla="*/ 176 w 204"/>
                <a:gd name="T1" fmla="*/ 32 h 166"/>
                <a:gd name="T2" fmla="*/ 124 w 204"/>
                <a:gd name="T3" fmla="*/ 6 h 166"/>
                <a:gd name="T4" fmla="*/ 83 w 204"/>
                <a:gd name="T5" fmla="*/ 51 h 166"/>
                <a:gd name="T6" fmla="*/ 58 w 204"/>
                <a:gd name="T7" fmla="*/ 84 h 166"/>
                <a:gd name="T8" fmla="*/ 18 w 204"/>
                <a:gd name="T9" fmla="*/ 100 h 166"/>
                <a:gd name="T10" fmla="*/ 22 w 204"/>
                <a:gd name="T11" fmla="*/ 109 h 166"/>
                <a:gd name="T12" fmla="*/ 9 w 204"/>
                <a:gd name="T13" fmla="*/ 122 h 166"/>
                <a:gd name="T14" fmla="*/ 77 w 204"/>
                <a:gd name="T15" fmla="*/ 166 h 166"/>
                <a:gd name="T16" fmla="*/ 144 w 204"/>
                <a:gd name="T17" fmla="*/ 133 h 166"/>
                <a:gd name="T18" fmla="*/ 173 w 204"/>
                <a:gd name="T19" fmla="*/ 65 h 166"/>
                <a:gd name="T20" fmla="*/ 204 w 204"/>
                <a:gd name="T21" fmla="*/ 51 h 166"/>
                <a:gd name="T22" fmla="*/ 176 w 204"/>
                <a:gd name="T23" fmla="*/ 32 h 166"/>
                <a:gd name="T24" fmla="*/ 143 w 204"/>
                <a:gd name="T25" fmla="*/ 45 h 166"/>
                <a:gd name="T26" fmla="*/ 132 w 204"/>
                <a:gd name="T27" fmla="*/ 34 h 166"/>
                <a:gd name="T28" fmla="*/ 143 w 204"/>
                <a:gd name="T29" fmla="*/ 22 h 166"/>
                <a:gd name="T30" fmla="*/ 155 w 204"/>
                <a:gd name="T31" fmla="*/ 34 h 166"/>
                <a:gd name="T32" fmla="*/ 143 w 204"/>
                <a:gd name="T33" fmla="*/ 4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4" h="166">
                  <a:moveTo>
                    <a:pt x="176" y="32"/>
                  </a:moveTo>
                  <a:cubicBezTo>
                    <a:pt x="169" y="11"/>
                    <a:pt x="146" y="0"/>
                    <a:pt x="124" y="6"/>
                  </a:cubicBezTo>
                  <a:cubicBezTo>
                    <a:pt x="95" y="15"/>
                    <a:pt x="83" y="51"/>
                    <a:pt x="83" y="51"/>
                  </a:cubicBezTo>
                  <a:cubicBezTo>
                    <a:pt x="78" y="63"/>
                    <a:pt x="73" y="74"/>
                    <a:pt x="58" y="84"/>
                  </a:cubicBezTo>
                  <a:cubicBezTo>
                    <a:pt x="30" y="103"/>
                    <a:pt x="1" y="49"/>
                    <a:pt x="18" y="100"/>
                  </a:cubicBezTo>
                  <a:cubicBezTo>
                    <a:pt x="19" y="103"/>
                    <a:pt x="20" y="106"/>
                    <a:pt x="22" y="109"/>
                  </a:cubicBezTo>
                  <a:cubicBezTo>
                    <a:pt x="3" y="99"/>
                    <a:pt x="0" y="98"/>
                    <a:pt x="9" y="122"/>
                  </a:cubicBezTo>
                  <a:cubicBezTo>
                    <a:pt x="18" y="150"/>
                    <a:pt x="48" y="163"/>
                    <a:pt x="77" y="166"/>
                  </a:cubicBezTo>
                  <a:cubicBezTo>
                    <a:pt x="103" y="166"/>
                    <a:pt x="132" y="159"/>
                    <a:pt x="144" y="133"/>
                  </a:cubicBezTo>
                  <a:cubicBezTo>
                    <a:pt x="152" y="114"/>
                    <a:pt x="152" y="87"/>
                    <a:pt x="173" y="65"/>
                  </a:cubicBezTo>
                  <a:cubicBezTo>
                    <a:pt x="173" y="65"/>
                    <a:pt x="186" y="53"/>
                    <a:pt x="204" y="51"/>
                  </a:cubicBezTo>
                  <a:cubicBezTo>
                    <a:pt x="180" y="50"/>
                    <a:pt x="176" y="32"/>
                    <a:pt x="176" y="32"/>
                  </a:cubicBezTo>
                  <a:close/>
                  <a:moveTo>
                    <a:pt x="143" y="45"/>
                  </a:moveTo>
                  <a:cubicBezTo>
                    <a:pt x="137" y="45"/>
                    <a:pt x="132" y="40"/>
                    <a:pt x="132" y="34"/>
                  </a:cubicBezTo>
                  <a:cubicBezTo>
                    <a:pt x="132" y="28"/>
                    <a:pt x="137" y="22"/>
                    <a:pt x="143" y="22"/>
                  </a:cubicBezTo>
                  <a:cubicBezTo>
                    <a:pt x="150" y="22"/>
                    <a:pt x="155" y="28"/>
                    <a:pt x="155" y="34"/>
                  </a:cubicBezTo>
                  <a:cubicBezTo>
                    <a:pt x="155" y="40"/>
                    <a:pt x="150" y="45"/>
                    <a:pt x="143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4324406" y="2016358"/>
              <a:ext cx="722259" cy="741973"/>
            </a:xfrm>
            <a:custGeom>
              <a:avLst/>
              <a:gdLst>
                <a:gd name="T0" fmla="*/ 265 w 341"/>
                <a:gd name="T1" fmla="*/ 291 h 350"/>
                <a:gd name="T2" fmla="*/ 289 w 341"/>
                <a:gd name="T3" fmla="*/ 78 h 350"/>
                <a:gd name="T4" fmla="*/ 76 w 341"/>
                <a:gd name="T5" fmla="*/ 51 h 350"/>
                <a:gd name="T6" fmla="*/ 52 w 341"/>
                <a:gd name="T7" fmla="*/ 265 h 350"/>
                <a:gd name="T8" fmla="*/ 59 w 341"/>
                <a:gd name="T9" fmla="*/ 273 h 350"/>
                <a:gd name="T10" fmla="*/ 53 w 341"/>
                <a:gd name="T11" fmla="*/ 350 h 350"/>
                <a:gd name="T12" fmla="*/ 113 w 341"/>
                <a:gd name="T13" fmla="*/ 312 h 350"/>
                <a:gd name="T14" fmla="*/ 265 w 341"/>
                <a:gd name="T15" fmla="*/ 291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1" h="350">
                  <a:moveTo>
                    <a:pt x="265" y="291"/>
                  </a:moveTo>
                  <a:cubicBezTo>
                    <a:pt x="331" y="240"/>
                    <a:pt x="341" y="144"/>
                    <a:pt x="289" y="78"/>
                  </a:cubicBezTo>
                  <a:cubicBezTo>
                    <a:pt x="237" y="11"/>
                    <a:pt x="141" y="0"/>
                    <a:pt x="76" y="51"/>
                  </a:cubicBezTo>
                  <a:cubicBezTo>
                    <a:pt x="10" y="103"/>
                    <a:pt x="0" y="199"/>
                    <a:pt x="52" y="265"/>
                  </a:cubicBezTo>
                  <a:cubicBezTo>
                    <a:pt x="54" y="268"/>
                    <a:pt x="56" y="270"/>
                    <a:pt x="59" y="273"/>
                  </a:cubicBezTo>
                  <a:cubicBezTo>
                    <a:pt x="53" y="350"/>
                    <a:pt x="53" y="350"/>
                    <a:pt x="53" y="350"/>
                  </a:cubicBezTo>
                  <a:cubicBezTo>
                    <a:pt x="113" y="312"/>
                    <a:pt x="113" y="312"/>
                    <a:pt x="113" y="312"/>
                  </a:cubicBezTo>
                  <a:cubicBezTo>
                    <a:pt x="163" y="332"/>
                    <a:pt x="221" y="326"/>
                    <a:pt x="265" y="2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4445379" y="2249345"/>
              <a:ext cx="444467" cy="237467"/>
            </a:xfrm>
            <a:custGeom>
              <a:avLst/>
              <a:gdLst>
                <a:gd name="T0" fmla="*/ 190 w 210"/>
                <a:gd name="T1" fmla="*/ 22 h 112"/>
                <a:gd name="T2" fmla="*/ 49 w 210"/>
                <a:gd name="T3" fmla="*/ 22 h 112"/>
                <a:gd name="T4" fmla="*/ 46 w 210"/>
                <a:gd name="T5" fmla="*/ 22 h 112"/>
                <a:gd name="T6" fmla="*/ 31 w 210"/>
                <a:gd name="T7" fmla="*/ 3 h 112"/>
                <a:gd name="T8" fmla="*/ 23 w 210"/>
                <a:gd name="T9" fmla="*/ 1 h 112"/>
                <a:gd name="T10" fmla="*/ 14 w 210"/>
                <a:gd name="T11" fmla="*/ 1 h 112"/>
                <a:gd name="T12" fmla="*/ 10 w 210"/>
                <a:gd name="T13" fmla="*/ 0 h 112"/>
                <a:gd name="T14" fmla="*/ 0 w 210"/>
                <a:gd name="T15" fmla="*/ 10 h 112"/>
                <a:gd name="T16" fmla="*/ 10 w 210"/>
                <a:gd name="T17" fmla="*/ 20 h 112"/>
                <a:gd name="T18" fmla="*/ 19 w 210"/>
                <a:gd name="T19" fmla="*/ 16 h 112"/>
                <a:gd name="T20" fmla="*/ 24 w 210"/>
                <a:gd name="T21" fmla="*/ 16 h 112"/>
                <a:gd name="T22" fmla="*/ 31 w 210"/>
                <a:gd name="T23" fmla="*/ 20 h 112"/>
                <a:gd name="T24" fmla="*/ 36 w 210"/>
                <a:gd name="T25" fmla="*/ 26 h 112"/>
                <a:gd name="T26" fmla="*/ 37 w 210"/>
                <a:gd name="T27" fmla="*/ 32 h 112"/>
                <a:gd name="T28" fmla="*/ 75 w 210"/>
                <a:gd name="T29" fmla="*/ 108 h 112"/>
                <a:gd name="T30" fmla="*/ 77 w 210"/>
                <a:gd name="T31" fmla="*/ 109 h 112"/>
                <a:gd name="T32" fmla="*/ 78 w 210"/>
                <a:gd name="T33" fmla="*/ 110 h 112"/>
                <a:gd name="T34" fmla="*/ 81 w 210"/>
                <a:gd name="T35" fmla="*/ 111 h 112"/>
                <a:gd name="T36" fmla="*/ 83 w 210"/>
                <a:gd name="T37" fmla="*/ 112 h 112"/>
                <a:gd name="T38" fmla="*/ 145 w 210"/>
                <a:gd name="T39" fmla="*/ 112 h 112"/>
                <a:gd name="T40" fmla="*/ 161 w 210"/>
                <a:gd name="T41" fmla="*/ 105 h 112"/>
                <a:gd name="T42" fmla="*/ 161 w 210"/>
                <a:gd name="T43" fmla="*/ 103 h 112"/>
                <a:gd name="T44" fmla="*/ 161 w 210"/>
                <a:gd name="T45" fmla="*/ 102 h 112"/>
                <a:gd name="T46" fmla="*/ 160 w 210"/>
                <a:gd name="T47" fmla="*/ 101 h 112"/>
                <a:gd name="T48" fmla="*/ 160 w 210"/>
                <a:gd name="T49" fmla="*/ 100 h 112"/>
                <a:gd name="T50" fmla="*/ 159 w 210"/>
                <a:gd name="T51" fmla="*/ 100 h 112"/>
                <a:gd name="T52" fmla="*/ 158 w 210"/>
                <a:gd name="T53" fmla="*/ 99 h 112"/>
                <a:gd name="T54" fmla="*/ 155 w 210"/>
                <a:gd name="T55" fmla="*/ 99 h 112"/>
                <a:gd name="T56" fmla="*/ 89 w 210"/>
                <a:gd name="T57" fmla="*/ 99 h 112"/>
                <a:gd name="T58" fmla="*/ 84 w 210"/>
                <a:gd name="T59" fmla="*/ 95 h 112"/>
                <a:gd name="T60" fmla="*/ 79 w 210"/>
                <a:gd name="T61" fmla="*/ 86 h 112"/>
                <a:gd name="T62" fmla="*/ 89 w 210"/>
                <a:gd name="T63" fmla="*/ 84 h 112"/>
                <a:gd name="T64" fmla="*/ 168 w 210"/>
                <a:gd name="T65" fmla="*/ 84 h 112"/>
                <a:gd name="T66" fmla="*/ 169 w 210"/>
                <a:gd name="T67" fmla="*/ 84 h 112"/>
                <a:gd name="T68" fmla="*/ 170 w 210"/>
                <a:gd name="T69" fmla="*/ 83 h 112"/>
                <a:gd name="T70" fmla="*/ 172 w 210"/>
                <a:gd name="T71" fmla="*/ 83 h 112"/>
                <a:gd name="T72" fmla="*/ 173 w 210"/>
                <a:gd name="T73" fmla="*/ 83 h 112"/>
                <a:gd name="T74" fmla="*/ 174 w 210"/>
                <a:gd name="T75" fmla="*/ 82 h 112"/>
                <a:gd name="T76" fmla="*/ 174 w 210"/>
                <a:gd name="T77" fmla="*/ 81 h 112"/>
                <a:gd name="T78" fmla="*/ 175 w 210"/>
                <a:gd name="T79" fmla="*/ 80 h 112"/>
                <a:gd name="T80" fmla="*/ 175 w 210"/>
                <a:gd name="T81" fmla="*/ 80 h 112"/>
                <a:gd name="T82" fmla="*/ 202 w 210"/>
                <a:gd name="T83" fmla="*/ 32 h 112"/>
                <a:gd name="T84" fmla="*/ 190 w 210"/>
                <a:gd name="T85" fmla="*/ 2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0" h="112">
                  <a:moveTo>
                    <a:pt x="190" y="22"/>
                  </a:moveTo>
                  <a:cubicBezTo>
                    <a:pt x="49" y="22"/>
                    <a:pt x="49" y="22"/>
                    <a:pt x="49" y="22"/>
                  </a:cubicBezTo>
                  <a:cubicBezTo>
                    <a:pt x="48" y="22"/>
                    <a:pt x="47" y="22"/>
                    <a:pt x="46" y="22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29" y="1"/>
                    <a:pt x="23" y="1"/>
                  </a:cubicBezTo>
                  <a:cubicBezTo>
                    <a:pt x="20" y="1"/>
                    <a:pt x="16" y="1"/>
                    <a:pt x="14" y="1"/>
                  </a:cubicBezTo>
                  <a:cubicBezTo>
                    <a:pt x="13" y="1"/>
                    <a:pt x="11" y="0"/>
                    <a:pt x="10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4" y="20"/>
                    <a:pt x="17" y="19"/>
                    <a:pt x="19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7" y="15"/>
                    <a:pt x="31" y="20"/>
                  </a:cubicBezTo>
                  <a:cubicBezTo>
                    <a:pt x="32" y="21"/>
                    <a:pt x="34" y="24"/>
                    <a:pt x="36" y="26"/>
                  </a:cubicBezTo>
                  <a:cubicBezTo>
                    <a:pt x="36" y="28"/>
                    <a:pt x="36" y="30"/>
                    <a:pt x="37" y="32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145" y="112"/>
                    <a:pt x="145" y="112"/>
                    <a:pt x="145" y="112"/>
                  </a:cubicBezTo>
                  <a:cubicBezTo>
                    <a:pt x="157" y="112"/>
                    <a:pt x="161" y="108"/>
                    <a:pt x="161" y="105"/>
                  </a:cubicBezTo>
                  <a:cubicBezTo>
                    <a:pt x="161" y="103"/>
                    <a:pt x="161" y="103"/>
                    <a:pt x="161" y="103"/>
                  </a:cubicBezTo>
                  <a:cubicBezTo>
                    <a:pt x="161" y="102"/>
                    <a:pt x="161" y="102"/>
                    <a:pt x="161" y="102"/>
                  </a:cubicBezTo>
                  <a:cubicBezTo>
                    <a:pt x="160" y="101"/>
                    <a:pt x="160" y="101"/>
                    <a:pt x="160" y="101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59" y="100"/>
                    <a:pt x="159" y="100"/>
                    <a:pt x="159" y="100"/>
                  </a:cubicBezTo>
                  <a:cubicBezTo>
                    <a:pt x="158" y="99"/>
                    <a:pt x="158" y="99"/>
                    <a:pt x="158" y="99"/>
                  </a:cubicBezTo>
                  <a:cubicBezTo>
                    <a:pt x="155" y="99"/>
                    <a:pt x="155" y="99"/>
                    <a:pt x="155" y="99"/>
                  </a:cubicBezTo>
                  <a:cubicBezTo>
                    <a:pt x="89" y="99"/>
                    <a:pt x="89" y="99"/>
                    <a:pt x="89" y="99"/>
                  </a:cubicBezTo>
                  <a:cubicBezTo>
                    <a:pt x="89" y="99"/>
                    <a:pt x="85" y="99"/>
                    <a:pt x="84" y="95"/>
                  </a:cubicBezTo>
                  <a:cubicBezTo>
                    <a:pt x="79" y="86"/>
                    <a:pt x="79" y="86"/>
                    <a:pt x="79" y="86"/>
                  </a:cubicBezTo>
                  <a:cubicBezTo>
                    <a:pt x="79" y="84"/>
                    <a:pt x="86" y="84"/>
                    <a:pt x="89" y="84"/>
                  </a:cubicBezTo>
                  <a:cubicBezTo>
                    <a:pt x="168" y="84"/>
                    <a:pt x="168" y="84"/>
                    <a:pt x="168" y="84"/>
                  </a:cubicBezTo>
                  <a:cubicBezTo>
                    <a:pt x="169" y="84"/>
                    <a:pt x="169" y="84"/>
                    <a:pt x="169" y="84"/>
                  </a:cubicBezTo>
                  <a:cubicBezTo>
                    <a:pt x="170" y="83"/>
                    <a:pt x="170" y="83"/>
                    <a:pt x="170" y="83"/>
                  </a:cubicBezTo>
                  <a:cubicBezTo>
                    <a:pt x="172" y="83"/>
                    <a:pt x="172" y="83"/>
                    <a:pt x="172" y="83"/>
                  </a:cubicBezTo>
                  <a:cubicBezTo>
                    <a:pt x="173" y="83"/>
                    <a:pt x="173" y="83"/>
                    <a:pt x="173" y="83"/>
                  </a:cubicBezTo>
                  <a:cubicBezTo>
                    <a:pt x="174" y="82"/>
                    <a:pt x="174" y="82"/>
                    <a:pt x="174" y="82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202" y="32"/>
                    <a:pt x="202" y="32"/>
                    <a:pt x="202" y="32"/>
                  </a:cubicBezTo>
                  <a:cubicBezTo>
                    <a:pt x="210" y="22"/>
                    <a:pt x="204" y="22"/>
                    <a:pt x="19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4614743" y="2510111"/>
              <a:ext cx="54662" cy="5555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Oval 24"/>
            <p:cNvSpPr>
              <a:spLocks noChangeArrowheads="1"/>
            </p:cNvSpPr>
            <p:nvPr/>
          </p:nvSpPr>
          <p:spPr bwMode="auto">
            <a:xfrm>
              <a:off x="4724964" y="2510111"/>
              <a:ext cx="54662" cy="5555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4979457" y="2985045"/>
              <a:ext cx="194455" cy="257181"/>
            </a:xfrm>
            <a:custGeom>
              <a:avLst/>
              <a:gdLst>
                <a:gd name="T0" fmla="*/ 73 w 92"/>
                <a:gd name="T1" fmla="*/ 42 h 121"/>
                <a:gd name="T2" fmla="*/ 92 w 92"/>
                <a:gd name="T3" fmla="*/ 51 h 121"/>
                <a:gd name="T4" fmla="*/ 63 w 92"/>
                <a:gd name="T5" fmla="*/ 0 h 121"/>
                <a:gd name="T6" fmla="*/ 3 w 92"/>
                <a:gd name="T7" fmla="*/ 0 h 121"/>
                <a:gd name="T8" fmla="*/ 20 w 92"/>
                <a:gd name="T9" fmla="*/ 11 h 121"/>
                <a:gd name="T10" fmla="*/ 6 w 92"/>
                <a:gd name="T11" fmla="*/ 36 h 121"/>
                <a:gd name="T12" fmla="*/ 7 w 92"/>
                <a:gd name="T13" fmla="*/ 60 h 121"/>
                <a:gd name="T14" fmla="*/ 41 w 92"/>
                <a:gd name="T15" fmla="*/ 121 h 121"/>
                <a:gd name="T16" fmla="*/ 45 w 92"/>
                <a:gd name="T17" fmla="*/ 91 h 121"/>
                <a:gd name="T18" fmla="*/ 73 w 92"/>
                <a:gd name="T19" fmla="*/ 42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121">
                  <a:moveTo>
                    <a:pt x="73" y="42"/>
                  </a:moveTo>
                  <a:cubicBezTo>
                    <a:pt x="92" y="51"/>
                    <a:pt x="92" y="51"/>
                    <a:pt x="92" y="51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0" y="47"/>
                    <a:pt x="7" y="60"/>
                    <a:pt x="7" y="60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36" y="110"/>
                    <a:pt x="45" y="91"/>
                    <a:pt x="45" y="91"/>
                  </a:cubicBezTo>
                  <a:lnTo>
                    <a:pt x="73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5040392" y="3174123"/>
              <a:ext cx="214169" cy="127246"/>
            </a:xfrm>
            <a:custGeom>
              <a:avLst/>
              <a:gdLst>
                <a:gd name="T0" fmla="*/ 58 w 101"/>
                <a:gd name="T1" fmla="*/ 60 h 60"/>
                <a:gd name="T2" fmla="*/ 101 w 101"/>
                <a:gd name="T3" fmla="*/ 59 h 60"/>
                <a:gd name="T4" fmla="*/ 101 w 101"/>
                <a:gd name="T5" fmla="*/ 0 h 60"/>
                <a:gd name="T6" fmla="*/ 29 w 101"/>
                <a:gd name="T7" fmla="*/ 0 h 60"/>
                <a:gd name="T8" fmla="*/ 58 w 101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60">
                  <a:moveTo>
                    <a:pt x="58" y="60"/>
                  </a:moveTo>
                  <a:cubicBezTo>
                    <a:pt x="101" y="59"/>
                    <a:pt x="101" y="59"/>
                    <a:pt x="101" y="59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0" y="54"/>
                    <a:pt x="58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5210651" y="2775358"/>
              <a:ext cx="262558" cy="167571"/>
            </a:xfrm>
            <a:custGeom>
              <a:avLst/>
              <a:gdLst>
                <a:gd name="T0" fmla="*/ 95 w 124"/>
                <a:gd name="T1" fmla="*/ 79 h 79"/>
                <a:gd name="T2" fmla="*/ 124 w 124"/>
                <a:gd name="T3" fmla="*/ 26 h 79"/>
                <a:gd name="T4" fmla="*/ 106 w 124"/>
                <a:gd name="T5" fmla="*/ 36 h 79"/>
                <a:gd name="T6" fmla="*/ 91 w 124"/>
                <a:gd name="T7" fmla="*/ 12 h 79"/>
                <a:gd name="T8" fmla="*/ 70 w 124"/>
                <a:gd name="T9" fmla="*/ 0 h 79"/>
                <a:gd name="T10" fmla="*/ 0 w 124"/>
                <a:gd name="T11" fmla="*/ 1 h 79"/>
                <a:gd name="T12" fmla="*/ 24 w 124"/>
                <a:gd name="T13" fmla="*/ 18 h 79"/>
                <a:gd name="T14" fmla="*/ 54 w 124"/>
                <a:gd name="T15" fmla="*/ 67 h 79"/>
                <a:gd name="T16" fmla="*/ 36 w 124"/>
                <a:gd name="T17" fmla="*/ 79 h 79"/>
                <a:gd name="T18" fmla="*/ 95 w 124"/>
                <a:gd name="T19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4" h="79">
                  <a:moveTo>
                    <a:pt x="95" y="79"/>
                  </a:moveTo>
                  <a:cubicBezTo>
                    <a:pt x="124" y="26"/>
                    <a:pt x="124" y="26"/>
                    <a:pt x="124" y="26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85" y="1"/>
                    <a:pt x="70" y="0"/>
                    <a:pt x="7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1"/>
                    <a:pt x="24" y="18"/>
                    <a:pt x="24" y="18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36" y="79"/>
                    <a:pt x="36" y="79"/>
                    <a:pt x="36" y="79"/>
                  </a:cubicBezTo>
                  <a:lnTo>
                    <a:pt x="95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5068171" y="2733240"/>
              <a:ext cx="184597" cy="241051"/>
            </a:xfrm>
            <a:custGeom>
              <a:avLst/>
              <a:gdLst>
                <a:gd name="T0" fmla="*/ 87 w 87"/>
                <a:gd name="T1" fmla="*/ 51 h 114"/>
                <a:gd name="T2" fmla="*/ 20 w 87"/>
                <a:gd name="T3" fmla="*/ 47 h 114"/>
                <a:gd name="T4" fmla="*/ 0 w 87"/>
                <a:gd name="T5" fmla="*/ 85 h 114"/>
                <a:gd name="T6" fmla="*/ 52 w 87"/>
                <a:gd name="T7" fmla="*/ 114 h 114"/>
                <a:gd name="T8" fmla="*/ 87 w 87"/>
                <a:gd name="T9" fmla="*/ 5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14">
                  <a:moveTo>
                    <a:pt x="87" y="51"/>
                  </a:moveTo>
                  <a:cubicBezTo>
                    <a:pt x="87" y="51"/>
                    <a:pt x="53" y="0"/>
                    <a:pt x="20" y="4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52" y="114"/>
                    <a:pt x="52" y="114"/>
                    <a:pt x="52" y="114"/>
                  </a:cubicBezTo>
                  <a:lnTo>
                    <a:pt x="87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5297573" y="3124837"/>
              <a:ext cx="241051" cy="216857"/>
            </a:xfrm>
            <a:custGeom>
              <a:avLst/>
              <a:gdLst>
                <a:gd name="T0" fmla="*/ 87 w 114"/>
                <a:gd name="T1" fmla="*/ 18 h 102"/>
                <a:gd name="T2" fmla="*/ 30 w 114"/>
                <a:gd name="T3" fmla="*/ 20 h 102"/>
                <a:gd name="T4" fmla="*/ 28 w 114"/>
                <a:gd name="T5" fmla="*/ 0 h 102"/>
                <a:gd name="T6" fmla="*/ 0 w 114"/>
                <a:gd name="T7" fmla="*/ 52 h 102"/>
                <a:gd name="T8" fmla="*/ 32 w 114"/>
                <a:gd name="T9" fmla="*/ 102 h 102"/>
                <a:gd name="T10" fmla="*/ 32 w 114"/>
                <a:gd name="T11" fmla="*/ 82 h 102"/>
                <a:gd name="T12" fmla="*/ 61 w 114"/>
                <a:gd name="T13" fmla="*/ 80 h 102"/>
                <a:gd name="T14" fmla="*/ 81 w 114"/>
                <a:gd name="T15" fmla="*/ 66 h 102"/>
                <a:gd name="T16" fmla="*/ 114 w 114"/>
                <a:gd name="T17" fmla="*/ 5 h 102"/>
                <a:gd name="T18" fmla="*/ 87 w 114"/>
                <a:gd name="T19" fmla="*/ 1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02">
                  <a:moveTo>
                    <a:pt x="87" y="18"/>
                  </a:moveTo>
                  <a:cubicBezTo>
                    <a:pt x="30" y="20"/>
                    <a:pt x="30" y="20"/>
                    <a:pt x="30" y="2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32" y="102"/>
                    <a:pt x="32" y="102"/>
                    <a:pt x="32" y="102"/>
                  </a:cubicBezTo>
                  <a:cubicBezTo>
                    <a:pt x="32" y="82"/>
                    <a:pt x="32" y="82"/>
                    <a:pt x="32" y="82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73" y="79"/>
                    <a:pt x="81" y="66"/>
                    <a:pt x="81" y="66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08" y="15"/>
                    <a:pt x="87" y="18"/>
                    <a:pt x="87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5380015" y="2944721"/>
              <a:ext cx="211480" cy="197142"/>
            </a:xfrm>
            <a:custGeom>
              <a:avLst/>
              <a:gdLst>
                <a:gd name="T0" fmla="*/ 39 w 100"/>
                <a:gd name="T1" fmla="*/ 93 h 93"/>
                <a:gd name="T2" fmla="*/ 74 w 100"/>
                <a:gd name="T3" fmla="*/ 36 h 93"/>
                <a:gd name="T4" fmla="*/ 50 w 100"/>
                <a:gd name="T5" fmla="*/ 0 h 93"/>
                <a:gd name="T6" fmla="*/ 0 w 100"/>
                <a:gd name="T7" fmla="*/ 32 h 93"/>
                <a:gd name="T8" fmla="*/ 39 w 100"/>
                <a:gd name="T9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93">
                  <a:moveTo>
                    <a:pt x="39" y="93"/>
                  </a:moveTo>
                  <a:cubicBezTo>
                    <a:pt x="39" y="93"/>
                    <a:pt x="100" y="88"/>
                    <a:pt x="74" y="3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32"/>
                    <a:pt x="0" y="32"/>
                    <a:pt x="0" y="32"/>
                  </a:cubicBezTo>
                  <a:lnTo>
                    <a:pt x="39" y="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 noEditPoints="1"/>
            </p:cNvSpPr>
            <p:nvPr/>
          </p:nvSpPr>
          <p:spPr bwMode="auto">
            <a:xfrm>
              <a:off x="4095003" y="3121253"/>
              <a:ext cx="398765" cy="591427"/>
            </a:xfrm>
            <a:custGeom>
              <a:avLst/>
              <a:gdLst>
                <a:gd name="T0" fmla="*/ 98 w 188"/>
                <a:gd name="T1" fmla="*/ 1 h 279"/>
                <a:gd name="T2" fmla="*/ 22 w 188"/>
                <a:gd name="T3" fmla="*/ 34 h 279"/>
                <a:gd name="T4" fmla="*/ 2 w 188"/>
                <a:gd name="T5" fmla="*/ 99 h 279"/>
                <a:gd name="T6" fmla="*/ 24 w 188"/>
                <a:gd name="T7" fmla="*/ 155 h 279"/>
                <a:gd name="T8" fmla="*/ 24 w 188"/>
                <a:gd name="T9" fmla="*/ 155 h 279"/>
                <a:gd name="T10" fmla="*/ 37 w 188"/>
                <a:gd name="T11" fmla="*/ 201 h 279"/>
                <a:gd name="T12" fmla="*/ 42 w 188"/>
                <a:gd name="T13" fmla="*/ 267 h 279"/>
                <a:gd name="T14" fmla="*/ 47 w 188"/>
                <a:gd name="T15" fmla="*/ 271 h 279"/>
                <a:gd name="T16" fmla="*/ 82 w 188"/>
                <a:gd name="T17" fmla="*/ 279 h 279"/>
                <a:gd name="T18" fmla="*/ 126 w 188"/>
                <a:gd name="T19" fmla="*/ 273 h 279"/>
                <a:gd name="T20" fmla="*/ 137 w 188"/>
                <a:gd name="T21" fmla="*/ 249 h 279"/>
                <a:gd name="T22" fmla="*/ 145 w 188"/>
                <a:gd name="T23" fmla="*/ 187 h 279"/>
                <a:gd name="T24" fmla="*/ 157 w 188"/>
                <a:gd name="T25" fmla="*/ 159 h 279"/>
                <a:gd name="T26" fmla="*/ 174 w 188"/>
                <a:gd name="T27" fmla="*/ 132 h 279"/>
                <a:gd name="T28" fmla="*/ 186 w 188"/>
                <a:gd name="T29" fmla="*/ 75 h 279"/>
                <a:gd name="T30" fmla="*/ 99 w 188"/>
                <a:gd name="T31" fmla="*/ 1 h 279"/>
                <a:gd name="T32" fmla="*/ 165 w 188"/>
                <a:gd name="T33" fmla="*/ 78 h 279"/>
                <a:gd name="T34" fmla="*/ 126 w 188"/>
                <a:gd name="T35" fmla="*/ 171 h 279"/>
                <a:gd name="T36" fmla="*/ 123 w 188"/>
                <a:gd name="T37" fmla="*/ 186 h 279"/>
                <a:gd name="T38" fmla="*/ 120 w 188"/>
                <a:gd name="T39" fmla="*/ 195 h 279"/>
                <a:gd name="T40" fmla="*/ 98 w 188"/>
                <a:gd name="T41" fmla="*/ 200 h 279"/>
                <a:gd name="T42" fmla="*/ 98 w 188"/>
                <a:gd name="T43" fmla="*/ 148 h 279"/>
                <a:gd name="T44" fmla="*/ 126 w 188"/>
                <a:gd name="T45" fmla="*/ 73 h 279"/>
                <a:gd name="T46" fmla="*/ 114 w 188"/>
                <a:gd name="T47" fmla="*/ 67 h 279"/>
                <a:gd name="T48" fmla="*/ 100 w 188"/>
                <a:gd name="T49" fmla="*/ 66 h 279"/>
                <a:gd name="T50" fmla="*/ 77 w 188"/>
                <a:gd name="T51" fmla="*/ 67 h 279"/>
                <a:gd name="T52" fmla="*/ 68 w 188"/>
                <a:gd name="T53" fmla="*/ 68 h 279"/>
                <a:gd name="T54" fmla="*/ 54 w 188"/>
                <a:gd name="T55" fmla="*/ 76 h 279"/>
                <a:gd name="T56" fmla="*/ 81 w 188"/>
                <a:gd name="T57" fmla="*/ 153 h 279"/>
                <a:gd name="T58" fmla="*/ 60 w 188"/>
                <a:gd name="T59" fmla="*/ 197 h 279"/>
                <a:gd name="T60" fmla="*/ 57 w 188"/>
                <a:gd name="T61" fmla="*/ 192 h 279"/>
                <a:gd name="T62" fmla="*/ 55 w 188"/>
                <a:gd name="T63" fmla="*/ 183 h 279"/>
                <a:gd name="T64" fmla="*/ 54 w 188"/>
                <a:gd name="T65" fmla="*/ 169 h 279"/>
                <a:gd name="T66" fmla="*/ 30 w 188"/>
                <a:gd name="T67" fmla="*/ 119 h 279"/>
                <a:gd name="T68" fmla="*/ 24 w 188"/>
                <a:gd name="T69" fmla="*/ 73 h 279"/>
                <a:gd name="T70" fmla="*/ 39 w 188"/>
                <a:gd name="T71" fmla="*/ 45 h 279"/>
                <a:gd name="T72" fmla="*/ 97 w 188"/>
                <a:gd name="T73" fmla="*/ 20 h 279"/>
                <a:gd name="T74" fmla="*/ 97 w 188"/>
                <a:gd name="T75" fmla="*/ 20 h 279"/>
                <a:gd name="T76" fmla="*/ 153 w 188"/>
                <a:gd name="T77" fmla="*/ 48 h 279"/>
                <a:gd name="T78" fmla="*/ 73 w 188"/>
                <a:gd name="T79" fmla="*/ 70 h 279"/>
                <a:gd name="T80" fmla="*/ 81 w 188"/>
                <a:gd name="T81" fmla="*/ 76 h 279"/>
                <a:gd name="T82" fmla="*/ 84 w 188"/>
                <a:gd name="T83" fmla="*/ 69 h 279"/>
                <a:gd name="T84" fmla="*/ 93 w 188"/>
                <a:gd name="T85" fmla="*/ 69 h 279"/>
                <a:gd name="T86" fmla="*/ 97 w 188"/>
                <a:gd name="T87" fmla="*/ 69 h 279"/>
                <a:gd name="T88" fmla="*/ 99 w 188"/>
                <a:gd name="T89" fmla="*/ 79 h 279"/>
                <a:gd name="T90" fmla="*/ 104 w 188"/>
                <a:gd name="T91" fmla="*/ 78 h 279"/>
                <a:gd name="T92" fmla="*/ 117 w 188"/>
                <a:gd name="T93" fmla="*/ 79 h 279"/>
                <a:gd name="T94" fmla="*/ 64 w 188"/>
                <a:gd name="T95" fmla="*/ 79 h 279"/>
                <a:gd name="T96" fmla="*/ 73 w 188"/>
                <a:gd name="T97" fmla="*/ 70 h 279"/>
                <a:gd name="T98" fmla="*/ 115 w 188"/>
                <a:gd name="T99" fmla="*/ 72 h 279"/>
                <a:gd name="T100" fmla="*/ 117 w 188"/>
                <a:gd name="T101" fmla="*/ 71 h 279"/>
                <a:gd name="T102" fmla="*/ 109 w 188"/>
                <a:gd name="T103" fmla="*/ 69 h 279"/>
                <a:gd name="T104" fmla="*/ 104 w 188"/>
                <a:gd name="T105" fmla="*/ 70 h 279"/>
                <a:gd name="T106" fmla="*/ 63 w 188"/>
                <a:gd name="T107" fmla="*/ 76 h 279"/>
                <a:gd name="T108" fmla="*/ 63 w 188"/>
                <a:gd name="T109" fmla="*/ 75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8" h="279">
                  <a:moveTo>
                    <a:pt x="99" y="1"/>
                  </a:moveTo>
                  <a:cubicBezTo>
                    <a:pt x="98" y="1"/>
                    <a:pt x="98" y="1"/>
                    <a:pt x="98" y="1"/>
                  </a:cubicBezTo>
                  <a:cubicBezTo>
                    <a:pt x="98" y="1"/>
                    <a:pt x="97" y="1"/>
                    <a:pt x="97" y="1"/>
                  </a:cubicBezTo>
                  <a:cubicBezTo>
                    <a:pt x="58" y="0"/>
                    <a:pt x="34" y="19"/>
                    <a:pt x="22" y="34"/>
                  </a:cubicBezTo>
                  <a:cubicBezTo>
                    <a:pt x="9" y="51"/>
                    <a:pt x="4" y="67"/>
                    <a:pt x="3" y="69"/>
                  </a:cubicBezTo>
                  <a:cubicBezTo>
                    <a:pt x="1" y="78"/>
                    <a:pt x="0" y="88"/>
                    <a:pt x="2" y="99"/>
                  </a:cubicBezTo>
                  <a:cubicBezTo>
                    <a:pt x="3" y="108"/>
                    <a:pt x="6" y="117"/>
                    <a:pt x="10" y="126"/>
                  </a:cubicBezTo>
                  <a:cubicBezTo>
                    <a:pt x="16" y="142"/>
                    <a:pt x="24" y="154"/>
                    <a:pt x="24" y="155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31" y="164"/>
                    <a:pt x="33" y="177"/>
                    <a:pt x="33" y="183"/>
                  </a:cubicBezTo>
                  <a:cubicBezTo>
                    <a:pt x="32" y="191"/>
                    <a:pt x="35" y="197"/>
                    <a:pt x="37" y="201"/>
                  </a:cubicBezTo>
                  <a:cubicBezTo>
                    <a:pt x="35" y="219"/>
                    <a:pt x="35" y="234"/>
                    <a:pt x="36" y="245"/>
                  </a:cubicBezTo>
                  <a:cubicBezTo>
                    <a:pt x="37" y="255"/>
                    <a:pt x="39" y="262"/>
                    <a:pt x="42" y="267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7" y="271"/>
                    <a:pt x="47" y="271"/>
                    <a:pt x="47" y="271"/>
                  </a:cubicBezTo>
                  <a:cubicBezTo>
                    <a:pt x="52" y="274"/>
                    <a:pt x="64" y="278"/>
                    <a:pt x="82" y="279"/>
                  </a:cubicBezTo>
                  <a:cubicBezTo>
                    <a:pt x="82" y="279"/>
                    <a:pt x="82" y="279"/>
                    <a:pt x="82" y="279"/>
                  </a:cubicBezTo>
                  <a:cubicBezTo>
                    <a:pt x="95" y="279"/>
                    <a:pt x="108" y="278"/>
                    <a:pt x="122" y="274"/>
                  </a:cubicBezTo>
                  <a:cubicBezTo>
                    <a:pt x="126" y="273"/>
                    <a:pt x="126" y="273"/>
                    <a:pt x="126" y="273"/>
                  </a:cubicBezTo>
                  <a:cubicBezTo>
                    <a:pt x="128" y="270"/>
                    <a:pt x="128" y="270"/>
                    <a:pt x="128" y="270"/>
                  </a:cubicBezTo>
                  <a:cubicBezTo>
                    <a:pt x="132" y="265"/>
                    <a:pt x="135" y="258"/>
                    <a:pt x="137" y="249"/>
                  </a:cubicBezTo>
                  <a:cubicBezTo>
                    <a:pt x="139" y="237"/>
                    <a:pt x="140" y="223"/>
                    <a:pt x="140" y="205"/>
                  </a:cubicBezTo>
                  <a:cubicBezTo>
                    <a:pt x="142" y="201"/>
                    <a:pt x="145" y="195"/>
                    <a:pt x="145" y="187"/>
                  </a:cubicBezTo>
                  <a:cubicBezTo>
                    <a:pt x="146" y="181"/>
                    <a:pt x="149" y="167"/>
                    <a:pt x="157" y="160"/>
                  </a:cubicBezTo>
                  <a:cubicBezTo>
                    <a:pt x="157" y="159"/>
                    <a:pt x="157" y="159"/>
                    <a:pt x="157" y="159"/>
                  </a:cubicBezTo>
                  <a:cubicBezTo>
                    <a:pt x="157" y="159"/>
                    <a:pt x="157" y="159"/>
                    <a:pt x="157" y="159"/>
                  </a:cubicBezTo>
                  <a:cubicBezTo>
                    <a:pt x="157" y="159"/>
                    <a:pt x="166" y="147"/>
                    <a:pt x="174" y="132"/>
                  </a:cubicBezTo>
                  <a:cubicBezTo>
                    <a:pt x="179" y="122"/>
                    <a:pt x="183" y="113"/>
                    <a:pt x="185" y="105"/>
                  </a:cubicBezTo>
                  <a:cubicBezTo>
                    <a:pt x="187" y="94"/>
                    <a:pt x="188" y="84"/>
                    <a:pt x="186" y="75"/>
                  </a:cubicBezTo>
                  <a:cubicBezTo>
                    <a:pt x="186" y="72"/>
                    <a:pt x="183" y="56"/>
                    <a:pt x="171" y="39"/>
                  </a:cubicBezTo>
                  <a:cubicBezTo>
                    <a:pt x="160" y="22"/>
                    <a:pt x="138" y="3"/>
                    <a:pt x="99" y="1"/>
                  </a:cubicBezTo>
                  <a:close/>
                  <a:moveTo>
                    <a:pt x="165" y="77"/>
                  </a:moveTo>
                  <a:cubicBezTo>
                    <a:pt x="165" y="78"/>
                    <a:pt x="165" y="78"/>
                    <a:pt x="165" y="78"/>
                  </a:cubicBezTo>
                  <a:cubicBezTo>
                    <a:pt x="170" y="106"/>
                    <a:pt x="142" y="143"/>
                    <a:pt x="140" y="146"/>
                  </a:cubicBezTo>
                  <a:cubicBezTo>
                    <a:pt x="134" y="153"/>
                    <a:pt x="129" y="161"/>
                    <a:pt x="126" y="171"/>
                  </a:cubicBezTo>
                  <a:cubicBezTo>
                    <a:pt x="124" y="178"/>
                    <a:pt x="123" y="184"/>
                    <a:pt x="123" y="185"/>
                  </a:cubicBezTo>
                  <a:cubicBezTo>
                    <a:pt x="123" y="186"/>
                    <a:pt x="123" y="186"/>
                    <a:pt x="123" y="186"/>
                  </a:cubicBezTo>
                  <a:cubicBezTo>
                    <a:pt x="123" y="186"/>
                    <a:pt x="123" y="186"/>
                    <a:pt x="123" y="186"/>
                  </a:cubicBezTo>
                  <a:cubicBezTo>
                    <a:pt x="123" y="191"/>
                    <a:pt x="120" y="194"/>
                    <a:pt x="120" y="195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0" y="199"/>
                    <a:pt x="104" y="200"/>
                    <a:pt x="98" y="200"/>
                  </a:cubicBezTo>
                  <a:cubicBezTo>
                    <a:pt x="100" y="153"/>
                    <a:pt x="100" y="153"/>
                    <a:pt x="100" y="153"/>
                  </a:cubicBezTo>
                  <a:cubicBezTo>
                    <a:pt x="100" y="151"/>
                    <a:pt x="99" y="150"/>
                    <a:pt x="98" y="148"/>
                  </a:cubicBezTo>
                  <a:cubicBezTo>
                    <a:pt x="129" y="74"/>
                    <a:pt x="129" y="74"/>
                    <a:pt x="129" y="74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6" y="72"/>
                    <a:pt x="126" y="71"/>
                    <a:pt x="126" y="71"/>
                  </a:cubicBezTo>
                  <a:cubicBezTo>
                    <a:pt x="124" y="66"/>
                    <a:pt x="119" y="65"/>
                    <a:pt x="114" y="67"/>
                  </a:cubicBezTo>
                  <a:cubicBezTo>
                    <a:pt x="113" y="66"/>
                    <a:pt x="113" y="65"/>
                    <a:pt x="112" y="65"/>
                  </a:cubicBezTo>
                  <a:cubicBezTo>
                    <a:pt x="108" y="63"/>
                    <a:pt x="104" y="64"/>
                    <a:pt x="100" y="66"/>
                  </a:cubicBezTo>
                  <a:cubicBezTo>
                    <a:pt x="97" y="65"/>
                    <a:pt x="93" y="66"/>
                    <a:pt x="90" y="66"/>
                  </a:cubicBezTo>
                  <a:cubicBezTo>
                    <a:pt x="87" y="64"/>
                    <a:pt x="81" y="65"/>
                    <a:pt x="77" y="67"/>
                  </a:cubicBezTo>
                  <a:cubicBezTo>
                    <a:pt x="76" y="66"/>
                    <a:pt x="74" y="66"/>
                    <a:pt x="72" y="66"/>
                  </a:cubicBezTo>
                  <a:cubicBezTo>
                    <a:pt x="71" y="67"/>
                    <a:pt x="69" y="67"/>
                    <a:pt x="68" y="68"/>
                  </a:cubicBezTo>
                  <a:cubicBezTo>
                    <a:pt x="63" y="63"/>
                    <a:pt x="57" y="69"/>
                    <a:pt x="56" y="75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82" y="148"/>
                    <a:pt x="82" y="148"/>
                    <a:pt x="82" y="148"/>
                  </a:cubicBezTo>
                  <a:cubicBezTo>
                    <a:pt x="81" y="150"/>
                    <a:pt x="81" y="151"/>
                    <a:pt x="81" y="153"/>
                  </a:cubicBezTo>
                  <a:cubicBezTo>
                    <a:pt x="79" y="200"/>
                    <a:pt x="79" y="200"/>
                    <a:pt x="79" y="200"/>
                  </a:cubicBezTo>
                  <a:cubicBezTo>
                    <a:pt x="71" y="200"/>
                    <a:pt x="64" y="198"/>
                    <a:pt x="60" y="197"/>
                  </a:cubicBezTo>
                  <a:cubicBezTo>
                    <a:pt x="60" y="196"/>
                    <a:pt x="60" y="196"/>
                    <a:pt x="60" y="196"/>
                  </a:cubicBezTo>
                  <a:cubicBezTo>
                    <a:pt x="57" y="192"/>
                    <a:pt x="57" y="192"/>
                    <a:pt x="57" y="192"/>
                  </a:cubicBezTo>
                  <a:cubicBezTo>
                    <a:pt x="57" y="192"/>
                    <a:pt x="55" y="189"/>
                    <a:pt x="55" y="184"/>
                  </a:cubicBezTo>
                  <a:cubicBezTo>
                    <a:pt x="55" y="183"/>
                    <a:pt x="55" y="183"/>
                    <a:pt x="55" y="183"/>
                  </a:cubicBezTo>
                  <a:cubicBezTo>
                    <a:pt x="55" y="183"/>
                    <a:pt x="55" y="183"/>
                    <a:pt x="55" y="183"/>
                  </a:cubicBezTo>
                  <a:cubicBezTo>
                    <a:pt x="55" y="182"/>
                    <a:pt x="55" y="176"/>
                    <a:pt x="54" y="169"/>
                  </a:cubicBezTo>
                  <a:cubicBezTo>
                    <a:pt x="51" y="158"/>
                    <a:pt x="48" y="150"/>
                    <a:pt x="42" y="143"/>
                  </a:cubicBezTo>
                  <a:cubicBezTo>
                    <a:pt x="41" y="142"/>
                    <a:pt x="35" y="132"/>
                    <a:pt x="30" y="119"/>
                  </a:cubicBezTo>
                  <a:cubicBezTo>
                    <a:pt x="25" y="106"/>
                    <a:pt x="20" y="88"/>
                    <a:pt x="24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72"/>
                    <a:pt x="28" y="58"/>
                    <a:pt x="39" y="45"/>
                  </a:cubicBezTo>
                  <a:cubicBezTo>
                    <a:pt x="53" y="28"/>
                    <a:pt x="72" y="19"/>
                    <a:pt x="96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7" y="20"/>
                    <a:pt x="97" y="20"/>
                    <a:pt x="98" y="20"/>
                  </a:cubicBezTo>
                  <a:cubicBezTo>
                    <a:pt x="122" y="21"/>
                    <a:pt x="140" y="30"/>
                    <a:pt x="153" y="48"/>
                  </a:cubicBezTo>
                  <a:cubicBezTo>
                    <a:pt x="162" y="62"/>
                    <a:pt x="165" y="77"/>
                    <a:pt x="165" y="77"/>
                  </a:cubicBezTo>
                  <a:close/>
                  <a:moveTo>
                    <a:pt x="73" y="70"/>
                  </a:moveTo>
                  <a:cubicBezTo>
                    <a:pt x="72" y="72"/>
                    <a:pt x="72" y="74"/>
                    <a:pt x="73" y="76"/>
                  </a:cubicBezTo>
                  <a:cubicBezTo>
                    <a:pt x="74" y="80"/>
                    <a:pt x="79" y="79"/>
                    <a:pt x="81" y="76"/>
                  </a:cubicBezTo>
                  <a:cubicBezTo>
                    <a:pt x="82" y="74"/>
                    <a:pt x="81" y="72"/>
                    <a:pt x="80" y="70"/>
                  </a:cubicBezTo>
                  <a:cubicBezTo>
                    <a:pt x="81" y="69"/>
                    <a:pt x="83" y="69"/>
                    <a:pt x="84" y="69"/>
                  </a:cubicBezTo>
                  <a:cubicBezTo>
                    <a:pt x="77" y="75"/>
                    <a:pt x="90" y="83"/>
                    <a:pt x="93" y="73"/>
                  </a:cubicBezTo>
                  <a:cubicBezTo>
                    <a:pt x="93" y="72"/>
                    <a:pt x="93" y="70"/>
                    <a:pt x="93" y="69"/>
                  </a:cubicBezTo>
                  <a:cubicBezTo>
                    <a:pt x="93" y="69"/>
                    <a:pt x="93" y="69"/>
                    <a:pt x="93" y="69"/>
                  </a:cubicBezTo>
                  <a:cubicBezTo>
                    <a:pt x="94" y="69"/>
                    <a:pt x="96" y="69"/>
                    <a:pt x="97" y="69"/>
                  </a:cubicBezTo>
                  <a:cubicBezTo>
                    <a:pt x="96" y="70"/>
                    <a:pt x="96" y="70"/>
                    <a:pt x="96" y="70"/>
                  </a:cubicBezTo>
                  <a:cubicBezTo>
                    <a:pt x="93" y="73"/>
                    <a:pt x="94" y="80"/>
                    <a:pt x="99" y="79"/>
                  </a:cubicBezTo>
                  <a:cubicBezTo>
                    <a:pt x="101" y="79"/>
                    <a:pt x="102" y="78"/>
                    <a:pt x="103" y="77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9" y="81"/>
                    <a:pt x="112" y="79"/>
                    <a:pt x="114" y="76"/>
                  </a:cubicBezTo>
                  <a:cubicBezTo>
                    <a:pt x="114" y="77"/>
                    <a:pt x="116" y="79"/>
                    <a:pt x="117" y="79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70" y="81"/>
                    <a:pt x="71" y="75"/>
                    <a:pt x="70" y="71"/>
                  </a:cubicBezTo>
                  <a:cubicBezTo>
                    <a:pt x="71" y="71"/>
                    <a:pt x="72" y="70"/>
                    <a:pt x="73" y="70"/>
                  </a:cubicBezTo>
                  <a:close/>
                  <a:moveTo>
                    <a:pt x="117" y="71"/>
                  </a:moveTo>
                  <a:cubicBezTo>
                    <a:pt x="116" y="71"/>
                    <a:pt x="116" y="72"/>
                    <a:pt x="115" y="72"/>
                  </a:cubicBezTo>
                  <a:cubicBezTo>
                    <a:pt x="115" y="72"/>
                    <a:pt x="115" y="71"/>
                    <a:pt x="115" y="70"/>
                  </a:cubicBezTo>
                  <a:cubicBezTo>
                    <a:pt x="116" y="70"/>
                    <a:pt x="116" y="70"/>
                    <a:pt x="117" y="71"/>
                  </a:cubicBezTo>
                  <a:close/>
                  <a:moveTo>
                    <a:pt x="103" y="68"/>
                  </a:moveTo>
                  <a:cubicBezTo>
                    <a:pt x="105" y="68"/>
                    <a:pt x="107" y="68"/>
                    <a:pt x="109" y="69"/>
                  </a:cubicBezTo>
                  <a:cubicBezTo>
                    <a:pt x="107" y="70"/>
                    <a:pt x="106" y="71"/>
                    <a:pt x="105" y="72"/>
                  </a:cubicBezTo>
                  <a:cubicBezTo>
                    <a:pt x="105" y="71"/>
                    <a:pt x="105" y="70"/>
                    <a:pt x="104" y="70"/>
                  </a:cubicBezTo>
                  <a:cubicBezTo>
                    <a:pt x="104" y="69"/>
                    <a:pt x="104" y="69"/>
                    <a:pt x="103" y="68"/>
                  </a:cubicBezTo>
                  <a:close/>
                  <a:moveTo>
                    <a:pt x="63" y="76"/>
                  </a:moveTo>
                  <a:cubicBezTo>
                    <a:pt x="63" y="75"/>
                    <a:pt x="63" y="75"/>
                    <a:pt x="63" y="75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5"/>
                    <a:pt x="63" y="76"/>
                    <a:pt x="63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4101276" y="2421397"/>
              <a:ext cx="2688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>
              <a:spLocks noEditPoints="1"/>
            </p:cNvSpPr>
            <p:nvPr/>
          </p:nvSpPr>
          <p:spPr bwMode="auto">
            <a:xfrm>
              <a:off x="3461460" y="2222463"/>
              <a:ext cx="672077" cy="465974"/>
            </a:xfrm>
            <a:custGeom>
              <a:avLst/>
              <a:gdLst>
                <a:gd name="T0" fmla="*/ 314 w 317"/>
                <a:gd name="T1" fmla="*/ 82 h 220"/>
                <a:gd name="T2" fmla="*/ 309 w 317"/>
                <a:gd name="T3" fmla="*/ 76 h 220"/>
                <a:gd name="T4" fmla="*/ 303 w 317"/>
                <a:gd name="T5" fmla="*/ 71 h 220"/>
                <a:gd name="T6" fmla="*/ 302 w 317"/>
                <a:gd name="T7" fmla="*/ 72 h 220"/>
                <a:gd name="T8" fmla="*/ 306 w 317"/>
                <a:gd name="T9" fmla="*/ 83 h 220"/>
                <a:gd name="T10" fmla="*/ 306 w 317"/>
                <a:gd name="T11" fmla="*/ 87 h 220"/>
                <a:gd name="T12" fmla="*/ 305 w 317"/>
                <a:gd name="T13" fmla="*/ 92 h 220"/>
                <a:gd name="T14" fmla="*/ 302 w 317"/>
                <a:gd name="T15" fmla="*/ 94 h 220"/>
                <a:gd name="T16" fmla="*/ 302 w 317"/>
                <a:gd name="T17" fmla="*/ 95 h 220"/>
                <a:gd name="T18" fmla="*/ 302 w 317"/>
                <a:gd name="T19" fmla="*/ 94 h 220"/>
                <a:gd name="T20" fmla="*/ 302 w 317"/>
                <a:gd name="T21" fmla="*/ 94 h 220"/>
                <a:gd name="T22" fmla="*/ 301 w 317"/>
                <a:gd name="T23" fmla="*/ 95 h 220"/>
                <a:gd name="T24" fmla="*/ 298 w 317"/>
                <a:gd name="T25" fmla="*/ 96 h 220"/>
                <a:gd name="T26" fmla="*/ 158 w 317"/>
                <a:gd name="T27" fmla="*/ 0 h 220"/>
                <a:gd name="T28" fmla="*/ 17 w 317"/>
                <a:gd name="T29" fmla="*/ 11 h 220"/>
                <a:gd name="T30" fmla="*/ 20 w 317"/>
                <a:gd name="T31" fmla="*/ 99 h 220"/>
                <a:gd name="T32" fmla="*/ 8 w 317"/>
                <a:gd name="T33" fmla="*/ 99 h 220"/>
                <a:gd name="T34" fmla="*/ 8 w 317"/>
                <a:gd name="T35" fmla="*/ 147 h 220"/>
                <a:gd name="T36" fmla="*/ 90 w 317"/>
                <a:gd name="T37" fmla="*/ 185 h 220"/>
                <a:gd name="T38" fmla="*/ 113 w 317"/>
                <a:gd name="T39" fmla="*/ 220 h 220"/>
                <a:gd name="T40" fmla="*/ 134 w 317"/>
                <a:gd name="T41" fmla="*/ 196 h 220"/>
                <a:gd name="T42" fmla="*/ 176 w 317"/>
                <a:gd name="T43" fmla="*/ 197 h 220"/>
                <a:gd name="T44" fmla="*/ 196 w 317"/>
                <a:gd name="T45" fmla="*/ 220 h 220"/>
                <a:gd name="T46" fmla="*/ 219 w 317"/>
                <a:gd name="T47" fmla="*/ 188 h 220"/>
                <a:gd name="T48" fmla="*/ 302 w 317"/>
                <a:gd name="T49" fmla="*/ 110 h 220"/>
                <a:gd name="T50" fmla="*/ 309 w 317"/>
                <a:gd name="T51" fmla="*/ 106 h 220"/>
                <a:gd name="T52" fmla="*/ 311 w 317"/>
                <a:gd name="T53" fmla="*/ 104 h 220"/>
                <a:gd name="T54" fmla="*/ 311 w 317"/>
                <a:gd name="T55" fmla="*/ 104 h 220"/>
                <a:gd name="T56" fmla="*/ 312 w 317"/>
                <a:gd name="T57" fmla="*/ 103 h 220"/>
                <a:gd name="T58" fmla="*/ 312 w 317"/>
                <a:gd name="T59" fmla="*/ 103 h 220"/>
                <a:gd name="T60" fmla="*/ 316 w 317"/>
                <a:gd name="T61" fmla="*/ 96 h 220"/>
                <a:gd name="T62" fmla="*/ 315 w 317"/>
                <a:gd name="T63" fmla="*/ 85 h 220"/>
                <a:gd name="T64" fmla="*/ 52 w 317"/>
                <a:gd name="T65" fmla="*/ 100 h 220"/>
                <a:gd name="T66" fmla="*/ 75 w 317"/>
                <a:gd name="T67" fmla="*/ 100 h 220"/>
                <a:gd name="T68" fmla="*/ 201 w 317"/>
                <a:gd name="T69" fmla="*/ 25 h 220"/>
                <a:gd name="T70" fmla="*/ 158 w 317"/>
                <a:gd name="T71" fmla="*/ 31 h 220"/>
                <a:gd name="T72" fmla="*/ 119 w 317"/>
                <a:gd name="T73" fmla="*/ 38 h 220"/>
                <a:gd name="T74" fmla="*/ 113 w 317"/>
                <a:gd name="T75" fmla="*/ 26 h 220"/>
                <a:gd name="T76" fmla="*/ 158 w 317"/>
                <a:gd name="T77" fmla="*/ 13 h 220"/>
                <a:gd name="T78" fmla="*/ 201 w 317"/>
                <a:gd name="T79" fmla="*/ 25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17" h="220">
                  <a:moveTo>
                    <a:pt x="315" y="85"/>
                  </a:moveTo>
                  <a:cubicBezTo>
                    <a:pt x="315" y="84"/>
                    <a:pt x="314" y="83"/>
                    <a:pt x="314" y="82"/>
                  </a:cubicBezTo>
                  <a:cubicBezTo>
                    <a:pt x="313" y="81"/>
                    <a:pt x="313" y="80"/>
                    <a:pt x="312" y="80"/>
                  </a:cubicBezTo>
                  <a:cubicBezTo>
                    <a:pt x="311" y="78"/>
                    <a:pt x="310" y="77"/>
                    <a:pt x="309" y="76"/>
                  </a:cubicBezTo>
                  <a:cubicBezTo>
                    <a:pt x="308" y="75"/>
                    <a:pt x="306" y="74"/>
                    <a:pt x="305" y="73"/>
                  </a:cubicBezTo>
                  <a:cubicBezTo>
                    <a:pt x="304" y="72"/>
                    <a:pt x="304" y="72"/>
                    <a:pt x="303" y="71"/>
                  </a:cubicBezTo>
                  <a:cubicBezTo>
                    <a:pt x="301" y="70"/>
                    <a:pt x="300" y="70"/>
                    <a:pt x="300" y="70"/>
                  </a:cubicBezTo>
                  <a:cubicBezTo>
                    <a:pt x="300" y="70"/>
                    <a:pt x="301" y="71"/>
                    <a:pt x="302" y="72"/>
                  </a:cubicBezTo>
                  <a:cubicBezTo>
                    <a:pt x="302" y="74"/>
                    <a:pt x="303" y="76"/>
                    <a:pt x="304" y="79"/>
                  </a:cubicBezTo>
                  <a:cubicBezTo>
                    <a:pt x="305" y="80"/>
                    <a:pt x="305" y="81"/>
                    <a:pt x="306" y="83"/>
                  </a:cubicBezTo>
                  <a:cubicBezTo>
                    <a:pt x="306" y="84"/>
                    <a:pt x="306" y="84"/>
                    <a:pt x="306" y="85"/>
                  </a:cubicBezTo>
                  <a:cubicBezTo>
                    <a:pt x="306" y="86"/>
                    <a:pt x="306" y="86"/>
                    <a:pt x="306" y="87"/>
                  </a:cubicBezTo>
                  <a:cubicBezTo>
                    <a:pt x="306" y="89"/>
                    <a:pt x="306" y="90"/>
                    <a:pt x="306" y="91"/>
                  </a:cubicBezTo>
                  <a:cubicBezTo>
                    <a:pt x="305" y="91"/>
                    <a:pt x="305" y="92"/>
                    <a:pt x="305" y="92"/>
                  </a:cubicBezTo>
                  <a:cubicBezTo>
                    <a:pt x="305" y="92"/>
                    <a:pt x="304" y="92"/>
                    <a:pt x="304" y="93"/>
                  </a:cubicBezTo>
                  <a:cubicBezTo>
                    <a:pt x="302" y="94"/>
                    <a:pt x="302" y="94"/>
                    <a:pt x="302" y="94"/>
                  </a:cubicBezTo>
                  <a:cubicBezTo>
                    <a:pt x="302" y="95"/>
                    <a:pt x="302" y="95"/>
                    <a:pt x="302" y="95"/>
                  </a:cubicBezTo>
                  <a:cubicBezTo>
                    <a:pt x="302" y="95"/>
                    <a:pt x="302" y="95"/>
                    <a:pt x="302" y="95"/>
                  </a:cubicBezTo>
                  <a:cubicBezTo>
                    <a:pt x="302" y="95"/>
                    <a:pt x="302" y="94"/>
                    <a:pt x="302" y="94"/>
                  </a:cubicBezTo>
                  <a:cubicBezTo>
                    <a:pt x="302" y="94"/>
                    <a:pt x="302" y="94"/>
                    <a:pt x="302" y="94"/>
                  </a:cubicBezTo>
                  <a:cubicBezTo>
                    <a:pt x="302" y="94"/>
                    <a:pt x="302" y="94"/>
                    <a:pt x="302" y="94"/>
                  </a:cubicBezTo>
                  <a:cubicBezTo>
                    <a:pt x="302" y="94"/>
                    <a:pt x="302" y="94"/>
                    <a:pt x="302" y="94"/>
                  </a:cubicBezTo>
                  <a:cubicBezTo>
                    <a:pt x="302" y="95"/>
                    <a:pt x="302" y="95"/>
                    <a:pt x="302" y="95"/>
                  </a:cubicBezTo>
                  <a:cubicBezTo>
                    <a:pt x="301" y="95"/>
                    <a:pt x="301" y="95"/>
                    <a:pt x="301" y="95"/>
                  </a:cubicBezTo>
                  <a:cubicBezTo>
                    <a:pt x="300" y="95"/>
                    <a:pt x="300" y="96"/>
                    <a:pt x="299" y="96"/>
                  </a:cubicBezTo>
                  <a:cubicBezTo>
                    <a:pt x="299" y="96"/>
                    <a:pt x="298" y="96"/>
                    <a:pt x="298" y="96"/>
                  </a:cubicBezTo>
                  <a:cubicBezTo>
                    <a:pt x="297" y="96"/>
                    <a:pt x="297" y="96"/>
                    <a:pt x="297" y="96"/>
                  </a:cubicBezTo>
                  <a:cubicBezTo>
                    <a:pt x="295" y="43"/>
                    <a:pt x="233" y="0"/>
                    <a:pt x="158" y="0"/>
                  </a:cubicBezTo>
                  <a:cubicBezTo>
                    <a:pt x="123" y="0"/>
                    <a:pt x="90" y="10"/>
                    <a:pt x="65" y="26"/>
                  </a:cubicBezTo>
                  <a:cubicBezTo>
                    <a:pt x="55" y="19"/>
                    <a:pt x="39" y="11"/>
                    <a:pt x="17" y="11"/>
                  </a:cubicBezTo>
                  <a:cubicBezTo>
                    <a:pt x="17" y="11"/>
                    <a:pt x="31" y="33"/>
                    <a:pt x="40" y="48"/>
                  </a:cubicBezTo>
                  <a:cubicBezTo>
                    <a:pt x="27" y="63"/>
                    <a:pt x="20" y="80"/>
                    <a:pt x="20" y="99"/>
                  </a:cubicBezTo>
                  <a:cubicBezTo>
                    <a:pt x="20" y="99"/>
                    <a:pt x="20" y="99"/>
                    <a:pt x="20" y="99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8" y="99"/>
                    <a:pt x="0" y="108"/>
                    <a:pt x="0" y="123"/>
                  </a:cubicBezTo>
                  <a:cubicBezTo>
                    <a:pt x="0" y="138"/>
                    <a:pt x="8" y="147"/>
                    <a:pt x="8" y="147"/>
                  </a:cubicBezTo>
                  <a:cubicBezTo>
                    <a:pt x="44" y="155"/>
                    <a:pt x="44" y="155"/>
                    <a:pt x="44" y="155"/>
                  </a:cubicBezTo>
                  <a:cubicBezTo>
                    <a:pt x="56" y="167"/>
                    <a:pt x="72" y="177"/>
                    <a:pt x="90" y="185"/>
                  </a:cubicBezTo>
                  <a:cubicBezTo>
                    <a:pt x="98" y="216"/>
                    <a:pt x="98" y="216"/>
                    <a:pt x="98" y="216"/>
                  </a:cubicBezTo>
                  <a:cubicBezTo>
                    <a:pt x="98" y="216"/>
                    <a:pt x="101" y="220"/>
                    <a:pt x="113" y="220"/>
                  </a:cubicBezTo>
                  <a:cubicBezTo>
                    <a:pt x="125" y="220"/>
                    <a:pt x="130" y="216"/>
                    <a:pt x="130" y="216"/>
                  </a:cubicBezTo>
                  <a:cubicBezTo>
                    <a:pt x="134" y="196"/>
                    <a:pt x="134" y="196"/>
                    <a:pt x="134" y="196"/>
                  </a:cubicBezTo>
                  <a:cubicBezTo>
                    <a:pt x="142" y="197"/>
                    <a:pt x="150" y="198"/>
                    <a:pt x="158" y="198"/>
                  </a:cubicBezTo>
                  <a:cubicBezTo>
                    <a:pt x="164" y="198"/>
                    <a:pt x="170" y="197"/>
                    <a:pt x="176" y="197"/>
                  </a:cubicBezTo>
                  <a:cubicBezTo>
                    <a:pt x="181" y="216"/>
                    <a:pt x="181" y="216"/>
                    <a:pt x="181" y="216"/>
                  </a:cubicBezTo>
                  <a:cubicBezTo>
                    <a:pt x="181" y="216"/>
                    <a:pt x="184" y="220"/>
                    <a:pt x="196" y="220"/>
                  </a:cubicBezTo>
                  <a:cubicBezTo>
                    <a:pt x="208" y="220"/>
                    <a:pt x="212" y="216"/>
                    <a:pt x="212" y="216"/>
                  </a:cubicBezTo>
                  <a:cubicBezTo>
                    <a:pt x="219" y="188"/>
                    <a:pt x="219" y="188"/>
                    <a:pt x="219" y="188"/>
                  </a:cubicBezTo>
                  <a:cubicBezTo>
                    <a:pt x="260" y="173"/>
                    <a:pt x="290" y="145"/>
                    <a:pt x="295" y="112"/>
                  </a:cubicBezTo>
                  <a:cubicBezTo>
                    <a:pt x="298" y="111"/>
                    <a:pt x="300" y="111"/>
                    <a:pt x="302" y="110"/>
                  </a:cubicBezTo>
                  <a:cubicBezTo>
                    <a:pt x="304" y="110"/>
                    <a:pt x="305" y="109"/>
                    <a:pt x="306" y="108"/>
                  </a:cubicBezTo>
                  <a:cubicBezTo>
                    <a:pt x="307" y="108"/>
                    <a:pt x="308" y="107"/>
                    <a:pt x="309" y="106"/>
                  </a:cubicBezTo>
                  <a:cubicBezTo>
                    <a:pt x="310" y="105"/>
                    <a:pt x="310" y="105"/>
                    <a:pt x="310" y="105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314" y="101"/>
                    <a:pt x="314" y="101"/>
                    <a:pt x="314" y="101"/>
                  </a:cubicBezTo>
                  <a:cubicBezTo>
                    <a:pt x="315" y="99"/>
                    <a:pt x="315" y="98"/>
                    <a:pt x="316" y="96"/>
                  </a:cubicBezTo>
                  <a:cubicBezTo>
                    <a:pt x="316" y="95"/>
                    <a:pt x="317" y="94"/>
                    <a:pt x="317" y="92"/>
                  </a:cubicBezTo>
                  <a:cubicBezTo>
                    <a:pt x="317" y="90"/>
                    <a:pt x="316" y="87"/>
                    <a:pt x="315" y="85"/>
                  </a:cubicBezTo>
                  <a:close/>
                  <a:moveTo>
                    <a:pt x="63" y="111"/>
                  </a:moveTo>
                  <a:cubicBezTo>
                    <a:pt x="57" y="111"/>
                    <a:pt x="52" y="106"/>
                    <a:pt x="52" y="100"/>
                  </a:cubicBezTo>
                  <a:cubicBezTo>
                    <a:pt x="52" y="93"/>
                    <a:pt x="57" y="88"/>
                    <a:pt x="63" y="88"/>
                  </a:cubicBezTo>
                  <a:cubicBezTo>
                    <a:pt x="70" y="88"/>
                    <a:pt x="75" y="93"/>
                    <a:pt x="75" y="100"/>
                  </a:cubicBezTo>
                  <a:cubicBezTo>
                    <a:pt x="75" y="106"/>
                    <a:pt x="70" y="111"/>
                    <a:pt x="63" y="111"/>
                  </a:cubicBezTo>
                  <a:close/>
                  <a:moveTo>
                    <a:pt x="201" y="25"/>
                  </a:moveTo>
                  <a:cubicBezTo>
                    <a:pt x="200" y="27"/>
                    <a:pt x="197" y="37"/>
                    <a:pt x="194" y="37"/>
                  </a:cubicBezTo>
                  <a:cubicBezTo>
                    <a:pt x="183" y="33"/>
                    <a:pt x="170" y="31"/>
                    <a:pt x="158" y="31"/>
                  </a:cubicBezTo>
                  <a:cubicBezTo>
                    <a:pt x="144" y="31"/>
                    <a:pt x="131" y="33"/>
                    <a:pt x="119" y="37"/>
                  </a:cubicBezTo>
                  <a:cubicBezTo>
                    <a:pt x="119" y="37"/>
                    <a:pt x="119" y="38"/>
                    <a:pt x="119" y="38"/>
                  </a:cubicBezTo>
                  <a:cubicBezTo>
                    <a:pt x="119" y="38"/>
                    <a:pt x="119" y="37"/>
                    <a:pt x="118" y="37"/>
                  </a:cubicBezTo>
                  <a:cubicBezTo>
                    <a:pt x="115" y="36"/>
                    <a:pt x="113" y="28"/>
                    <a:pt x="113" y="26"/>
                  </a:cubicBezTo>
                  <a:cubicBezTo>
                    <a:pt x="112" y="23"/>
                    <a:pt x="113" y="20"/>
                    <a:pt x="116" y="19"/>
                  </a:cubicBezTo>
                  <a:cubicBezTo>
                    <a:pt x="129" y="15"/>
                    <a:pt x="143" y="13"/>
                    <a:pt x="158" y="13"/>
                  </a:cubicBezTo>
                  <a:cubicBezTo>
                    <a:pt x="171" y="13"/>
                    <a:pt x="185" y="15"/>
                    <a:pt x="197" y="18"/>
                  </a:cubicBezTo>
                  <a:cubicBezTo>
                    <a:pt x="200" y="19"/>
                    <a:pt x="201" y="22"/>
                    <a:pt x="201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4245549" y="4200160"/>
              <a:ext cx="415792" cy="270623"/>
            </a:xfrm>
            <a:custGeom>
              <a:avLst/>
              <a:gdLst>
                <a:gd name="T0" fmla="*/ 95 w 196"/>
                <a:gd name="T1" fmla="*/ 123 h 128"/>
                <a:gd name="T2" fmla="*/ 181 w 196"/>
                <a:gd name="T3" fmla="*/ 66 h 128"/>
                <a:gd name="T4" fmla="*/ 195 w 196"/>
                <a:gd name="T5" fmla="*/ 66 h 128"/>
                <a:gd name="T6" fmla="*/ 196 w 196"/>
                <a:gd name="T7" fmla="*/ 64 h 128"/>
                <a:gd name="T8" fmla="*/ 101 w 196"/>
                <a:gd name="T9" fmla="*/ 0 h 128"/>
                <a:gd name="T10" fmla="*/ 6 w 196"/>
                <a:gd name="T11" fmla="*/ 64 h 128"/>
                <a:gd name="T12" fmla="*/ 29 w 196"/>
                <a:gd name="T13" fmla="*/ 106 h 128"/>
                <a:gd name="T14" fmla="*/ 0 w 196"/>
                <a:gd name="T15" fmla="*/ 126 h 128"/>
                <a:gd name="T16" fmla="*/ 14 w 196"/>
                <a:gd name="T17" fmla="*/ 128 h 128"/>
                <a:gd name="T18" fmla="*/ 45 w 196"/>
                <a:gd name="T19" fmla="*/ 116 h 128"/>
                <a:gd name="T20" fmla="*/ 94 w 196"/>
                <a:gd name="T21" fmla="*/ 127 h 128"/>
                <a:gd name="T22" fmla="*/ 95 w 196"/>
                <a:gd name="T23" fmla="*/ 12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28">
                  <a:moveTo>
                    <a:pt x="95" y="123"/>
                  </a:moveTo>
                  <a:cubicBezTo>
                    <a:pt x="103" y="90"/>
                    <a:pt x="135" y="66"/>
                    <a:pt x="181" y="66"/>
                  </a:cubicBezTo>
                  <a:cubicBezTo>
                    <a:pt x="186" y="66"/>
                    <a:pt x="191" y="66"/>
                    <a:pt x="195" y="66"/>
                  </a:cubicBezTo>
                  <a:cubicBezTo>
                    <a:pt x="196" y="66"/>
                    <a:pt x="196" y="65"/>
                    <a:pt x="196" y="64"/>
                  </a:cubicBezTo>
                  <a:cubicBezTo>
                    <a:pt x="196" y="29"/>
                    <a:pt x="153" y="0"/>
                    <a:pt x="101" y="0"/>
                  </a:cubicBezTo>
                  <a:cubicBezTo>
                    <a:pt x="48" y="0"/>
                    <a:pt x="6" y="29"/>
                    <a:pt x="6" y="64"/>
                  </a:cubicBezTo>
                  <a:cubicBezTo>
                    <a:pt x="6" y="80"/>
                    <a:pt x="15" y="95"/>
                    <a:pt x="29" y="106"/>
                  </a:cubicBezTo>
                  <a:cubicBezTo>
                    <a:pt x="22" y="115"/>
                    <a:pt x="12" y="122"/>
                    <a:pt x="0" y="126"/>
                  </a:cubicBezTo>
                  <a:cubicBezTo>
                    <a:pt x="5" y="127"/>
                    <a:pt x="9" y="128"/>
                    <a:pt x="14" y="128"/>
                  </a:cubicBezTo>
                  <a:cubicBezTo>
                    <a:pt x="26" y="128"/>
                    <a:pt x="37" y="123"/>
                    <a:pt x="45" y="116"/>
                  </a:cubicBezTo>
                  <a:cubicBezTo>
                    <a:pt x="60" y="123"/>
                    <a:pt x="74" y="126"/>
                    <a:pt x="94" y="127"/>
                  </a:cubicBezTo>
                  <a:cubicBezTo>
                    <a:pt x="94" y="125"/>
                    <a:pt x="95" y="124"/>
                    <a:pt x="95" y="1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35"/>
            <p:cNvSpPr>
              <a:spLocks noEditPoints="1"/>
            </p:cNvSpPr>
            <p:nvPr/>
          </p:nvSpPr>
          <p:spPr bwMode="auto">
            <a:xfrm>
              <a:off x="4483016" y="4374004"/>
              <a:ext cx="319908" cy="207000"/>
            </a:xfrm>
            <a:custGeom>
              <a:avLst/>
              <a:gdLst>
                <a:gd name="T0" fmla="*/ 128 w 151"/>
                <a:gd name="T1" fmla="*/ 81 h 98"/>
                <a:gd name="T2" fmla="*/ 146 w 151"/>
                <a:gd name="T3" fmla="*/ 49 h 98"/>
                <a:gd name="T4" fmla="*/ 73 w 151"/>
                <a:gd name="T5" fmla="*/ 0 h 98"/>
                <a:gd name="T6" fmla="*/ 0 w 151"/>
                <a:gd name="T7" fmla="*/ 49 h 98"/>
                <a:gd name="T8" fmla="*/ 73 w 151"/>
                <a:gd name="T9" fmla="*/ 98 h 98"/>
                <a:gd name="T10" fmla="*/ 116 w 151"/>
                <a:gd name="T11" fmla="*/ 89 h 98"/>
                <a:gd name="T12" fmla="*/ 140 w 151"/>
                <a:gd name="T13" fmla="*/ 98 h 98"/>
                <a:gd name="T14" fmla="*/ 151 w 151"/>
                <a:gd name="T15" fmla="*/ 97 h 98"/>
                <a:gd name="T16" fmla="*/ 128 w 151"/>
                <a:gd name="T17" fmla="*/ 81 h 98"/>
                <a:gd name="T18" fmla="*/ 45 w 151"/>
                <a:gd name="T19" fmla="*/ 58 h 98"/>
                <a:gd name="T20" fmla="*/ 37 w 151"/>
                <a:gd name="T21" fmla="*/ 49 h 98"/>
                <a:gd name="T22" fmla="*/ 45 w 151"/>
                <a:gd name="T23" fmla="*/ 41 h 98"/>
                <a:gd name="T24" fmla="*/ 54 w 151"/>
                <a:gd name="T25" fmla="*/ 49 h 98"/>
                <a:gd name="T26" fmla="*/ 45 w 151"/>
                <a:gd name="T27" fmla="*/ 58 h 98"/>
                <a:gd name="T28" fmla="*/ 75 w 151"/>
                <a:gd name="T29" fmla="*/ 58 h 98"/>
                <a:gd name="T30" fmla="*/ 67 w 151"/>
                <a:gd name="T31" fmla="*/ 49 h 98"/>
                <a:gd name="T32" fmla="*/ 75 w 151"/>
                <a:gd name="T33" fmla="*/ 41 h 98"/>
                <a:gd name="T34" fmla="*/ 84 w 151"/>
                <a:gd name="T35" fmla="*/ 49 h 98"/>
                <a:gd name="T36" fmla="*/ 75 w 151"/>
                <a:gd name="T37" fmla="*/ 58 h 98"/>
                <a:gd name="T38" fmla="*/ 105 w 151"/>
                <a:gd name="T39" fmla="*/ 58 h 98"/>
                <a:gd name="T40" fmla="*/ 97 w 151"/>
                <a:gd name="T41" fmla="*/ 49 h 98"/>
                <a:gd name="T42" fmla="*/ 105 w 151"/>
                <a:gd name="T43" fmla="*/ 41 h 98"/>
                <a:gd name="T44" fmla="*/ 114 w 151"/>
                <a:gd name="T45" fmla="*/ 49 h 98"/>
                <a:gd name="T46" fmla="*/ 105 w 151"/>
                <a:gd name="T47" fmla="*/ 5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1" h="98">
                  <a:moveTo>
                    <a:pt x="128" y="81"/>
                  </a:moveTo>
                  <a:cubicBezTo>
                    <a:pt x="140" y="73"/>
                    <a:pt x="146" y="62"/>
                    <a:pt x="146" y="49"/>
                  </a:cubicBezTo>
                  <a:cubicBezTo>
                    <a:pt x="146" y="22"/>
                    <a:pt x="114" y="0"/>
                    <a:pt x="73" y="0"/>
                  </a:cubicBezTo>
                  <a:cubicBezTo>
                    <a:pt x="33" y="0"/>
                    <a:pt x="0" y="22"/>
                    <a:pt x="0" y="49"/>
                  </a:cubicBezTo>
                  <a:cubicBezTo>
                    <a:pt x="0" y="76"/>
                    <a:pt x="33" y="98"/>
                    <a:pt x="73" y="98"/>
                  </a:cubicBezTo>
                  <a:cubicBezTo>
                    <a:pt x="89" y="98"/>
                    <a:pt x="104" y="95"/>
                    <a:pt x="116" y="89"/>
                  </a:cubicBezTo>
                  <a:cubicBezTo>
                    <a:pt x="122" y="95"/>
                    <a:pt x="131" y="98"/>
                    <a:pt x="140" y="98"/>
                  </a:cubicBezTo>
                  <a:cubicBezTo>
                    <a:pt x="144" y="98"/>
                    <a:pt x="147" y="98"/>
                    <a:pt x="151" y="97"/>
                  </a:cubicBezTo>
                  <a:cubicBezTo>
                    <a:pt x="142" y="94"/>
                    <a:pt x="134" y="89"/>
                    <a:pt x="128" y="81"/>
                  </a:cubicBezTo>
                  <a:close/>
                  <a:moveTo>
                    <a:pt x="45" y="58"/>
                  </a:moveTo>
                  <a:cubicBezTo>
                    <a:pt x="41" y="58"/>
                    <a:pt x="37" y="54"/>
                    <a:pt x="37" y="49"/>
                  </a:cubicBezTo>
                  <a:cubicBezTo>
                    <a:pt x="37" y="45"/>
                    <a:pt x="41" y="41"/>
                    <a:pt x="45" y="41"/>
                  </a:cubicBezTo>
                  <a:cubicBezTo>
                    <a:pt x="50" y="41"/>
                    <a:pt x="54" y="45"/>
                    <a:pt x="54" y="49"/>
                  </a:cubicBezTo>
                  <a:cubicBezTo>
                    <a:pt x="54" y="54"/>
                    <a:pt x="50" y="58"/>
                    <a:pt x="45" y="58"/>
                  </a:cubicBezTo>
                  <a:close/>
                  <a:moveTo>
                    <a:pt x="75" y="58"/>
                  </a:moveTo>
                  <a:cubicBezTo>
                    <a:pt x="71" y="58"/>
                    <a:pt x="67" y="54"/>
                    <a:pt x="67" y="49"/>
                  </a:cubicBezTo>
                  <a:cubicBezTo>
                    <a:pt x="67" y="45"/>
                    <a:pt x="71" y="41"/>
                    <a:pt x="75" y="41"/>
                  </a:cubicBezTo>
                  <a:cubicBezTo>
                    <a:pt x="80" y="41"/>
                    <a:pt x="84" y="45"/>
                    <a:pt x="84" y="49"/>
                  </a:cubicBezTo>
                  <a:cubicBezTo>
                    <a:pt x="84" y="54"/>
                    <a:pt x="80" y="58"/>
                    <a:pt x="75" y="58"/>
                  </a:cubicBezTo>
                  <a:close/>
                  <a:moveTo>
                    <a:pt x="105" y="58"/>
                  </a:moveTo>
                  <a:cubicBezTo>
                    <a:pt x="100" y="58"/>
                    <a:pt x="97" y="54"/>
                    <a:pt x="97" y="49"/>
                  </a:cubicBezTo>
                  <a:cubicBezTo>
                    <a:pt x="97" y="45"/>
                    <a:pt x="100" y="41"/>
                    <a:pt x="105" y="41"/>
                  </a:cubicBezTo>
                  <a:cubicBezTo>
                    <a:pt x="110" y="41"/>
                    <a:pt x="114" y="45"/>
                    <a:pt x="114" y="49"/>
                  </a:cubicBezTo>
                  <a:cubicBezTo>
                    <a:pt x="114" y="54"/>
                    <a:pt x="110" y="58"/>
                    <a:pt x="105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36"/>
            <p:cNvSpPr>
              <a:spLocks noEditPoints="1"/>
            </p:cNvSpPr>
            <p:nvPr/>
          </p:nvSpPr>
          <p:spPr bwMode="auto">
            <a:xfrm>
              <a:off x="2480227" y="3975239"/>
              <a:ext cx="535869" cy="394285"/>
            </a:xfrm>
            <a:custGeom>
              <a:avLst/>
              <a:gdLst>
                <a:gd name="T0" fmla="*/ 223 w 253"/>
                <a:gd name="T1" fmla="*/ 0 h 186"/>
                <a:gd name="T2" fmla="*/ 31 w 253"/>
                <a:gd name="T3" fmla="*/ 0 h 186"/>
                <a:gd name="T4" fmla="*/ 0 w 253"/>
                <a:gd name="T5" fmla="*/ 31 h 186"/>
                <a:gd name="T6" fmla="*/ 0 w 253"/>
                <a:gd name="T7" fmla="*/ 155 h 186"/>
                <a:gd name="T8" fmla="*/ 31 w 253"/>
                <a:gd name="T9" fmla="*/ 186 h 186"/>
                <a:gd name="T10" fmla="*/ 223 w 253"/>
                <a:gd name="T11" fmla="*/ 186 h 186"/>
                <a:gd name="T12" fmla="*/ 253 w 253"/>
                <a:gd name="T13" fmla="*/ 155 h 186"/>
                <a:gd name="T14" fmla="*/ 253 w 253"/>
                <a:gd name="T15" fmla="*/ 31 h 186"/>
                <a:gd name="T16" fmla="*/ 223 w 253"/>
                <a:gd name="T17" fmla="*/ 0 h 186"/>
                <a:gd name="T18" fmla="*/ 216 w 253"/>
                <a:gd name="T19" fmla="*/ 24 h 186"/>
                <a:gd name="T20" fmla="*/ 128 w 253"/>
                <a:gd name="T21" fmla="*/ 86 h 186"/>
                <a:gd name="T22" fmla="*/ 46 w 253"/>
                <a:gd name="T23" fmla="*/ 24 h 186"/>
                <a:gd name="T24" fmla="*/ 216 w 253"/>
                <a:gd name="T25" fmla="*/ 24 h 186"/>
                <a:gd name="T26" fmla="*/ 223 w 253"/>
                <a:gd name="T27" fmla="*/ 162 h 186"/>
                <a:gd name="T28" fmla="*/ 31 w 253"/>
                <a:gd name="T29" fmla="*/ 162 h 186"/>
                <a:gd name="T30" fmla="*/ 24 w 253"/>
                <a:gd name="T31" fmla="*/ 155 h 186"/>
                <a:gd name="T32" fmla="*/ 24 w 253"/>
                <a:gd name="T33" fmla="*/ 37 h 186"/>
                <a:gd name="T34" fmla="*/ 128 w 253"/>
                <a:gd name="T35" fmla="*/ 115 h 186"/>
                <a:gd name="T36" fmla="*/ 230 w 253"/>
                <a:gd name="T37" fmla="*/ 43 h 186"/>
                <a:gd name="T38" fmla="*/ 230 w 253"/>
                <a:gd name="T39" fmla="*/ 155 h 186"/>
                <a:gd name="T40" fmla="*/ 223 w 253"/>
                <a:gd name="T41" fmla="*/ 16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3" h="186">
                  <a:moveTo>
                    <a:pt x="223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172"/>
                    <a:pt x="14" y="186"/>
                    <a:pt x="31" y="186"/>
                  </a:cubicBezTo>
                  <a:cubicBezTo>
                    <a:pt x="223" y="186"/>
                    <a:pt x="223" y="186"/>
                    <a:pt x="223" y="186"/>
                  </a:cubicBezTo>
                  <a:cubicBezTo>
                    <a:pt x="240" y="186"/>
                    <a:pt x="253" y="172"/>
                    <a:pt x="253" y="155"/>
                  </a:cubicBezTo>
                  <a:cubicBezTo>
                    <a:pt x="253" y="31"/>
                    <a:pt x="253" y="31"/>
                    <a:pt x="253" y="31"/>
                  </a:cubicBezTo>
                  <a:cubicBezTo>
                    <a:pt x="253" y="14"/>
                    <a:pt x="240" y="0"/>
                    <a:pt x="223" y="0"/>
                  </a:cubicBezTo>
                  <a:close/>
                  <a:moveTo>
                    <a:pt x="216" y="24"/>
                  </a:moveTo>
                  <a:cubicBezTo>
                    <a:pt x="128" y="86"/>
                    <a:pt x="128" y="86"/>
                    <a:pt x="128" y="86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216" y="24"/>
                  </a:lnTo>
                  <a:close/>
                  <a:moveTo>
                    <a:pt x="223" y="162"/>
                  </a:moveTo>
                  <a:cubicBezTo>
                    <a:pt x="31" y="162"/>
                    <a:pt x="31" y="162"/>
                    <a:pt x="31" y="162"/>
                  </a:cubicBezTo>
                  <a:cubicBezTo>
                    <a:pt x="27" y="162"/>
                    <a:pt x="24" y="159"/>
                    <a:pt x="24" y="155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128" y="115"/>
                    <a:pt x="128" y="115"/>
                    <a:pt x="128" y="115"/>
                  </a:cubicBezTo>
                  <a:cubicBezTo>
                    <a:pt x="230" y="43"/>
                    <a:pt x="230" y="43"/>
                    <a:pt x="230" y="43"/>
                  </a:cubicBezTo>
                  <a:cubicBezTo>
                    <a:pt x="230" y="155"/>
                    <a:pt x="230" y="155"/>
                    <a:pt x="230" y="155"/>
                  </a:cubicBezTo>
                  <a:cubicBezTo>
                    <a:pt x="230" y="159"/>
                    <a:pt x="226" y="162"/>
                    <a:pt x="223" y="1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37"/>
            <p:cNvSpPr>
              <a:spLocks noEditPoints="1"/>
            </p:cNvSpPr>
            <p:nvPr/>
          </p:nvSpPr>
          <p:spPr bwMode="auto">
            <a:xfrm>
              <a:off x="3016097" y="2976981"/>
              <a:ext cx="411311" cy="422064"/>
            </a:xfrm>
            <a:custGeom>
              <a:avLst/>
              <a:gdLst>
                <a:gd name="T0" fmla="*/ 142 w 194"/>
                <a:gd name="T1" fmla="*/ 188 h 199"/>
                <a:gd name="T2" fmla="*/ 90 w 194"/>
                <a:gd name="T3" fmla="*/ 199 h 199"/>
                <a:gd name="T4" fmla="*/ 0 w 194"/>
                <a:gd name="T5" fmla="*/ 109 h 199"/>
                <a:gd name="T6" fmla="*/ 107 w 194"/>
                <a:gd name="T7" fmla="*/ 0 h 199"/>
                <a:gd name="T8" fmla="*/ 194 w 194"/>
                <a:gd name="T9" fmla="*/ 82 h 199"/>
                <a:gd name="T10" fmla="*/ 140 w 194"/>
                <a:gd name="T11" fmla="*/ 151 h 199"/>
                <a:gd name="T12" fmla="*/ 115 w 194"/>
                <a:gd name="T13" fmla="*/ 129 h 199"/>
                <a:gd name="T14" fmla="*/ 115 w 194"/>
                <a:gd name="T15" fmla="*/ 129 h 199"/>
                <a:gd name="T16" fmla="*/ 77 w 194"/>
                <a:gd name="T17" fmla="*/ 151 h 199"/>
                <a:gd name="T18" fmla="*/ 45 w 194"/>
                <a:gd name="T19" fmla="*/ 113 h 199"/>
                <a:gd name="T20" fmla="*/ 113 w 194"/>
                <a:gd name="T21" fmla="*/ 46 h 199"/>
                <a:gd name="T22" fmla="*/ 147 w 194"/>
                <a:gd name="T23" fmla="*/ 53 h 199"/>
                <a:gd name="T24" fmla="*/ 138 w 194"/>
                <a:gd name="T25" fmla="*/ 107 h 199"/>
                <a:gd name="T26" fmla="*/ 145 w 194"/>
                <a:gd name="T27" fmla="*/ 131 h 199"/>
                <a:gd name="T28" fmla="*/ 173 w 194"/>
                <a:gd name="T29" fmla="*/ 83 h 199"/>
                <a:gd name="T30" fmla="*/ 105 w 194"/>
                <a:gd name="T31" fmla="*/ 17 h 199"/>
                <a:gd name="T32" fmla="*/ 22 w 194"/>
                <a:gd name="T33" fmla="*/ 106 h 199"/>
                <a:gd name="T34" fmla="*/ 95 w 194"/>
                <a:gd name="T35" fmla="*/ 181 h 199"/>
                <a:gd name="T36" fmla="*/ 137 w 194"/>
                <a:gd name="T37" fmla="*/ 172 h 199"/>
                <a:gd name="T38" fmla="*/ 142 w 194"/>
                <a:gd name="T39" fmla="*/ 188 h 199"/>
                <a:gd name="T40" fmla="*/ 117 w 194"/>
                <a:gd name="T41" fmla="*/ 70 h 199"/>
                <a:gd name="T42" fmla="*/ 108 w 194"/>
                <a:gd name="T43" fmla="*/ 69 h 199"/>
                <a:gd name="T44" fmla="*/ 74 w 194"/>
                <a:gd name="T45" fmla="*/ 110 h 199"/>
                <a:gd name="T46" fmla="*/ 88 w 194"/>
                <a:gd name="T47" fmla="*/ 127 h 199"/>
                <a:gd name="T48" fmla="*/ 113 w 194"/>
                <a:gd name="T49" fmla="*/ 97 h 199"/>
                <a:gd name="T50" fmla="*/ 117 w 194"/>
                <a:gd name="T51" fmla="*/ 7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4" h="199">
                  <a:moveTo>
                    <a:pt x="142" y="188"/>
                  </a:moveTo>
                  <a:cubicBezTo>
                    <a:pt x="125" y="196"/>
                    <a:pt x="110" y="199"/>
                    <a:pt x="90" y="199"/>
                  </a:cubicBezTo>
                  <a:cubicBezTo>
                    <a:pt x="42" y="199"/>
                    <a:pt x="0" y="165"/>
                    <a:pt x="0" y="109"/>
                  </a:cubicBezTo>
                  <a:cubicBezTo>
                    <a:pt x="0" y="50"/>
                    <a:pt x="43" y="0"/>
                    <a:pt x="107" y="0"/>
                  </a:cubicBezTo>
                  <a:cubicBezTo>
                    <a:pt x="158" y="0"/>
                    <a:pt x="194" y="34"/>
                    <a:pt x="194" y="82"/>
                  </a:cubicBezTo>
                  <a:cubicBezTo>
                    <a:pt x="194" y="124"/>
                    <a:pt x="171" y="151"/>
                    <a:pt x="140" y="151"/>
                  </a:cubicBezTo>
                  <a:cubicBezTo>
                    <a:pt x="126" y="151"/>
                    <a:pt x="117" y="143"/>
                    <a:pt x="115" y="129"/>
                  </a:cubicBezTo>
                  <a:cubicBezTo>
                    <a:pt x="115" y="129"/>
                    <a:pt x="115" y="129"/>
                    <a:pt x="115" y="129"/>
                  </a:cubicBezTo>
                  <a:cubicBezTo>
                    <a:pt x="105" y="143"/>
                    <a:pt x="93" y="151"/>
                    <a:pt x="77" y="151"/>
                  </a:cubicBezTo>
                  <a:cubicBezTo>
                    <a:pt x="59" y="151"/>
                    <a:pt x="45" y="137"/>
                    <a:pt x="45" y="113"/>
                  </a:cubicBezTo>
                  <a:cubicBezTo>
                    <a:pt x="45" y="78"/>
                    <a:pt x="71" y="46"/>
                    <a:pt x="113" y="46"/>
                  </a:cubicBezTo>
                  <a:cubicBezTo>
                    <a:pt x="125" y="46"/>
                    <a:pt x="139" y="50"/>
                    <a:pt x="147" y="53"/>
                  </a:cubicBezTo>
                  <a:cubicBezTo>
                    <a:pt x="138" y="107"/>
                    <a:pt x="138" y="107"/>
                    <a:pt x="138" y="107"/>
                  </a:cubicBezTo>
                  <a:cubicBezTo>
                    <a:pt x="135" y="123"/>
                    <a:pt x="137" y="131"/>
                    <a:pt x="145" y="131"/>
                  </a:cubicBezTo>
                  <a:cubicBezTo>
                    <a:pt x="157" y="132"/>
                    <a:pt x="173" y="116"/>
                    <a:pt x="173" y="83"/>
                  </a:cubicBezTo>
                  <a:cubicBezTo>
                    <a:pt x="173" y="46"/>
                    <a:pt x="149" y="17"/>
                    <a:pt x="105" y="17"/>
                  </a:cubicBezTo>
                  <a:cubicBezTo>
                    <a:pt x="60" y="17"/>
                    <a:pt x="22" y="51"/>
                    <a:pt x="22" y="106"/>
                  </a:cubicBezTo>
                  <a:cubicBezTo>
                    <a:pt x="22" y="154"/>
                    <a:pt x="53" y="181"/>
                    <a:pt x="95" y="181"/>
                  </a:cubicBezTo>
                  <a:cubicBezTo>
                    <a:pt x="110" y="181"/>
                    <a:pt x="126" y="178"/>
                    <a:pt x="137" y="172"/>
                  </a:cubicBezTo>
                  <a:lnTo>
                    <a:pt x="142" y="188"/>
                  </a:lnTo>
                  <a:close/>
                  <a:moveTo>
                    <a:pt x="117" y="70"/>
                  </a:moveTo>
                  <a:cubicBezTo>
                    <a:pt x="115" y="70"/>
                    <a:pt x="111" y="69"/>
                    <a:pt x="108" y="69"/>
                  </a:cubicBezTo>
                  <a:cubicBezTo>
                    <a:pt x="89" y="69"/>
                    <a:pt x="74" y="88"/>
                    <a:pt x="74" y="110"/>
                  </a:cubicBezTo>
                  <a:cubicBezTo>
                    <a:pt x="74" y="121"/>
                    <a:pt x="79" y="127"/>
                    <a:pt x="88" y="127"/>
                  </a:cubicBezTo>
                  <a:cubicBezTo>
                    <a:pt x="99" y="127"/>
                    <a:pt x="110" y="114"/>
                    <a:pt x="113" y="97"/>
                  </a:cubicBezTo>
                  <a:lnTo>
                    <a:pt x="117" y="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4826223" y="4782627"/>
              <a:ext cx="443571" cy="430129"/>
            </a:xfrm>
            <a:custGeom>
              <a:avLst/>
              <a:gdLst>
                <a:gd name="T0" fmla="*/ 11 w 209"/>
                <a:gd name="T1" fmla="*/ 203 h 203"/>
                <a:gd name="T2" fmla="*/ 26 w 209"/>
                <a:gd name="T3" fmla="*/ 167 h 203"/>
                <a:gd name="T4" fmla="*/ 79 w 209"/>
                <a:gd name="T5" fmla="*/ 120 h 203"/>
                <a:gd name="T6" fmla="*/ 52 w 209"/>
                <a:gd name="T7" fmla="*/ 64 h 203"/>
                <a:gd name="T8" fmla="*/ 106 w 209"/>
                <a:gd name="T9" fmla="*/ 0 h 203"/>
                <a:gd name="T10" fmla="*/ 159 w 209"/>
                <a:gd name="T11" fmla="*/ 69 h 203"/>
                <a:gd name="T12" fmla="*/ 133 w 209"/>
                <a:gd name="T13" fmla="*/ 121 h 203"/>
                <a:gd name="T14" fmla="*/ 190 w 209"/>
                <a:gd name="T15" fmla="*/ 164 h 203"/>
                <a:gd name="T16" fmla="*/ 209 w 209"/>
                <a:gd name="T17" fmla="*/ 203 h 203"/>
                <a:gd name="T18" fmla="*/ 11 w 209"/>
                <a:gd name="T19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9" h="203">
                  <a:moveTo>
                    <a:pt x="11" y="203"/>
                  </a:moveTo>
                  <a:cubicBezTo>
                    <a:pt x="11" y="203"/>
                    <a:pt x="0" y="175"/>
                    <a:pt x="26" y="167"/>
                  </a:cubicBezTo>
                  <a:cubicBezTo>
                    <a:pt x="52" y="159"/>
                    <a:pt x="79" y="150"/>
                    <a:pt x="79" y="120"/>
                  </a:cubicBezTo>
                  <a:cubicBezTo>
                    <a:pt x="79" y="120"/>
                    <a:pt x="52" y="108"/>
                    <a:pt x="52" y="64"/>
                  </a:cubicBezTo>
                  <a:cubicBezTo>
                    <a:pt x="52" y="24"/>
                    <a:pt x="73" y="0"/>
                    <a:pt x="106" y="0"/>
                  </a:cubicBezTo>
                  <a:cubicBezTo>
                    <a:pt x="140" y="0"/>
                    <a:pt x="159" y="26"/>
                    <a:pt x="159" y="69"/>
                  </a:cubicBezTo>
                  <a:cubicBezTo>
                    <a:pt x="159" y="69"/>
                    <a:pt x="152" y="111"/>
                    <a:pt x="133" y="121"/>
                  </a:cubicBezTo>
                  <a:cubicBezTo>
                    <a:pt x="134" y="129"/>
                    <a:pt x="130" y="155"/>
                    <a:pt x="190" y="164"/>
                  </a:cubicBezTo>
                  <a:cubicBezTo>
                    <a:pt x="208" y="166"/>
                    <a:pt x="209" y="184"/>
                    <a:pt x="209" y="203"/>
                  </a:cubicBezTo>
                  <a:lnTo>
                    <a:pt x="11" y="2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5216924" y="4841769"/>
              <a:ext cx="285857" cy="369194"/>
            </a:xfrm>
            <a:custGeom>
              <a:avLst/>
              <a:gdLst>
                <a:gd name="T0" fmla="*/ 40 w 135"/>
                <a:gd name="T1" fmla="*/ 174 h 174"/>
                <a:gd name="T2" fmla="*/ 135 w 135"/>
                <a:gd name="T3" fmla="*/ 174 h 174"/>
                <a:gd name="T4" fmla="*/ 118 w 135"/>
                <a:gd name="T5" fmla="*/ 141 h 174"/>
                <a:gd name="T6" fmla="*/ 70 w 135"/>
                <a:gd name="T7" fmla="*/ 104 h 174"/>
                <a:gd name="T8" fmla="*/ 92 w 135"/>
                <a:gd name="T9" fmla="*/ 59 h 174"/>
                <a:gd name="T10" fmla="*/ 47 w 135"/>
                <a:gd name="T11" fmla="*/ 0 h 174"/>
                <a:gd name="T12" fmla="*/ 0 w 135"/>
                <a:gd name="T13" fmla="*/ 54 h 174"/>
                <a:gd name="T14" fmla="*/ 23 w 135"/>
                <a:gd name="T15" fmla="*/ 103 h 174"/>
                <a:gd name="T16" fmla="*/ 13 w 135"/>
                <a:gd name="T17" fmla="*/ 124 h 174"/>
                <a:gd name="T18" fmla="*/ 38 w 135"/>
                <a:gd name="T19" fmla="*/ 145 h 174"/>
                <a:gd name="T20" fmla="*/ 40 w 135"/>
                <a:gd name="T21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5" h="174">
                  <a:moveTo>
                    <a:pt x="40" y="174"/>
                  </a:moveTo>
                  <a:cubicBezTo>
                    <a:pt x="135" y="174"/>
                    <a:pt x="135" y="174"/>
                    <a:pt x="135" y="174"/>
                  </a:cubicBezTo>
                  <a:cubicBezTo>
                    <a:pt x="135" y="158"/>
                    <a:pt x="134" y="142"/>
                    <a:pt x="118" y="141"/>
                  </a:cubicBezTo>
                  <a:cubicBezTo>
                    <a:pt x="67" y="133"/>
                    <a:pt x="71" y="110"/>
                    <a:pt x="70" y="104"/>
                  </a:cubicBezTo>
                  <a:cubicBezTo>
                    <a:pt x="86" y="95"/>
                    <a:pt x="92" y="59"/>
                    <a:pt x="92" y="59"/>
                  </a:cubicBezTo>
                  <a:cubicBezTo>
                    <a:pt x="92" y="22"/>
                    <a:pt x="76" y="0"/>
                    <a:pt x="47" y="0"/>
                  </a:cubicBezTo>
                  <a:cubicBezTo>
                    <a:pt x="18" y="0"/>
                    <a:pt x="0" y="20"/>
                    <a:pt x="0" y="54"/>
                  </a:cubicBezTo>
                  <a:cubicBezTo>
                    <a:pt x="0" y="93"/>
                    <a:pt x="23" y="103"/>
                    <a:pt x="23" y="103"/>
                  </a:cubicBezTo>
                  <a:cubicBezTo>
                    <a:pt x="23" y="114"/>
                    <a:pt x="18" y="121"/>
                    <a:pt x="13" y="124"/>
                  </a:cubicBezTo>
                  <a:cubicBezTo>
                    <a:pt x="13" y="124"/>
                    <a:pt x="33" y="129"/>
                    <a:pt x="38" y="145"/>
                  </a:cubicBezTo>
                  <a:cubicBezTo>
                    <a:pt x="41" y="158"/>
                    <a:pt x="40" y="174"/>
                    <a:pt x="40" y="1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1507060" y="3922368"/>
              <a:ext cx="534077" cy="381740"/>
            </a:xfrm>
            <a:custGeom>
              <a:avLst/>
              <a:gdLst>
                <a:gd name="T0" fmla="*/ 252 w 252"/>
                <a:gd name="T1" fmla="*/ 12 h 180"/>
                <a:gd name="T2" fmla="*/ 244 w 252"/>
                <a:gd name="T3" fmla="*/ 0 h 180"/>
                <a:gd name="T4" fmla="*/ 92 w 252"/>
                <a:gd name="T5" fmla="*/ 9 h 180"/>
                <a:gd name="T6" fmla="*/ 62 w 252"/>
                <a:gd name="T7" fmla="*/ 128 h 180"/>
                <a:gd name="T8" fmla="*/ 47 w 252"/>
                <a:gd name="T9" fmla="*/ 122 h 180"/>
                <a:gd name="T10" fmla="*/ 4 w 252"/>
                <a:gd name="T11" fmla="*/ 139 h 180"/>
                <a:gd name="T12" fmla="*/ 34 w 252"/>
                <a:gd name="T13" fmla="*/ 175 h 180"/>
                <a:gd name="T14" fmla="*/ 77 w 252"/>
                <a:gd name="T15" fmla="*/ 158 h 180"/>
                <a:gd name="T16" fmla="*/ 78 w 252"/>
                <a:gd name="T17" fmla="*/ 153 h 180"/>
                <a:gd name="T18" fmla="*/ 103 w 252"/>
                <a:gd name="T19" fmla="*/ 55 h 180"/>
                <a:gd name="T20" fmla="*/ 210 w 252"/>
                <a:gd name="T21" fmla="*/ 48 h 180"/>
                <a:gd name="T22" fmla="*/ 190 w 252"/>
                <a:gd name="T23" fmla="*/ 123 h 180"/>
                <a:gd name="T24" fmla="*/ 176 w 252"/>
                <a:gd name="T25" fmla="*/ 116 h 180"/>
                <a:gd name="T26" fmla="*/ 132 w 252"/>
                <a:gd name="T27" fmla="*/ 133 h 180"/>
                <a:gd name="T28" fmla="*/ 162 w 252"/>
                <a:gd name="T29" fmla="*/ 169 h 180"/>
                <a:gd name="T30" fmla="*/ 205 w 252"/>
                <a:gd name="T31" fmla="*/ 152 h 180"/>
                <a:gd name="T32" fmla="*/ 206 w 252"/>
                <a:gd name="T33" fmla="*/ 146 h 180"/>
                <a:gd name="T34" fmla="*/ 207 w 252"/>
                <a:gd name="T35" fmla="*/ 146 h 180"/>
                <a:gd name="T36" fmla="*/ 252 w 252"/>
                <a:gd name="T37" fmla="*/ 1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180">
                  <a:moveTo>
                    <a:pt x="252" y="12"/>
                  </a:moveTo>
                  <a:cubicBezTo>
                    <a:pt x="244" y="0"/>
                    <a:pt x="244" y="0"/>
                    <a:pt x="244" y="0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62" y="128"/>
                    <a:pt x="62" y="128"/>
                    <a:pt x="62" y="128"/>
                  </a:cubicBezTo>
                  <a:cubicBezTo>
                    <a:pt x="57" y="126"/>
                    <a:pt x="53" y="123"/>
                    <a:pt x="47" y="122"/>
                  </a:cubicBezTo>
                  <a:cubicBezTo>
                    <a:pt x="27" y="117"/>
                    <a:pt x="8" y="124"/>
                    <a:pt x="4" y="139"/>
                  </a:cubicBezTo>
                  <a:cubicBezTo>
                    <a:pt x="0" y="153"/>
                    <a:pt x="14" y="169"/>
                    <a:pt x="34" y="175"/>
                  </a:cubicBezTo>
                  <a:cubicBezTo>
                    <a:pt x="54" y="180"/>
                    <a:pt x="73" y="172"/>
                    <a:pt x="77" y="158"/>
                  </a:cubicBezTo>
                  <a:cubicBezTo>
                    <a:pt x="78" y="156"/>
                    <a:pt x="78" y="155"/>
                    <a:pt x="78" y="153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210" y="48"/>
                    <a:pt x="210" y="48"/>
                    <a:pt x="210" y="48"/>
                  </a:cubicBezTo>
                  <a:cubicBezTo>
                    <a:pt x="190" y="123"/>
                    <a:pt x="190" y="123"/>
                    <a:pt x="190" y="123"/>
                  </a:cubicBezTo>
                  <a:cubicBezTo>
                    <a:pt x="186" y="120"/>
                    <a:pt x="181" y="118"/>
                    <a:pt x="176" y="116"/>
                  </a:cubicBezTo>
                  <a:cubicBezTo>
                    <a:pt x="155" y="111"/>
                    <a:pt x="136" y="118"/>
                    <a:pt x="132" y="133"/>
                  </a:cubicBezTo>
                  <a:cubicBezTo>
                    <a:pt x="129" y="147"/>
                    <a:pt x="142" y="163"/>
                    <a:pt x="162" y="169"/>
                  </a:cubicBezTo>
                  <a:cubicBezTo>
                    <a:pt x="182" y="174"/>
                    <a:pt x="202" y="166"/>
                    <a:pt x="205" y="152"/>
                  </a:cubicBezTo>
                  <a:cubicBezTo>
                    <a:pt x="206" y="150"/>
                    <a:pt x="206" y="148"/>
                    <a:pt x="206" y="146"/>
                  </a:cubicBezTo>
                  <a:cubicBezTo>
                    <a:pt x="207" y="146"/>
                    <a:pt x="207" y="146"/>
                    <a:pt x="207" y="146"/>
                  </a:cubicBezTo>
                  <a:lnTo>
                    <a:pt x="252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2132540" y="4865069"/>
              <a:ext cx="521531" cy="471350"/>
            </a:xfrm>
            <a:custGeom>
              <a:avLst/>
              <a:gdLst>
                <a:gd name="T0" fmla="*/ 242 w 246"/>
                <a:gd name="T1" fmla="*/ 65 h 222"/>
                <a:gd name="T2" fmla="*/ 181 w 246"/>
                <a:gd name="T3" fmla="*/ 1 h 222"/>
                <a:gd name="T4" fmla="*/ 122 w 246"/>
                <a:gd name="T5" fmla="*/ 37 h 222"/>
                <a:gd name="T6" fmla="*/ 62 w 246"/>
                <a:gd name="T7" fmla="*/ 3 h 222"/>
                <a:gd name="T8" fmla="*/ 3 w 246"/>
                <a:gd name="T9" fmla="*/ 68 h 222"/>
                <a:gd name="T10" fmla="*/ 48 w 246"/>
                <a:gd name="T11" fmla="*/ 155 h 222"/>
                <a:gd name="T12" fmla="*/ 124 w 246"/>
                <a:gd name="T13" fmla="*/ 222 h 222"/>
                <a:gd name="T14" fmla="*/ 124 w 246"/>
                <a:gd name="T15" fmla="*/ 222 h 222"/>
                <a:gd name="T16" fmla="*/ 124 w 246"/>
                <a:gd name="T17" fmla="*/ 222 h 222"/>
                <a:gd name="T18" fmla="*/ 124 w 246"/>
                <a:gd name="T19" fmla="*/ 222 h 222"/>
                <a:gd name="T20" fmla="*/ 124 w 246"/>
                <a:gd name="T21" fmla="*/ 222 h 222"/>
                <a:gd name="T22" fmla="*/ 199 w 246"/>
                <a:gd name="T23" fmla="*/ 154 h 222"/>
                <a:gd name="T24" fmla="*/ 242 w 246"/>
                <a:gd name="T25" fmla="*/ 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6" h="222">
                  <a:moveTo>
                    <a:pt x="242" y="65"/>
                  </a:moveTo>
                  <a:cubicBezTo>
                    <a:pt x="238" y="0"/>
                    <a:pt x="181" y="1"/>
                    <a:pt x="181" y="1"/>
                  </a:cubicBezTo>
                  <a:cubicBezTo>
                    <a:pt x="143" y="0"/>
                    <a:pt x="123" y="36"/>
                    <a:pt x="122" y="37"/>
                  </a:cubicBezTo>
                  <a:cubicBezTo>
                    <a:pt x="121" y="36"/>
                    <a:pt x="100" y="1"/>
                    <a:pt x="62" y="3"/>
                  </a:cubicBezTo>
                  <a:cubicBezTo>
                    <a:pt x="62" y="3"/>
                    <a:pt x="5" y="3"/>
                    <a:pt x="3" y="68"/>
                  </a:cubicBezTo>
                  <a:cubicBezTo>
                    <a:pt x="3" y="68"/>
                    <a:pt x="0" y="111"/>
                    <a:pt x="48" y="155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99" y="154"/>
                    <a:pt x="199" y="154"/>
                    <a:pt x="199" y="154"/>
                  </a:cubicBezTo>
                  <a:cubicBezTo>
                    <a:pt x="246" y="108"/>
                    <a:pt x="242" y="65"/>
                    <a:pt x="242" y="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42"/>
            <p:cNvSpPr>
              <a:spLocks noEditPoints="1"/>
            </p:cNvSpPr>
            <p:nvPr/>
          </p:nvSpPr>
          <p:spPr bwMode="auto">
            <a:xfrm>
              <a:off x="1910306" y="2938448"/>
              <a:ext cx="694479" cy="577090"/>
            </a:xfrm>
            <a:custGeom>
              <a:avLst/>
              <a:gdLst>
                <a:gd name="T0" fmla="*/ 328 w 328"/>
                <a:gd name="T1" fmla="*/ 39 h 272"/>
                <a:gd name="T2" fmla="*/ 163 w 328"/>
                <a:gd name="T3" fmla="*/ 0 h 272"/>
                <a:gd name="T4" fmla="*/ 0 w 328"/>
                <a:gd name="T5" fmla="*/ 46 h 272"/>
                <a:gd name="T6" fmla="*/ 2 w 328"/>
                <a:gd name="T7" fmla="*/ 56 h 272"/>
                <a:gd name="T8" fmla="*/ 67 w 328"/>
                <a:gd name="T9" fmla="*/ 72 h 272"/>
                <a:gd name="T10" fmla="*/ 69 w 328"/>
                <a:gd name="T11" fmla="*/ 152 h 272"/>
                <a:gd name="T12" fmla="*/ 164 w 328"/>
                <a:gd name="T13" fmla="*/ 197 h 272"/>
                <a:gd name="T14" fmla="*/ 264 w 328"/>
                <a:gd name="T15" fmla="*/ 148 h 272"/>
                <a:gd name="T16" fmla="*/ 263 w 328"/>
                <a:gd name="T17" fmla="*/ 69 h 272"/>
                <a:gd name="T18" fmla="*/ 267 w 328"/>
                <a:gd name="T19" fmla="*/ 67 h 272"/>
                <a:gd name="T20" fmla="*/ 274 w 328"/>
                <a:gd name="T21" fmla="*/ 131 h 272"/>
                <a:gd name="T22" fmla="*/ 273 w 328"/>
                <a:gd name="T23" fmla="*/ 201 h 272"/>
                <a:gd name="T24" fmla="*/ 262 w 328"/>
                <a:gd name="T25" fmla="*/ 214 h 272"/>
                <a:gd name="T26" fmla="*/ 272 w 328"/>
                <a:gd name="T27" fmla="*/ 226 h 272"/>
                <a:gd name="T28" fmla="*/ 257 w 328"/>
                <a:gd name="T29" fmla="*/ 270 h 272"/>
                <a:gd name="T30" fmla="*/ 262 w 328"/>
                <a:gd name="T31" fmla="*/ 271 h 272"/>
                <a:gd name="T32" fmla="*/ 268 w 328"/>
                <a:gd name="T33" fmla="*/ 254 h 272"/>
                <a:gd name="T34" fmla="*/ 265 w 328"/>
                <a:gd name="T35" fmla="*/ 271 h 272"/>
                <a:gd name="T36" fmla="*/ 269 w 328"/>
                <a:gd name="T37" fmla="*/ 272 h 272"/>
                <a:gd name="T38" fmla="*/ 272 w 328"/>
                <a:gd name="T39" fmla="*/ 259 h 272"/>
                <a:gd name="T40" fmla="*/ 273 w 328"/>
                <a:gd name="T41" fmla="*/ 271 h 272"/>
                <a:gd name="T42" fmla="*/ 277 w 328"/>
                <a:gd name="T43" fmla="*/ 272 h 272"/>
                <a:gd name="T44" fmla="*/ 277 w 328"/>
                <a:gd name="T45" fmla="*/ 259 h 272"/>
                <a:gd name="T46" fmla="*/ 279 w 328"/>
                <a:gd name="T47" fmla="*/ 272 h 272"/>
                <a:gd name="T48" fmla="*/ 283 w 328"/>
                <a:gd name="T49" fmla="*/ 272 h 272"/>
                <a:gd name="T50" fmla="*/ 281 w 328"/>
                <a:gd name="T51" fmla="*/ 256 h 272"/>
                <a:gd name="T52" fmla="*/ 286 w 328"/>
                <a:gd name="T53" fmla="*/ 270 h 272"/>
                <a:gd name="T54" fmla="*/ 290 w 328"/>
                <a:gd name="T55" fmla="*/ 270 h 272"/>
                <a:gd name="T56" fmla="*/ 279 w 328"/>
                <a:gd name="T57" fmla="*/ 225 h 272"/>
                <a:gd name="T58" fmla="*/ 287 w 328"/>
                <a:gd name="T59" fmla="*/ 213 h 272"/>
                <a:gd name="T60" fmla="*/ 278 w 328"/>
                <a:gd name="T61" fmla="*/ 201 h 272"/>
                <a:gd name="T62" fmla="*/ 280 w 328"/>
                <a:gd name="T63" fmla="*/ 132 h 272"/>
                <a:gd name="T64" fmla="*/ 272 w 328"/>
                <a:gd name="T65" fmla="*/ 66 h 272"/>
                <a:gd name="T66" fmla="*/ 328 w 328"/>
                <a:gd name="T67" fmla="*/ 51 h 272"/>
                <a:gd name="T68" fmla="*/ 328 w 328"/>
                <a:gd name="T69" fmla="*/ 39 h 272"/>
                <a:gd name="T70" fmla="*/ 163 w 328"/>
                <a:gd name="T71" fmla="*/ 57 h 272"/>
                <a:gd name="T72" fmla="*/ 66 w 328"/>
                <a:gd name="T73" fmla="*/ 42 h 272"/>
                <a:gd name="T74" fmla="*/ 162 w 328"/>
                <a:gd name="T75" fmla="*/ 23 h 272"/>
                <a:gd name="T76" fmla="*/ 258 w 328"/>
                <a:gd name="T77" fmla="*/ 38 h 272"/>
                <a:gd name="T78" fmla="*/ 163 w 328"/>
                <a:gd name="T79" fmla="*/ 57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28" h="272">
                  <a:moveTo>
                    <a:pt x="328" y="39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67" y="72"/>
                    <a:pt x="67" y="72"/>
                    <a:pt x="67" y="72"/>
                  </a:cubicBezTo>
                  <a:cubicBezTo>
                    <a:pt x="69" y="152"/>
                    <a:pt x="69" y="152"/>
                    <a:pt x="69" y="152"/>
                  </a:cubicBezTo>
                  <a:cubicBezTo>
                    <a:pt x="84" y="197"/>
                    <a:pt x="164" y="197"/>
                    <a:pt x="164" y="197"/>
                  </a:cubicBezTo>
                  <a:cubicBezTo>
                    <a:pt x="257" y="194"/>
                    <a:pt x="264" y="148"/>
                    <a:pt x="264" y="148"/>
                  </a:cubicBezTo>
                  <a:cubicBezTo>
                    <a:pt x="263" y="69"/>
                    <a:pt x="263" y="69"/>
                    <a:pt x="263" y="69"/>
                  </a:cubicBezTo>
                  <a:cubicBezTo>
                    <a:pt x="267" y="67"/>
                    <a:pt x="267" y="67"/>
                    <a:pt x="267" y="67"/>
                  </a:cubicBezTo>
                  <a:cubicBezTo>
                    <a:pt x="271" y="78"/>
                    <a:pt x="276" y="97"/>
                    <a:pt x="274" y="131"/>
                  </a:cubicBezTo>
                  <a:cubicBezTo>
                    <a:pt x="272" y="179"/>
                    <a:pt x="272" y="194"/>
                    <a:pt x="273" y="201"/>
                  </a:cubicBezTo>
                  <a:cubicBezTo>
                    <a:pt x="267" y="202"/>
                    <a:pt x="262" y="208"/>
                    <a:pt x="262" y="214"/>
                  </a:cubicBezTo>
                  <a:cubicBezTo>
                    <a:pt x="263" y="220"/>
                    <a:pt x="267" y="224"/>
                    <a:pt x="272" y="226"/>
                  </a:cubicBezTo>
                  <a:cubicBezTo>
                    <a:pt x="271" y="231"/>
                    <a:pt x="266" y="249"/>
                    <a:pt x="257" y="270"/>
                  </a:cubicBezTo>
                  <a:cubicBezTo>
                    <a:pt x="262" y="271"/>
                    <a:pt x="262" y="271"/>
                    <a:pt x="262" y="271"/>
                  </a:cubicBezTo>
                  <a:cubicBezTo>
                    <a:pt x="262" y="271"/>
                    <a:pt x="267" y="258"/>
                    <a:pt x="268" y="254"/>
                  </a:cubicBezTo>
                  <a:cubicBezTo>
                    <a:pt x="268" y="257"/>
                    <a:pt x="265" y="270"/>
                    <a:pt x="265" y="271"/>
                  </a:cubicBezTo>
                  <a:cubicBezTo>
                    <a:pt x="269" y="272"/>
                    <a:pt x="269" y="272"/>
                    <a:pt x="269" y="272"/>
                  </a:cubicBezTo>
                  <a:cubicBezTo>
                    <a:pt x="269" y="272"/>
                    <a:pt x="272" y="261"/>
                    <a:pt x="272" y="259"/>
                  </a:cubicBezTo>
                  <a:cubicBezTo>
                    <a:pt x="272" y="259"/>
                    <a:pt x="272" y="271"/>
                    <a:pt x="273" y="271"/>
                  </a:cubicBezTo>
                  <a:cubicBezTo>
                    <a:pt x="277" y="272"/>
                    <a:pt x="277" y="272"/>
                    <a:pt x="277" y="272"/>
                  </a:cubicBezTo>
                  <a:cubicBezTo>
                    <a:pt x="277" y="272"/>
                    <a:pt x="276" y="261"/>
                    <a:pt x="277" y="259"/>
                  </a:cubicBezTo>
                  <a:cubicBezTo>
                    <a:pt x="277" y="259"/>
                    <a:pt x="279" y="266"/>
                    <a:pt x="279" y="272"/>
                  </a:cubicBezTo>
                  <a:cubicBezTo>
                    <a:pt x="283" y="272"/>
                    <a:pt x="283" y="272"/>
                    <a:pt x="283" y="272"/>
                  </a:cubicBezTo>
                  <a:cubicBezTo>
                    <a:pt x="283" y="272"/>
                    <a:pt x="282" y="259"/>
                    <a:pt x="281" y="256"/>
                  </a:cubicBezTo>
                  <a:cubicBezTo>
                    <a:pt x="281" y="256"/>
                    <a:pt x="285" y="264"/>
                    <a:pt x="286" y="270"/>
                  </a:cubicBezTo>
                  <a:cubicBezTo>
                    <a:pt x="290" y="270"/>
                    <a:pt x="290" y="270"/>
                    <a:pt x="290" y="270"/>
                  </a:cubicBezTo>
                  <a:cubicBezTo>
                    <a:pt x="290" y="270"/>
                    <a:pt x="282" y="234"/>
                    <a:pt x="279" y="225"/>
                  </a:cubicBezTo>
                  <a:cubicBezTo>
                    <a:pt x="284" y="224"/>
                    <a:pt x="288" y="219"/>
                    <a:pt x="287" y="213"/>
                  </a:cubicBezTo>
                  <a:cubicBezTo>
                    <a:pt x="287" y="208"/>
                    <a:pt x="283" y="203"/>
                    <a:pt x="278" y="201"/>
                  </a:cubicBezTo>
                  <a:cubicBezTo>
                    <a:pt x="277" y="194"/>
                    <a:pt x="278" y="181"/>
                    <a:pt x="280" y="132"/>
                  </a:cubicBezTo>
                  <a:cubicBezTo>
                    <a:pt x="281" y="103"/>
                    <a:pt x="278" y="81"/>
                    <a:pt x="272" y="66"/>
                  </a:cubicBezTo>
                  <a:cubicBezTo>
                    <a:pt x="328" y="51"/>
                    <a:pt x="328" y="51"/>
                    <a:pt x="328" y="51"/>
                  </a:cubicBezTo>
                  <a:lnTo>
                    <a:pt x="328" y="39"/>
                  </a:lnTo>
                  <a:close/>
                  <a:moveTo>
                    <a:pt x="163" y="57"/>
                  </a:moveTo>
                  <a:cubicBezTo>
                    <a:pt x="110" y="59"/>
                    <a:pt x="66" y="52"/>
                    <a:pt x="66" y="42"/>
                  </a:cubicBezTo>
                  <a:cubicBezTo>
                    <a:pt x="66" y="33"/>
                    <a:pt x="109" y="24"/>
                    <a:pt x="162" y="23"/>
                  </a:cubicBezTo>
                  <a:cubicBezTo>
                    <a:pt x="215" y="22"/>
                    <a:pt x="258" y="29"/>
                    <a:pt x="258" y="38"/>
                  </a:cubicBezTo>
                  <a:cubicBezTo>
                    <a:pt x="258" y="48"/>
                    <a:pt x="216" y="56"/>
                    <a:pt x="163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1269594" y="3178604"/>
              <a:ext cx="347688" cy="355753"/>
            </a:xfrm>
            <a:custGeom>
              <a:avLst/>
              <a:gdLst>
                <a:gd name="T0" fmla="*/ 81 w 164"/>
                <a:gd name="T1" fmla="*/ 73 h 168"/>
                <a:gd name="T2" fmla="*/ 128 w 164"/>
                <a:gd name="T3" fmla="*/ 55 h 168"/>
                <a:gd name="T4" fmla="*/ 151 w 164"/>
                <a:gd name="T5" fmla="*/ 65 h 168"/>
                <a:gd name="T6" fmla="*/ 152 w 164"/>
                <a:gd name="T7" fmla="*/ 66 h 168"/>
                <a:gd name="T8" fmla="*/ 161 w 164"/>
                <a:gd name="T9" fmla="*/ 99 h 168"/>
                <a:gd name="T10" fmla="*/ 144 w 164"/>
                <a:gd name="T11" fmla="*/ 134 h 168"/>
                <a:gd name="T12" fmla="*/ 155 w 164"/>
                <a:gd name="T13" fmla="*/ 145 h 168"/>
                <a:gd name="T14" fmla="*/ 154 w 164"/>
                <a:gd name="T15" fmla="*/ 156 h 168"/>
                <a:gd name="T16" fmla="*/ 144 w 164"/>
                <a:gd name="T17" fmla="*/ 157 h 168"/>
                <a:gd name="T18" fmla="*/ 132 w 164"/>
                <a:gd name="T19" fmla="*/ 146 h 168"/>
                <a:gd name="T20" fmla="*/ 93 w 164"/>
                <a:gd name="T21" fmla="*/ 166 h 168"/>
                <a:gd name="T22" fmla="*/ 62 w 164"/>
                <a:gd name="T23" fmla="*/ 160 h 168"/>
                <a:gd name="T24" fmla="*/ 64 w 164"/>
                <a:gd name="T25" fmla="*/ 143 h 168"/>
                <a:gd name="T26" fmla="*/ 79 w 164"/>
                <a:gd name="T27" fmla="*/ 141 h 168"/>
                <a:gd name="T28" fmla="*/ 119 w 164"/>
                <a:gd name="T29" fmla="*/ 134 h 168"/>
                <a:gd name="T30" fmla="*/ 82 w 164"/>
                <a:gd name="T31" fmla="*/ 97 h 168"/>
                <a:gd name="T32" fmla="*/ 17 w 164"/>
                <a:gd name="T33" fmla="*/ 105 h 168"/>
                <a:gd name="T34" fmla="*/ 23 w 164"/>
                <a:gd name="T35" fmla="*/ 41 h 168"/>
                <a:gd name="T36" fmla="*/ 12 w 164"/>
                <a:gd name="T37" fmla="*/ 30 h 168"/>
                <a:gd name="T38" fmla="*/ 14 w 164"/>
                <a:gd name="T39" fmla="*/ 20 h 168"/>
                <a:gd name="T40" fmla="*/ 24 w 164"/>
                <a:gd name="T41" fmla="*/ 18 h 168"/>
                <a:gd name="T42" fmla="*/ 35 w 164"/>
                <a:gd name="T43" fmla="*/ 29 h 168"/>
                <a:gd name="T44" fmla="*/ 95 w 164"/>
                <a:gd name="T45" fmla="*/ 17 h 168"/>
                <a:gd name="T46" fmla="*/ 93 w 164"/>
                <a:gd name="T47" fmla="*/ 32 h 168"/>
                <a:gd name="T48" fmla="*/ 81 w 164"/>
                <a:gd name="T49" fmla="*/ 35 h 168"/>
                <a:gd name="T50" fmla="*/ 47 w 164"/>
                <a:gd name="T51" fmla="*/ 41 h 168"/>
                <a:gd name="T52" fmla="*/ 81 w 164"/>
                <a:gd name="T53" fmla="*/ 73 h 168"/>
                <a:gd name="T54" fmla="*/ 35 w 164"/>
                <a:gd name="T55" fmla="*/ 53 h 168"/>
                <a:gd name="T56" fmla="*/ 34 w 164"/>
                <a:gd name="T57" fmla="*/ 85 h 168"/>
                <a:gd name="T58" fmla="*/ 66 w 164"/>
                <a:gd name="T59" fmla="*/ 82 h 168"/>
                <a:gd name="T60" fmla="*/ 35 w 164"/>
                <a:gd name="T61" fmla="*/ 53 h 168"/>
                <a:gd name="T62" fmla="*/ 131 w 164"/>
                <a:gd name="T63" fmla="*/ 122 h 168"/>
                <a:gd name="T64" fmla="*/ 134 w 164"/>
                <a:gd name="T65" fmla="*/ 85 h 168"/>
                <a:gd name="T66" fmla="*/ 97 w 164"/>
                <a:gd name="T67" fmla="*/ 89 h 168"/>
                <a:gd name="T68" fmla="*/ 131 w 164"/>
                <a:gd name="T69" fmla="*/ 12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4" h="168">
                  <a:moveTo>
                    <a:pt x="81" y="73"/>
                  </a:moveTo>
                  <a:cubicBezTo>
                    <a:pt x="103" y="60"/>
                    <a:pt x="115" y="55"/>
                    <a:pt x="128" y="55"/>
                  </a:cubicBezTo>
                  <a:cubicBezTo>
                    <a:pt x="137" y="56"/>
                    <a:pt x="145" y="59"/>
                    <a:pt x="151" y="65"/>
                  </a:cubicBezTo>
                  <a:cubicBezTo>
                    <a:pt x="152" y="66"/>
                    <a:pt x="152" y="66"/>
                    <a:pt x="152" y="66"/>
                  </a:cubicBezTo>
                  <a:cubicBezTo>
                    <a:pt x="158" y="73"/>
                    <a:pt x="164" y="84"/>
                    <a:pt x="161" y="99"/>
                  </a:cubicBezTo>
                  <a:cubicBezTo>
                    <a:pt x="159" y="115"/>
                    <a:pt x="149" y="127"/>
                    <a:pt x="144" y="134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57" y="147"/>
                    <a:pt x="159" y="150"/>
                    <a:pt x="154" y="156"/>
                  </a:cubicBezTo>
                  <a:cubicBezTo>
                    <a:pt x="149" y="161"/>
                    <a:pt x="145" y="158"/>
                    <a:pt x="144" y="157"/>
                  </a:cubicBezTo>
                  <a:cubicBezTo>
                    <a:pt x="132" y="146"/>
                    <a:pt x="132" y="146"/>
                    <a:pt x="132" y="146"/>
                  </a:cubicBezTo>
                  <a:cubicBezTo>
                    <a:pt x="126" y="152"/>
                    <a:pt x="113" y="164"/>
                    <a:pt x="93" y="166"/>
                  </a:cubicBezTo>
                  <a:cubicBezTo>
                    <a:pt x="80" y="168"/>
                    <a:pt x="67" y="164"/>
                    <a:pt x="62" y="160"/>
                  </a:cubicBezTo>
                  <a:cubicBezTo>
                    <a:pt x="57" y="155"/>
                    <a:pt x="59" y="148"/>
                    <a:pt x="64" y="143"/>
                  </a:cubicBezTo>
                  <a:cubicBezTo>
                    <a:pt x="70" y="137"/>
                    <a:pt x="75" y="139"/>
                    <a:pt x="79" y="141"/>
                  </a:cubicBezTo>
                  <a:cubicBezTo>
                    <a:pt x="87" y="144"/>
                    <a:pt x="102" y="149"/>
                    <a:pt x="119" y="134"/>
                  </a:cubicBezTo>
                  <a:cubicBezTo>
                    <a:pt x="82" y="97"/>
                    <a:pt x="82" y="97"/>
                    <a:pt x="82" y="97"/>
                  </a:cubicBezTo>
                  <a:cubicBezTo>
                    <a:pt x="62" y="109"/>
                    <a:pt x="37" y="124"/>
                    <a:pt x="17" y="105"/>
                  </a:cubicBezTo>
                  <a:cubicBezTo>
                    <a:pt x="0" y="88"/>
                    <a:pt x="4" y="63"/>
                    <a:pt x="23" y="41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1" y="28"/>
                    <a:pt x="8" y="25"/>
                    <a:pt x="14" y="20"/>
                  </a:cubicBezTo>
                  <a:cubicBezTo>
                    <a:pt x="19" y="14"/>
                    <a:pt x="22" y="17"/>
                    <a:pt x="24" y="18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66" y="0"/>
                    <a:pt x="92" y="14"/>
                    <a:pt x="95" y="17"/>
                  </a:cubicBezTo>
                  <a:cubicBezTo>
                    <a:pt x="100" y="21"/>
                    <a:pt x="98" y="27"/>
                    <a:pt x="93" y="32"/>
                  </a:cubicBezTo>
                  <a:cubicBezTo>
                    <a:pt x="88" y="37"/>
                    <a:pt x="84" y="36"/>
                    <a:pt x="81" y="35"/>
                  </a:cubicBezTo>
                  <a:cubicBezTo>
                    <a:pt x="73" y="33"/>
                    <a:pt x="63" y="29"/>
                    <a:pt x="47" y="41"/>
                  </a:cubicBezTo>
                  <a:lnTo>
                    <a:pt x="81" y="73"/>
                  </a:lnTo>
                  <a:close/>
                  <a:moveTo>
                    <a:pt x="35" y="53"/>
                  </a:moveTo>
                  <a:cubicBezTo>
                    <a:pt x="23" y="68"/>
                    <a:pt x="28" y="80"/>
                    <a:pt x="34" y="85"/>
                  </a:cubicBezTo>
                  <a:cubicBezTo>
                    <a:pt x="43" y="94"/>
                    <a:pt x="54" y="88"/>
                    <a:pt x="66" y="82"/>
                  </a:cubicBezTo>
                  <a:lnTo>
                    <a:pt x="35" y="53"/>
                  </a:lnTo>
                  <a:close/>
                  <a:moveTo>
                    <a:pt x="131" y="122"/>
                  </a:moveTo>
                  <a:cubicBezTo>
                    <a:pt x="135" y="117"/>
                    <a:pt x="148" y="98"/>
                    <a:pt x="134" y="85"/>
                  </a:cubicBezTo>
                  <a:cubicBezTo>
                    <a:pt x="124" y="75"/>
                    <a:pt x="111" y="80"/>
                    <a:pt x="97" y="89"/>
                  </a:cubicBezTo>
                  <a:lnTo>
                    <a:pt x="131" y="1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2585967" y="2154358"/>
              <a:ext cx="383531" cy="453428"/>
            </a:xfrm>
            <a:custGeom>
              <a:avLst/>
              <a:gdLst>
                <a:gd name="T0" fmla="*/ 140 w 181"/>
                <a:gd name="T1" fmla="*/ 0 h 214"/>
                <a:gd name="T2" fmla="*/ 132 w 181"/>
                <a:gd name="T3" fmla="*/ 16 h 214"/>
                <a:gd name="T4" fmla="*/ 74 w 181"/>
                <a:gd name="T5" fmla="*/ 95 h 214"/>
                <a:gd name="T6" fmla="*/ 74 w 181"/>
                <a:gd name="T7" fmla="*/ 95 h 214"/>
                <a:gd name="T8" fmla="*/ 33 w 181"/>
                <a:gd name="T9" fmla="*/ 125 h 214"/>
                <a:gd name="T10" fmla="*/ 0 w 181"/>
                <a:gd name="T11" fmla="*/ 162 h 214"/>
                <a:gd name="T12" fmla="*/ 1 w 181"/>
                <a:gd name="T13" fmla="*/ 166 h 214"/>
                <a:gd name="T14" fmla="*/ 3 w 181"/>
                <a:gd name="T15" fmla="*/ 179 h 214"/>
                <a:gd name="T16" fmla="*/ 97 w 181"/>
                <a:gd name="T17" fmla="*/ 197 h 214"/>
                <a:gd name="T18" fmla="*/ 109 w 181"/>
                <a:gd name="T19" fmla="*/ 117 h 214"/>
                <a:gd name="T20" fmla="*/ 143 w 181"/>
                <a:gd name="T21" fmla="*/ 76 h 214"/>
                <a:gd name="T22" fmla="*/ 138 w 181"/>
                <a:gd name="T23" fmla="*/ 198 h 214"/>
                <a:gd name="T24" fmla="*/ 155 w 181"/>
                <a:gd name="T25" fmla="*/ 198 h 214"/>
                <a:gd name="T26" fmla="*/ 159 w 181"/>
                <a:gd name="T27" fmla="*/ 105 h 214"/>
                <a:gd name="T28" fmla="*/ 171 w 181"/>
                <a:gd name="T29" fmla="*/ 49 h 214"/>
                <a:gd name="T30" fmla="*/ 140 w 181"/>
                <a:gd name="T31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1" h="214">
                  <a:moveTo>
                    <a:pt x="140" y="0"/>
                  </a:moveTo>
                  <a:cubicBezTo>
                    <a:pt x="140" y="0"/>
                    <a:pt x="143" y="2"/>
                    <a:pt x="132" y="16"/>
                  </a:cubicBezTo>
                  <a:cubicBezTo>
                    <a:pt x="119" y="33"/>
                    <a:pt x="95" y="43"/>
                    <a:pt x="74" y="95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55" y="137"/>
                    <a:pt x="33" y="125"/>
                    <a:pt x="33" y="125"/>
                  </a:cubicBezTo>
                  <a:cubicBezTo>
                    <a:pt x="26" y="158"/>
                    <a:pt x="0" y="148"/>
                    <a:pt x="0" y="162"/>
                  </a:cubicBezTo>
                  <a:cubicBezTo>
                    <a:pt x="0" y="162"/>
                    <a:pt x="0" y="164"/>
                    <a:pt x="1" y="166"/>
                  </a:cubicBezTo>
                  <a:cubicBezTo>
                    <a:pt x="3" y="179"/>
                    <a:pt x="3" y="179"/>
                    <a:pt x="3" y="179"/>
                  </a:cubicBezTo>
                  <a:cubicBezTo>
                    <a:pt x="3" y="179"/>
                    <a:pt x="13" y="214"/>
                    <a:pt x="97" y="197"/>
                  </a:cubicBezTo>
                  <a:cubicBezTo>
                    <a:pt x="100" y="185"/>
                    <a:pt x="103" y="159"/>
                    <a:pt x="109" y="117"/>
                  </a:cubicBezTo>
                  <a:cubicBezTo>
                    <a:pt x="117" y="57"/>
                    <a:pt x="143" y="76"/>
                    <a:pt x="143" y="76"/>
                  </a:cubicBezTo>
                  <a:cubicBezTo>
                    <a:pt x="138" y="198"/>
                    <a:pt x="138" y="198"/>
                    <a:pt x="138" y="198"/>
                  </a:cubicBezTo>
                  <a:cubicBezTo>
                    <a:pt x="146" y="201"/>
                    <a:pt x="155" y="198"/>
                    <a:pt x="155" y="198"/>
                  </a:cubicBezTo>
                  <a:cubicBezTo>
                    <a:pt x="155" y="198"/>
                    <a:pt x="155" y="142"/>
                    <a:pt x="159" y="105"/>
                  </a:cubicBezTo>
                  <a:cubicBezTo>
                    <a:pt x="162" y="68"/>
                    <a:pt x="171" y="49"/>
                    <a:pt x="171" y="49"/>
                  </a:cubicBezTo>
                  <a:cubicBezTo>
                    <a:pt x="171" y="49"/>
                    <a:pt x="181" y="9"/>
                    <a:pt x="1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45"/>
            <p:cNvSpPr>
              <a:spLocks noEditPoints="1"/>
            </p:cNvSpPr>
            <p:nvPr/>
          </p:nvSpPr>
          <p:spPr bwMode="auto">
            <a:xfrm>
              <a:off x="1412074" y="4684952"/>
              <a:ext cx="279584" cy="415792"/>
            </a:xfrm>
            <a:custGeom>
              <a:avLst/>
              <a:gdLst>
                <a:gd name="T0" fmla="*/ 110 w 132"/>
                <a:gd name="T1" fmla="*/ 0 h 196"/>
                <a:gd name="T2" fmla="*/ 21 w 132"/>
                <a:gd name="T3" fmla="*/ 0 h 196"/>
                <a:gd name="T4" fmla="*/ 0 w 132"/>
                <a:gd name="T5" fmla="*/ 21 h 196"/>
                <a:gd name="T6" fmla="*/ 0 w 132"/>
                <a:gd name="T7" fmla="*/ 175 h 196"/>
                <a:gd name="T8" fmla="*/ 21 w 132"/>
                <a:gd name="T9" fmla="*/ 196 h 196"/>
                <a:gd name="T10" fmla="*/ 110 w 132"/>
                <a:gd name="T11" fmla="*/ 196 h 196"/>
                <a:gd name="T12" fmla="*/ 132 w 132"/>
                <a:gd name="T13" fmla="*/ 175 h 196"/>
                <a:gd name="T14" fmla="*/ 132 w 132"/>
                <a:gd name="T15" fmla="*/ 21 h 196"/>
                <a:gd name="T16" fmla="*/ 110 w 132"/>
                <a:gd name="T17" fmla="*/ 0 h 196"/>
                <a:gd name="T18" fmla="*/ 66 w 132"/>
                <a:gd name="T19" fmla="*/ 177 h 196"/>
                <a:gd name="T20" fmla="*/ 54 w 132"/>
                <a:gd name="T21" fmla="*/ 165 h 196"/>
                <a:gd name="T22" fmla="*/ 66 w 132"/>
                <a:gd name="T23" fmla="*/ 153 h 196"/>
                <a:gd name="T24" fmla="*/ 78 w 132"/>
                <a:gd name="T25" fmla="*/ 165 h 196"/>
                <a:gd name="T26" fmla="*/ 66 w 132"/>
                <a:gd name="T27" fmla="*/ 177 h 196"/>
                <a:gd name="T28" fmla="*/ 113 w 132"/>
                <a:gd name="T29" fmla="*/ 141 h 196"/>
                <a:gd name="T30" fmla="*/ 18 w 132"/>
                <a:gd name="T31" fmla="*/ 141 h 196"/>
                <a:gd name="T32" fmla="*/ 18 w 132"/>
                <a:gd name="T33" fmla="*/ 19 h 196"/>
                <a:gd name="T34" fmla="*/ 113 w 132"/>
                <a:gd name="T35" fmla="*/ 19 h 196"/>
                <a:gd name="T36" fmla="*/ 113 w 132"/>
                <a:gd name="T37" fmla="*/ 14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2" h="196">
                  <a:moveTo>
                    <a:pt x="110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9"/>
                    <a:pt x="0" y="21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7"/>
                    <a:pt x="9" y="196"/>
                    <a:pt x="21" y="196"/>
                  </a:cubicBezTo>
                  <a:cubicBezTo>
                    <a:pt x="110" y="196"/>
                    <a:pt x="110" y="196"/>
                    <a:pt x="110" y="196"/>
                  </a:cubicBezTo>
                  <a:cubicBezTo>
                    <a:pt x="122" y="196"/>
                    <a:pt x="132" y="187"/>
                    <a:pt x="132" y="175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2" y="9"/>
                    <a:pt x="122" y="0"/>
                    <a:pt x="110" y="0"/>
                  </a:cubicBezTo>
                  <a:close/>
                  <a:moveTo>
                    <a:pt x="66" y="177"/>
                  </a:moveTo>
                  <a:cubicBezTo>
                    <a:pt x="59" y="177"/>
                    <a:pt x="54" y="172"/>
                    <a:pt x="54" y="165"/>
                  </a:cubicBezTo>
                  <a:cubicBezTo>
                    <a:pt x="54" y="158"/>
                    <a:pt x="59" y="153"/>
                    <a:pt x="66" y="153"/>
                  </a:cubicBezTo>
                  <a:cubicBezTo>
                    <a:pt x="72" y="153"/>
                    <a:pt x="78" y="158"/>
                    <a:pt x="78" y="165"/>
                  </a:cubicBezTo>
                  <a:cubicBezTo>
                    <a:pt x="78" y="172"/>
                    <a:pt x="72" y="177"/>
                    <a:pt x="66" y="177"/>
                  </a:cubicBezTo>
                  <a:close/>
                  <a:moveTo>
                    <a:pt x="113" y="141"/>
                  </a:moveTo>
                  <a:cubicBezTo>
                    <a:pt x="18" y="141"/>
                    <a:pt x="18" y="141"/>
                    <a:pt x="18" y="141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13" y="19"/>
                    <a:pt x="113" y="19"/>
                    <a:pt x="113" y="19"/>
                  </a:cubicBezTo>
                  <a:lnTo>
                    <a:pt x="113" y="1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46"/>
            <p:cNvSpPr>
              <a:spLocks noEditPoints="1"/>
            </p:cNvSpPr>
            <p:nvPr/>
          </p:nvSpPr>
          <p:spPr bwMode="auto">
            <a:xfrm>
              <a:off x="5263522" y="3830966"/>
              <a:ext cx="695375" cy="456116"/>
            </a:xfrm>
            <a:custGeom>
              <a:avLst/>
              <a:gdLst>
                <a:gd name="T0" fmla="*/ 286 w 328"/>
                <a:gd name="T1" fmla="*/ 33 h 215"/>
                <a:gd name="T2" fmla="*/ 225 w 328"/>
                <a:gd name="T3" fmla="*/ 36 h 215"/>
                <a:gd name="T4" fmla="*/ 147 w 328"/>
                <a:gd name="T5" fmla="*/ 17 h 215"/>
                <a:gd name="T6" fmla="*/ 147 w 328"/>
                <a:gd name="T7" fmla="*/ 0 h 215"/>
                <a:gd name="T8" fmla="*/ 105 w 328"/>
                <a:gd name="T9" fmla="*/ 0 h 215"/>
                <a:gd name="T10" fmla="*/ 105 w 328"/>
                <a:gd name="T11" fmla="*/ 45 h 215"/>
                <a:gd name="T12" fmla="*/ 71 w 328"/>
                <a:gd name="T13" fmla="*/ 45 h 215"/>
                <a:gd name="T14" fmla="*/ 71 w 328"/>
                <a:gd name="T15" fmla="*/ 81 h 215"/>
                <a:gd name="T16" fmla="*/ 0 w 328"/>
                <a:gd name="T17" fmla="*/ 143 h 215"/>
                <a:gd name="T18" fmla="*/ 48 w 328"/>
                <a:gd name="T19" fmla="*/ 197 h 215"/>
                <a:gd name="T20" fmla="*/ 48 w 328"/>
                <a:gd name="T21" fmla="*/ 207 h 215"/>
                <a:gd name="T22" fmla="*/ 126 w 328"/>
                <a:gd name="T23" fmla="*/ 215 h 215"/>
                <a:gd name="T24" fmla="*/ 204 w 328"/>
                <a:gd name="T25" fmla="*/ 207 h 215"/>
                <a:gd name="T26" fmla="*/ 204 w 328"/>
                <a:gd name="T27" fmla="*/ 197 h 215"/>
                <a:gd name="T28" fmla="*/ 252 w 328"/>
                <a:gd name="T29" fmla="*/ 143 h 215"/>
                <a:gd name="T30" fmla="*/ 181 w 328"/>
                <a:gd name="T31" fmla="*/ 81 h 215"/>
                <a:gd name="T32" fmla="*/ 181 w 328"/>
                <a:gd name="T33" fmla="*/ 45 h 215"/>
                <a:gd name="T34" fmla="*/ 147 w 328"/>
                <a:gd name="T35" fmla="*/ 45 h 215"/>
                <a:gd name="T36" fmla="*/ 147 w 328"/>
                <a:gd name="T37" fmla="*/ 31 h 215"/>
                <a:gd name="T38" fmla="*/ 218 w 328"/>
                <a:gd name="T39" fmla="*/ 47 h 215"/>
                <a:gd name="T40" fmla="*/ 252 w 328"/>
                <a:gd name="T41" fmla="*/ 104 h 215"/>
                <a:gd name="T42" fmla="*/ 318 w 328"/>
                <a:gd name="T43" fmla="*/ 93 h 215"/>
                <a:gd name="T44" fmla="*/ 286 w 328"/>
                <a:gd name="T45" fmla="*/ 33 h 215"/>
                <a:gd name="T46" fmla="*/ 239 w 328"/>
                <a:gd name="T47" fmla="*/ 142 h 215"/>
                <a:gd name="T48" fmla="*/ 240 w 328"/>
                <a:gd name="T49" fmla="*/ 143 h 215"/>
                <a:gd name="T50" fmla="*/ 127 w 328"/>
                <a:gd name="T51" fmla="*/ 197 h 215"/>
                <a:gd name="T52" fmla="*/ 14 w 328"/>
                <a:gd name="T53" fmla="*/ 143 h 215"/>
                <a:gd name="T54" fmla="*/ 14 w 328"/>
                <a:gd name="T55" fmla="*/ 142 h 215"/>
                <a:gd name="T56" fmla="*/ 91 w 328"/>
                <a:gd name="T57" fmla="*/ 143 h 215"/>
                <a:gd name="T58" fmla="*/ 239 w 328"/>
                <a:gd name="T59" fmla="*/ 142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28" h="215">
                  <a:moveTo>
                    <a:pt x="286" y="33"/>
                  </a:moveTo>
                  <a:cubicBezTo>
                    <a:pt x="262" y="22"/>
                    <a:pt x="238" y="24"/>
                    <a:pt x="225" y="36"/>
                  </a:cubicBezTo>
                  <a:cubicBezTo>
                    <a:pt x="200" y="23"/>
                    <a:pt x="168" y="19"/>
                    <a:pt x="147" y="17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5" y="45"/>
                    <a:pt x="105" y="45"/>
                    <a:pt x="105" y="45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1" y="81"/>
                    <a:pt x="71" y="81"/>
                    <a:pt x="71" y="81"/>
                  </a:cubicBezTo>
                  <a:cubicBezTo>
                    <a:pt x="29" y="92"/>
                    <a:pt x="0" y="116"/>
                    <a:pt x="0" y="143"/>
                  </a:cubicBezTo>
                  <a:cubicBezTo>
                    <a:pt x="0" y="165"/>
                    <a:pt x="19" y="184"/>
                    <a:pt x="48" y="197"/>
                  </a:cubicBezTo>
                  <a:cubicBezTo>
                    <a:pt x="48" y="207"/>
                    <a:pt x="48" y="207"/>
                    <a:pt x="48" y="207"/>
                  </a:cubicBezTo>
                  <a:cubicBezTo>
                    <a:pt x="48" y="207"/>
                    <a:pt x="64" y="215"/>
                    <a:pt x="126" y="215"/>
                  </a:cubicBezTo>
                  <a:cubicBezTo>
                    <a:pt x="188" y="215"/>
                    <a:pt x="204" y="207"/>
                    <a:pt x="204" y="207"/>
                  </a:cubicBezTo>
                  <a:cubicBezTo>
                    <a:pt x="204" y="197"/>
                    <a:pt x="204" y="197"/>
                    <a:pt x="204" y="197"/>
                  </a:cubicBezTo>
                  <a:cubicBezTo>
                    <a:pt x="233" y="184"/>
                    <a:pt x="252" y="165"/>
                    <a:pt x="252" y="143"/>
                  </a:cubicBezTo>
                  <a:cubicBezTo>
                    <a:pt x="252" y="116"/>
                    <a:pt x="223" y="92"/>
                    <a:pt x="181" y="81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47" y="45"/>
                    <a:pt x="147" y="45"/>
                    <a:pt x="147" y="45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66" y="32"/>
                    <a:pt x="195" y="36"/>
                    <a:pt x="218" y="47"/>
                  </a:cubicBezTo>
                  <a:cubicBezTo>
                    <a:pt x="211" y="66"/>
                    <a:pt x="225" y="91"/>
                    <a:pt x="252" y="104"/>
                  </a:cubicBezTo>
                  <a:cubicBezTo>
                    <a:pt x="279" y="117"/>
                    <a:pt x="309" y="112"/>
                    <a:pt x="318" y="93"/>
                  </a:cubicBezTo>
                  <a:cubicBezTo>
                    <a:pt x="328" y="73"/>
                    <a:pt x="313" y="47"/>
                    <a:pt x="286" y="33"/>
                  </a:cubicBezTo>
                  <a:close/>
                  <a:moveTo>
                    <a:pt x="239" y="142"/>
                  </a:moveTo>
                  <a:cubicBezTo>
                    <a:pt x="239" y="142"/>
                    <a:pt x="240" y="142"/>
                    <a:pt x="240" y="143"/>
                  </a:cubicBezTo>
                  <a:cubicBezTo>
                    <a:pt x="240" y="173"/>
                    <a:pt x="189" y="197"/>
                    <a:pt x="127" y="197"/>
                  </a:cubicBezTo>
                  <a:cubicBezTo>
                    <a:pt x="64" y="197"/>
                    <a:pt x="14" y="173"/>
                    <a:pt x="14" y="143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34" y="145"/>
                    <a:pt x="63" y="147"/>
                    <a:pt x="91" y="143"/>
                  </a:cubicBezTo>
                  <a:cubicBezTo>
                    <a:pt x="131" y="136"/>
                    <a:pt x="190" y="154"/>
                    <a:pt x="239" y="1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2809097" y="4486017"/>
              <a:ext cx="1697218" cy="2371983"/>
            </a:xfrm>
            <a:custGeom>
              <a:avLst/>
              <a:gdLst>
                <a:gd name="T0" fmla="*/ 790 w 801"/>
                <a:gd name="T1" fmla="*/ 577 h 1119"/>
                <a:gd name="T2" fmla="*/ 788 w 801"/>
                <a:gd name="T3" fmla="*/ 521 h 1119"/>
                <a:gd name="T4" fmla="*/ 756 w 801"/>
                <a:gd name="T5" fmla="*/ 497 h 1119"/>
                <a:gd name="T6" fmla="*/ 766 w 801"/>
                <a:gd name="T7" fmla="*/ 440 h 1119"/>
                <a:gd name="T8" fmla="*/ 788 w 801"/>
                <a:gd name="T9" fmla="*/ 382 h 1119"/>
                <a:gd name="T10" fmla="*/ 729 w 801"/>
                <a:gd name="T11" fmla="*/ 345 h 1119"/>
                <a:gd name="T12" fmla="*/ 699 w 801"/>
                <a:gd name="T13" fmla="*/ 316 h 1119"/>
                <a:gd name="T14" fmla="*/ 695 w 801"/>
                <a:gd name="T15" fmla="*/ 305 h 1119"/>
                <a:gd name="T16" fmla="*/ 701 w 801"/>
                <a:gd name="T17" fmla="*/ 263 h 1119"/>
                <a:gd name="T18" fmla="*/ 584 w 801"/>
                <a:gd name="T19" fmla="*/ 134 h 1119"/>
                <a:gd name="T20" fmla="*/ 579 w 801"/>
                <a:gd name="T21" fmla="*/ 106 h 1119"/>
                <a:gd name="T22" fmla="*/ 409 w 801"/>
                <a:gd name="T23" fmla="*/ 31 h 1119"/>
                <a:gd name="T24" fmla="*/ 400 w 801"/>
                <a:gd name="T25" fmla="*/ 32 h 1119"/>
                <a:gd name="T26" fmla="*/ 226 w 801"/>
                <a:gd name="T27" fmla="*/ 143 h 1119"/>
                <a:gd name="T28" fmla="*/ 158 w 801"/>
                <a:gd name="T29" fmla="*/ 186 h 1119"/>
                <a:gd name="T30" fmla="*/ 142 w 801"/>
                <a:gd name="T31" fmla="*/ 199 h 1119"/>
                <a:gd name="T32" fmla="*/ 139 w 801"/>
                <a:gd name="T33" fmla="*/ 201 h 1119"/>
                <a:gd name="T34" fmla="*/ 134 w 801"/>
                <a:gd name="T35" fmla="*/ 234 h 1119"/>
                <a:gd name="T36" fmla="*/ 59 w 801"/>
                <a:gd name="T37" fmla="*/ 234 h 1119"/>
                <a:gd name="T38" fmla="*/ 102 w 801"/>
                <a:gd name="T39" fmla="*/ 249 h 1119"/>
                <a:gd name="T40" fmla="*/ 26 w 801"/>
                <a:gd name="T41" fmla="*/ 385 h 1119"/>
                <a:gd name="T42" fmla="*/ 59 w 801"/>
                <a:gd name="T43" fmla="*/ 373 h 1119"/>
                <a:gd name="T44" fmla="*/ 54 w 801"/>
                <a:gd name="T45" fmla="*/ 409 h 1119"/>
                <a:gd name="T46" fmla="*/ 113 w 801"/>
                <a:gd name="T47" fmla="*/ 506 h 1119"/>
                <a:gd name="T48" fmla="*/ 105 w 801"/>
                <a:gd name="T49" fmla="*/ 691 h 1119"/>
                <a:gd name="T50" fmla="*/ 173 w 801"/>
                <a:gd name="T51" fmla="*/ 638 h 1119"/>
                <a:gd name="T52" fmla="*/ 160 w 801"/>
                <a:gd name="T53" fmla="*/ 588 h 1119"/>
                <a:gd name="T54" fmla="*/ 286 w 801"/>
                <a:gd name="T55" fmla="*/ 702 h 1119"/>
                <a:gd name="T56" fmla="*/ 273 w 801"/>
                <a:gd name="T57" fmla="*/ 730 h 1119"/>
                <a:gd name="T58" fmla="*/ 152 w 801"/>
                <a:gd name="T59" fmla="*/ 824 h 1119"/>
                <a:gd name="T60" fmla="*/ 225 w 801"/>
                <a:gd name="T61" fmla="*/ 820 h 1119"/>
                <a:gd name="T62" fmla="*/ 96 w 801"/>
                <a:gd name="T63" fmla="*/ 1037 h 1119"/>
                <a:gd name="T64" fmla="*/ 624 w 801"/>
                <a:gd name="T65" fmla="*/ 1119 h 1119"/>
                <a:gd name="T66" fmla="*/ 557 w 801"/>
                <a:gd name="T67" fmla="*/ 950 h 1119"/>
                <a:gd name="T68" fmla="*/ 548 w 801"/>
                <a:gd name="T69" fmla="*/ 846 h 1119"/>
                <a:gd name="T70" fmla="*/ 552 w 801"/>
                <a:gd name="T71" fmla="*/ 839 h 1119"/>
                <a:gd name="T72" fmla="*/ 600 w 801"/>
                <a:gd name="T73" fmla="*/ 735 h 1119"/>
                <a:gd name="T74" fmla="*/ 655 w 801"/>
                <a:gd name="T75" fmla="*/ 626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01" h="1119">
                  <a:moveTo>
                    <a:pt x="722" y="622"/>
                  </a:moveTo>
                  <a:cubicBezTo>
                    <a:pt x="722" y="622"/>
                    <a:pt x="789" y="617"/>
                    <a:pt x="790" y="577"/>
                  </a:cubicBezTo>
                  <a:cubicBezTo>
                    <a:pt x="790" y="577"/>
                    <a:pt x="791" y="565"/>
                    <a:pt x="782" y="552"/>
                  </a:cubicBezTo>
                  <a:cubicBezTo>
                    <a:pt x="782" y="552"/>
                    <a:pt x="770" y="537"/>
                    <a:pt x="788" y="521"/>
                  </a:cubicBezTo>
                  <a:cubicBezTo>
                    <a:pt x="788" y="521"/>
                    <a:pt x="791" y="487"/>
                    <a:pt x="758" y="499"/>
                  </a:cubicBezTo>
                  <a:cubicBezTo>
                    <a:pt x="756" y="497"/>
                    <a:pt x="756" y="497"/>
                    <a:pt x="756" y="497"/>
                  </a:cubicBezTo>
                  <a:cubicBezTo>
                    <a:pt x="756" y="497"/>
                    <a:pt x="785" y="478"/>
                    <a:pt x="781" y="463"/>
                  </a:cubicBezTo>
                  <a:cubicBezTo>
                    <a:pt x="781" y="463"/>
                    <a:pt x="771" y="454"/>
                    <a:pt x="766" y="440"/>
                  </a:cubicBezTo>
                  <a:cubicBezTo>
                    <a:pt x="766" y="440"/>
                    <a:pt x="762" y="431"/>
                    <a:pt x="779" y="420"/>
                  </a:cubicBezTo>
                  <a:cubicBezTo>
                    <a:pt x="779" y="420"/>
                    <a:pt x="801" y="397"/>
                    <a:pt x="788" y="382"/>
                  </a:cubicBezTo>
                  <a:cubicBezTo>
                    <a:pt x="788" y="382"/>
                    <a:pt x="783" y="371"/>
                    <a:pt x="757" y="364"/>
                  </a:cubicBezTo>
                  <a:cubicBezTo>
                    <a:pt x="757" y="364"/>
                    <a:pt x="741" y="356"/>
                    <a:pt x="729" y="345"/>
                  </a:cubicBezTo>
                  <a:cubicBezTo>
                    <a:pt x="729" y="345"/>
                    <a:pt x="714" y="332"/>
                    <a:pt x="704" y="325"/>
                  </a:cubicBezTo>
                  <a:cubicBezTo>
                    <a:pt x="704" y="325"/>
                    <a:pt x="701" y="322"/>
                    <a:pt x="699" y="316"/>
                  </a:cubicBezTo>
                  <a:cubicBezTo>
                    <a:pt x="699" y="316"/>
                    <a:pt x="714" y="309"/>
                    <a:pt x="705" y="297"/>
                  </a:cubicBezTo>
                  <a:cubicBezTo>
                    <a:pt x="705" y="297"/>
                    <a:pt x="701" y="310"/>
                    <a:pt x="695" y="305"/>
                  </a:cubicBezTo>
                  <a:cubicBezTo>
                    <a:pt x="695" y="305"/>
                    <a:pt x="696" y="282"/>
                    <a:pt x="705" y="276"/>
                  </a:cubicBezTo>
                  <a:cubicBezTo>
                    <a:pt x="705" y="276"/>
                    <a:pt x="713" y="265"/>
                    <a:pt x="701" y="263"/>
                  </a:cubicBezTo>
                  <a:cubicBezTo>
                    <a:pt x="701" y="263"/>
                    <a:pt x="666" y="204"/>
                    <a:pt x="661" y="197"/>
                  </a:cubicBezTo>
                  <a:cubicBezTo>
                    <a:pt x="661" y="197"/>
                    <a:pt x="621" y="142"/>
                    <a:pt x="584" y="134"/>
                  </a:cubicBezTo>
                  <a:cubicBezTo>
                    <a:pt x="584" y="134"/>
                    <a:pt x="622" y="96"/>
                    <a:pt x="582" y="78"/>
                  </a:cubicBezTo>
                  <a:cubicBezTo>
                    <a:pt x="582" y="78"/>
                    <a:pt x="599" y="105"/>
                    <a:pt x="579" y="106"/>
                  </a:cubicBezTo>
                  <a:cubicBezTo>
                    <a:pt x="579" y="106"/>
                    <a:pt x="579" y="54"/>
                    <a:pt x="511" y="37"/>
                  </a:cubicBezTo>
                  <a:cubicBezTo>
                    <a:pt x="444" y="20"/>
                    <a:pt x="418" y="30"/>
                    <a:pt x="409" y="31"/>
                  </a:cubicBezTo>
                  <a:cubicBezTo>
                    <a:pt x="409" y="31"/>
                    <a:pt x="458" y="6"/>
                    <a:pt x="505" y="22"/>
                  </a:cubicBezTo>
                  <a:cubicBezTo>
                    <a:pt x="505" y="22"/>
                    <a:pt x="464" y="0"/>
                    <a:pt x="400" y="32"/>
                  </a:cubicBezTo>
                  <a:cubicBezTo>
                    <a:pt x="400" y="32"/>
                    <a:pt x="320" y="46"/>
                    <a:pt x="289" y="91"/>
                  </a:cubicBezTo>
                  <a:cubicBezTo>
                    <a:pt x="289" y="91"/>
                    <a:pt x="264" y="92"/>
                    <a:pt x="226" y="143"/>
                  </a:cubicBezTo>
                  <a:cubicBezTo>
                    <a:pt x="226" y="143"/>
                    <a:pt x="204" y="171"/>
                    <a:pt x="189" y="171"/>
                  </a:cubicBezTo>
                  <a:cubicBezTo>
                    <a:pt x="173" y="172"/>
                    <a:pt x="160" y="174"/>
                    <a:pt x="158" y="186"/>
                  </a:cubicBezTo>
                  <a:cubicBezTo>
                    <a:pt x="157" y="198"/>
                    <a:pt x="152" y="216"/>
                    <a:pt x="162" y="221"/>
                  </a:cubicBezTo>
                  <a:cubicBezTo>
                    <a:pt x="162" y="221"/>
                    <a:pt x="152" y="221"/>
                    <a:pt x="142" y="199"/>
                  </a:cubicBezTo>
                  <a:cubicBezTo>
                    <a:pt x="142" y="199"/>
                    <a:pt x="127" y="169"/>
                    <a:pt x="101" y="185"/>
                  </a:cubicBezTo>
                  <a:cubicBezTo>
                    <a:pt x="101" y="185"/>
                    <a:pt x="124" y="175"/>
                    <a:pt x="139" y="201"/>
                  </a:cubicBezTo>
                  <a:cubicBezTo>
                    <a:pt x="139" y="201"/>
                    <a:pt x="146" y="217"/>
                    <a:pt x="156" y="223"/>
                  </a:cubicBezTo>
                  <a:cubicBezTo>
                    <a:pt x="156" y="223"/>
                    <a:pt x="138" y="230"/>
                    <a:pt x="134" y="234"/>
                  </a:cubicBezTo>
                  <a:cubicBezTo>
                    <a:pt x="134" y="234"/>
                    <a:pt x="120" y="223"/>
                    <a:pt x="93" y="235"/>
                  </a:cubicBezTo>
                  <a:cubicBezTo>
                    <a:pt x="93" y="235"/>
                    <a:pt x="78" y="244"/>
                    <a:pt x="59" y="234"/>
                  </a:cubicBezTo>
                  <a:cubicBezTo>
                    <a:pt x="59" y="234"/>
                    <a:pt x="71" y="247"/>
                    <a:pt x="93" y="239"/>
                  </a:cubicBezTo>
                  <a:cubicBezTo>
                    <a:pt x="93" y="239"/>
                    <a:pt x="112" y="235"/>
                    <a:pt x="102" y="249"/>
                  </a:cubicBezTo>
                  <a:cubicBezTo>
                    <a:pt x="102" y="249"/>
                    <a:pt x="35" y="290"/>
                    <a:pt x="58" y="351"/>
                  </a:cubicBezTo>
                  <a:cubicBezTo>
                    <a:pt x="58" y="351"/>
                    <a:pt x="20" y="358"/>
                    <a:pt x="26" y="385"/>
                  </a:cubicBezTo>
                  <a:cubicBezTo>
                    <a:pt x="26" y="385"/>
                    <a:pt x="27" y="361"/>
                    <a:pt x="58" y="359"/>
                  </a:cubicBezTo>
                  <a:cubicBezTo>
                    <a:pt x="58" y="359"/>
                    <a:pt x="57" y="370"/>
                    <a:pt x="59" y="373"/>
                  </a:cubicBezTo>
                  <a:cubicBezTo>
                    <a:pt x="59" y="373"/>
                    <a:pt x="0" y="432"/>
                    <a:pt x="65" y="486"/>
                  </a:cubicBezTo>
                  <a:cubicBezTo>
                    <a:pt x="65" y="486"/>
                    <a:pt x="23" y="443"/>
                    <a:pt x="54" y="409"/>
                  </a:cubicBezTo>
                  <a:cubicBezTo>
                    <a:pt x="54" y="409"/>
                    <a:pt x="42" y="477"/>
                    <a:pt x="96" y="499"/>
                  </a:cubicBezTo>
                  <a:cubicBezTo>
                    <a:pt x="96" y="499"/>
                    <a:pt x="109" y="510"/>
                    <a:pt x="113" y="506"/>
                  </a:cubicBezTo>
                  <a:cubicBezTo>
                    <a:pt x="113" y="506"/>
                    <a:pt x="114" y="553"/>
                    <a:pt x="129" y="562"/>
                  </a:cubicBezTo>
                  <a:cubicBezTo>
                    <a:pt x="129" y="562"/>
                    <a:pt x="37" y="636"/>
                    <a:pt x="105" y="691"/>
                  </a:cubicBezTo>
                  <a:cubicBezTo>
                    <a:pt x="105" y="691"/>
                    <a:pt x="44" y="642"/>
                    <a:pt x="134" y="568"/>
                  </a:cubicBezTo>
                  <a:cubicBezTo>
                    <a:pt x="134" y="568"/>
                    <a:pt x="136" y="625"/>
                    <a:pt x="173" y="638"/>
                  </a:cubicBezTo>
                  <a:cubicBezTo>
                    <a:pt x="173" y="638"/>
                    <a:pt x="141" y="622"/>
                    <a:pt x="144" y="576"/>
                  </a:cubicBezTo>
                  <a:cubicBezTo>
                    <a:pt x="144" y="576"/>
                    <a:pt x="146" y="587"/>
                    <a:pt x="160" y="588"/>
                  </a:cubicBezTo>
                  <a:cubicBezTo>
                    <a:pt x="160" y="588"/>
                    <a:pt x="158" y="611"/>
                    <a:pt x="172" y="618"/>
                  </a:cubicBezTo>
                  <a:cubicBezTo>
                    <a:pt x="172" y="618"/>
                    <a:pt x="187" y="722"/>
                    <a:pt x="286" y="702"/>
                  </a:cubicBezTo>
                  <a:cubicBezTo>
                    <a:pt x="286" y="702"/>
                    <a:pt x="251" y="747"/>
                    <a:pt x="212" y="700"/>
                  </a:cubicBezTo>
                  <a:cubicBezTo>
                    <a:pt x="212" y="700"/>
                    <a:pt x="228" y="736"/>
                    <a:pt x="273" y="730"/>
                  </a:cubicBezTo>
                  <a:cubicBezTo>
                    <a:pt x="273" y="730"/>
                    <a:pt x="277" y="754"/>
                    <a:pt x="250" y="764"/>
                  </a:cubicBezTo>
                  <a:cubicBezTo>
                    <a:pt x="222" y="773"/>
                    <a:pt x="169" y="784"/>
                    <a:pt x="152" y="824"/>
                  </a:cubicBezTo>
                  <a:cubicBezTo>
                    <a:pt x="152" y="824"/>
                    <a:pt x="137" y="849"/>
                    <a:pt x="150" y="906"/>
                  </a:cubicBezTo>
                  <a:cubicBezTo>
                    <a:pt x="150" y="906"/>
                    <a:pt x="127" y="811"/>
                    <a:pt x="225" y="820"/>
                  </a:cubicBezTo>
                  <a:cubicBezTo>
                    <a:pt x="225" y="820"/>
                    <a:pt x="152" y="872"/>
                    <a:pt x="128" y="935"/>
                  </a:cubicBezTo>
                  <a:cubicBezTo>
                    <a:pt x="104" y="999"/>
                    <a:pt x="103" y="1011"/>
                    <a:pt x="96" y="1037"/>
                  </a:cubicBezTo>
                  <a:cubicBezTo>
                    <a:pt x="88" y="1063"/>
                    <a:pt x="78" y="1119"/>
                    <a:pt x="78" y="1119"/>
                  </a:cubicBezTo>
                  <a:cubicBezTo>
                    <a:pt x="624" y="1119"/>
                    <a:pt x="624" y="1119"/>
                    <a:pt x="624" y="1119"/>
                  </a:cubicBezTo>
                  <a:cubicBezTo>
                    <a:pt x="624" y="1119"/>
                    <a:pt x="592" y="1076"/>
                    <a:pt x="581" y="1038"/>
                  </a:cubicBezTo>
                  <a:cubicBezTo>
                    <a:pt x="569" y="1001"/>
                    <a:pt x="562" y="958"/>
                    <a:pt x="557" y="950"/>
                  </a:cubicBezTo>
                  <a:cubicBezTo>
                    <a:pt x="552" y="942"/>
                    <a:pt x="544" y="934"/>
                    <a:pt x="544" y="911"/>
                  </a:cubicBezTo>
                  <a:cubicBezTo>
                    <a:pt x="543" y="888"/>
                    <a:pt x="540" y="858"/>
                    <a:pt x="548" y="846"/>
                  </a:cubicBezTo>
                  <a:cubicBezTo>
                    <a:pt x="548" y="846"/>
                    <a:pt x="572" y="844"/>
                    <a:pt x="563" y="879"/>
                  </a:cubicBezTo>
                  <a:cubicBezTo>
                    <a:pt x="563" y="879"/>
                    <a:pt x="577" y="857"/>
                    <a:pt x="552" y="839"/>
                  </a:cubicBezTo>
                  <a:cubicBezTo>
                    <a:pt x="552" y="839"/>
                    <a:pt x="571" y="799"/>
                    <a:pt x="579" y="785"/>
                  </a:cubicBezTo>
                  <a:cubicBezTo>
                    <a:pt x="587" y="772"/>
                    <a:pt x="595" y="741"/>
                    <a:pt x="600" y="735"/>
                  </a:cubicBezTo>
                  <a:cubicBezTo>
                    <a:pt x="605" y="728"/>
                    <a:pt x="619" y="701"/>
                    <a:pt x="621" y="683"/>
                  </a:cubicBezTo>
                  <a:cubicBezTo>
                    <a:pt x="624" y="665"/>
                    <a:pt x="632" y="630"/>
                    <a:pt x="655" y="626"/>
                  </a:cubicBezTo>
                  <a:cubicBezTo>
                    <a:pt x="655" y="626"/>
                    <a:pt x="668" y="619"/>
                    <a:pt x="722" y="622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1" name="Rectangle 80"/>
          <p:cNvSpPr/>
          <p:nvPr/>
        </p:nvSpPr>
        <p:spPr>
          <a:xfrm>
            <a:off x="7128993" y="4383384"/>
            <a:ext cx="3706097" cy="30028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2" name="Group 81"/>
          <p:cNvGrpSpPr/>
          <p:nvPr/>
        </p:nvGrpSpPr>
        <p:grpSpPr>
          <a:xfrm>
            <a:off x="7112327" y="4372560"/>
            <a:ext cx="1869713" cy="347491"/>
            <a:chOff x="7183923" y="3575245"/>
            <a:chExt cx="2041562" cy="379430"/>
          </a:xfrm>
        </p:grpSpPr>
        <p:sp>
          <p:nvSpPr>
            <p:cNvPr id="83" name="Rectangle 82"/>
            <p:cNvSpPr/>
            <p:nvPr/>
          </p:nvSpPr>
          <p:spPr>
            <a:xfrm>
              <a:off x="7202120" y="3587057"/>
              <a:ext cx="2023365" cy="3278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Content Placeholder 2"/>
            <p:cNvSpPr txBox="1">
              <a:spLocks/>
            </p:cNvSpPr>
            <p:nvPr/>
          </p:nvSpPr>
          <p:spPr>
            <a:xfrm>
              <a:off x="7183923" y="3575245"/>
              <a:ext cx="716892" cy="379430"/>
            </a:xfrm>
            <a:prstGeom prst="rect">
              <a:avLst/>
            </a:prstGeom>
            <a:noFill/>
          </p:spPr>
          <p:txBody>
            <a:bodyPr vert="horz" wrap="square" lIns="111657" tIns="55828" rIns="111657" bIns="55828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en-US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5" name="Rectangle 84"/>
          <p:cNvSpPr/>
          <p:nvPr/>
        </p:nvSpPr>
        <p:spPr>
          <a:xfrm>
            <a:off x="7128993" y="5738725"/>
            <a:ext cx="3706097" cy="30028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6" name="Group 85"/>
          <p:cNvGrpSpPr/>
          <p:nvPr/>
        </p:nvGrpSpPr>
        <p:grpSpPr>
          <a:xfrm>
            <a:off x="7112327" y="5729125"/>
            <a:ext cx="1542704" cy="347491"/>
            <a:chOff x="7183923" y="5056502"/>
            <a:chExt cx="1684497" cy="379431"/>
          </a:xfrm>
        </p:grpSpPr>
        <p:sp>
          <p:nvSpPr>
            <p:cNvPr id="87" name="Rectangle 86"/>
            <p:cNvSpPr/>
            <p:nvPr/>
          </p:nvSpPr>
          <p:spPr>
            <a:xfrm>
              <a:off x="7202120" y="5066968"/>
              <a:ext cx="1666300" cy="32788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Content Placeholder 2"/>
            <p:cNvSpPr txBox="1">
              <a:spLocks/>
            </p:cNvSpPr>
            <p:nvPr/>
          </p:nvSpPr>
          <p:spPr>
            <a:xfrm>
              <a:off x="7183923" y="5056502"/>
              <a:ext cx="716892" cy="379431"/>
            </a:xfrm>
            <a:prstGeom prst="rect">
              <a:avLst/>
            </a:prstGeom>
            <a:noFill/>
          </p:spPr>
          <p:txBody>
            <a:bodyPr vert="horz" wrap="square" lIns="111657" tIns="55828" rIns="111657" bIns="55828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en-US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45%</a:t>
              </a:r>
            </a:p>
          </p:txBody>
        </p:sp>
      </p:grpSp>
      <p:sp>
        <p:nvSpPr>
          <p:cNvPr id="89" name="Rectangle 88"/>
          <p:cNvSpPr/>
          <p:nvPr/>
        </p:nvSpPr>
        <p:spPr>
          <a:xfrm>
            <a:off x="7128993" y="5284273"/>
            <a:ext cx="3706097" cy="30028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0" name="Group 89"/>
          <p:cNvGrpSpPr/>
          <p:nvPr/>
        </p:nvGrpSpPr>
        <p:grpSpPr>
          <a:xfrm>
            <a:off x="7112327" y="5273445"/>
            <a:ext cx="2778071" cy="347491"/>
            <a:chOff x="7183923" y="4558935"/>
            <a:chExt cx="3033408" cy="379430"/>
          </a:xfrm>
        </p:grpSpPr>
        <p:sp>
          <p:nvSpPr>
            <p:cNvPr id="91" name="Rectangle 90"/>
            <p:cNvSpPr/>
            <p:nvPr/>
          </p:nvSpPr>
          <p:spPr>
            <a:xfrm>
              <a:off x="7202120" y="4570747"/>
              <a:ext cx="3015211" cy="32788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Content Placeholder 2"/>
            <p:cNvSpPr txBox="1">
              <a:spLocks/>
            </p:cNvSpPr>
            <p:nvPr/>
          </p:nvSpPr>
          <p:spPr>
            <a:xfrm>
              <a:off x="7183923" y="4558935"/>
              <a:ext cx="716891" cy="379430"/>
            </a:xfrm>
            <a:prstGeom prst="rect">
              <a:avLst/>
            </a:prstGeom>
            <a:noFill/>
          </p:spPr>
          <p:txBody>
            <a:bodyPr vert="horz" wrap="square" lIns="111657" tIns="55828" rIns="111657" bIns="55828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en-US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75%</a:t>
              </a:r>
            </a:p>
          </p:txBody>
        </p:sp>
      </p:grpSp>
      <p:sp>
        <p:nvSpPr>
          <p:cNvPr id="93" name="Rectangle 92"/>
          <p:cNvSpPr/>
          <p:nvPr/>
        </p:nvSpPr>
        <p:spPr>
          <a:xfrm>
            <a:off x="7128993" y="4830267"/>
            <a:ext cx="3706097" cy="30028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7112327" y="4819439"/>
            <a:ext cx="2196723" cy="347491"/>
            <a:chOff x="7183923" y="4063200"/>
            <a:chExt cx="2398628" cy="379430"/>
          </a:xfrm>
        </p:grpSpPr>
        <p:sp>
          <p:nvSpPr>
            <p:cNvPr id="95" name="Rectangle 94"/>
            <p:cNvSpPr/>
            <p:nvPr/>
          </p:nvSpPr>
          <p:spPr>
            <a:xfrm>
              <a:off x="7202120" y="4075012"/>
              <a:ext cx="2380431" cy="32788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Content Placeholder 2"/>
            <p:cNvSpPr txBox="1">
              <a:spLocks/>
            </p:cNvSpPr>
            <p:nvPr/>
          </p:nvSpPr>
          <p:spPr>
            <a:xfrm>
              <a:off x="7183923" y="4063200"/>
              <a:ext cx="716891" cy="379430"/>
            </a:xfrm>
            <a:prstGeom prst="rect">
              <a:avLst/>
            </a:prstGeom>
            <a:noFill/>
          </p:spPr>
          <p:txBody>
            <a:bodyPr vert="horz" wrap="square" lIns="111657" tIns="55828" rIns="111657" bIns="55828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en-US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62%</a:t>
              </a: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6671219" y="4815521"/>
            <a:ext cx="303711" cy="304230"/>
            <a:chOff x="7275629" y="3973834"/>
            <a:chExt cx="464344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98" name="AutoShape 37"/>
            <p:cNvSpPr>
              <a:spLocks/>
            </p:cNvSpPr>
            <p:nvPr/>
          </p:nvSpPr>
          <p:spPr bwMode="auto">
            <a:xfrm>
              <a:off x="7275629" y="4017490"/>
              <a:ext cx="423069" cy="421482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AutoShape 38"/>
            <p:cNvSpPr>
              <a:spLocks/>
            </p:cNvSpPr>
            <p:nvPr/>
          </p:nvSpPr>
          <p:spPr bwMode="auto">
            <a:xfrm>
              <a:off x="7478829" y="4206403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AutoShape 39"/>
            <p:cNvSpPr>
              <a:spLocks/>
            </p:cNvSpPr>
            <p:nvPr/>
          </p:nvSpPr>
          <p:spPr bwMode="auto">
            <a:xfrm>
              <a:off x="7667742" y="3973834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AutoShape 40"/>
            <p:cNvSpPr>
              <a:spLocks/>
            </p:cNvSpPr>
            <p:nvPr/>
          </p:nvSpPr>
          <p:spPr bwMode="auto">
            <a:xfrm>
              <a:off x="7391517" y="4192115"/>
              <a:ext cx="57944" cy="579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AutoShape 41"/>
            <p:cNvSpPr>
              <a:spLocks/>
            </p:cNvSpPr>
            <p:nvPr/>
          </p:nvSpPr>
          <p:spPr bwMode="auto">
            <a:xfrm>
              <a:off x="7449460" y="4293715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AutoShape 42"/>
            <p:cNvSpPr>
              <a:spLocks/>
            </p:cNvSpPr>
            <p:nvPr/>
          </p:nvSpPr>
          <p:spPr bwMode="auto">
            <a:xfrm>
              <a:off x="7682029" y="4075434"/>
              <a:ext cx="28575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6697641" y="5746669"/>
            <a:ext cx="258082" cy="294879"/>
            <a:chOff x="9162373" y="3045147"/>
            <a:chExt cx="406400" cy="46434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05" name="AutoShape 48"/>
            <p:cNvSpPr>
              <a:spLocks/>
            </p:cNvSpPr>
            <p:nvPr/>
          </p:nvSpPr>
          <p:spPr bwMode="auto">
            <a:xfrm>
              <a:off x="9162373" y="3045147"/>
              <a:ext cx="406400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AutoShape 49"/>
            <p:cNvSpPr>
              <a:spLocks/>
            </p:cNvSpPr>
            <p:nvPr/>
          </p:nvSpPr>
          <p:spPr bwMode="auto">
            <a:xfrm>
              <a:off x="9481460" y="3407890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AutoShape 50"/>
            <p:cNvSpPr>
              <a:spLocks/>
            </p:cNvSpPr>
            <p:nvPr/>
          </p:nvSpPr>
          <p:spPr bwMode="auto">
            <a:xfrm>
              <a:off x="9481460" y="3320578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AutoShape 51"/>
            <p:cNvSpPr>
              <a:spLocks/>
            </p:cNvSpPr>
            <p:nvPr/>
          </p:nvSpPr>
          <p:spPr bwMode="auto">
            <a:xfrm>
              <a:off x="9481460" y="3233265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6726195" y="4378634"/>
            <a:ext cx="208703" cy="304230"/>
            <a:chOff x="3582988" y="3510757"/>
            <a:chExt cx="319088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10" name="AutoShape 113"/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AutoShape 114"/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6709529" y="5281094"/>
            <a:ext cx="227912" cy="304230"/>
            <a:chOff x="2639219" y="3510757"/>
            <a:chExt cx="348456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13" name="AutoShape 115"/>
            <p:cNvSpPr>
              <a:spLocks/>
            </p:cNvSpPr>
            <p:nvPr/>
          </p:nvSpPr>
          <p:spPr bwMode="auto">
            <a:xfrm>
              <a:off x="2639219" y="3510757"/>
              <a:ext cx="348456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AutoShape 116"/>
            <p:cNvSpPr>
              <a:spLocks/>
            </p:cNvSpPr>
            <p:nvPr/>
          </p:nvSpPr>
          <p:spPr bwMode="auto">
            <a:xfrm>
              <a:off x="2784475" y="3786982"/>
              <a:ext cx="57944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6" name="TextBox 115"/>
          <p:cNvSpPr txBox="1"/>
          <p:nvPr/>
        </p:nvSpPr>
        <p:spPr>
          <a:xfrm>
            <a:off x="6675599" y="2849811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6675598" y="3072711"/>
            <a:ext cx="4159493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1442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5" grpId="0" animBg="1"/>
      <p:bldP spid="89" grpId="0" animBg="1"/>
      <p:bldP spid="93" grpId="0" animBg="1"/>
      <p:bldP spid="116" grpId="0"/>
      <p:bldP spid="1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十字形 47"/>
          <p:cNvSpPr/>
          <p:nvPr/>
        </p:nvSpPr>
        <p:spPr>
          <a:xfrm>
            <a:off x="9719785" y="1399653"/>
            <a:ext cx="388420" cy="388420"/>
          </a:xfrm>
          <a:prstGeom prst="plus">
            <a:avLst>
              <a:gd name="adj" fmla="val 4138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49" name="十字形 48"/>
          <p:cNvSpPr/>
          <p:nvPr/>
        </p:nvSpPr>
        <p:spPr>
          <a:xfrm>
            <a:off x="9719785" y="4006979"/>
            <a:ext cx="388420" cy="388420"/>
          </a:xfrm>
          <a:prstGeom prst="plus">
            <a:avLst>
              <a:gd name="adj" fmla="val 4138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solidFill>
                <a:schemeClr val="accent2"/>
              </a:solidFill>
            </a:endParaRPr>
          </a:p>
        </p:txBody>
      </p:sp>
      <p:grpSp>
        <p:nvGrpSpPr>
          <p:cNvPr id="7" name="组合 22"/>
          <p:cNvGrpSpPr>
            <a:grpSpLocks/>
          </p:cNvGrpSpPr>
          <p:nvPr/>
        </p:nvGrpSpPr>
        <p:grpSpPr bwMode="auto">
          <a:xfrm>
            <a:off x="1567427" y="1417512"/>
            <a:ext cx="6339730" cy="5225812"/>
            <a:chOff x="5019675" y="1520189"/>
            <a:chExt cx="3567114" cy="2941321"/>
          </a:xfrm>
        </p:grpSpPr>
        <p:pic>
          <p:nvPicPr>
            <p:cNvPr id="28681" name="图片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19675" y="1520189"/>
              <a:ext cx="3567114" cy="2941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任意多边形 24"/>
            <p:cNvSpPr/>
            <p:nvPr/>
          </p:nvSpPr>
          <p:spPr>
            <a:xfrm>
              <a:off x="5206823" y="1701116"/>
              <a:ext cx="3175234" cy="1791681"/>
            </a:xfrm>
            <a:custGeom>
              <a:avLst/>
              <a:gdLst>
                <a:gd name="connsiteX0" fmla="*/ 0 w 3175000"/>
                <a:gd name="connsiteY0" fmla="*/ 0 h 1790700"/>
                <a:gd name="connsiteX1" fmla="*/ 3175000 w 3175000"/>
                <a:gd name="connsiteY1" fmla="*/ 0 h 1790700"/>
                <a:gd name="connsiteX2" fmla="*/ 3175000 w 3175000"/>
                <a:gd name="connsiteY2" fmla="*/ 1790700 h 1790700"/>
                <a:gd name="connsiteX3" fmla="*/ 12700 w 3175000"/>
                <a:gd name="connsiteY3" fmla="*/ 1790700 h 1790700"/>
                <a:gd name="connsiteX4" fmla="*/ 0 w 3175000"/>
                <a:gd name="connsiteY4" fmla="*/ 0 h 17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00" h="1790700">
                  <a:moveTo>
                    <a:pt x="0" y="0"/>
                  </a:moveTo>
                  <a:lnTo>
                    <a:pt x="3175000" y="0"/>
                  </a:lnTo>
                  <a:lnTo>
                    <a:pt x="3175000" y="1790700"/>
                  </a:lnTo>
                  <a:lnTo>
                    <a:pt x="12700" y="1790700"/>
                  </a:lnTo>
                  <a:cubicBezTo>
                    <a:pt x="8467" y="1193800"/>
                    <a:pt x="4233" y="596900"/>
                    <a:pt x="0" y="0"/>
                  </a:cubicBezTo>
                  <a:close/>
                </a:path>
              </a:pathLst>
            </a:cu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23" name="组合 7"/>
          <p:cNvGrpSpPr>
            <a:grpSpLocks/>
          </p:cNvGrpSpPr>
          <p:nvPr/>
        </p:nvGrpSpPr>
        <p:grpSpPr bwMode="auto">
          <a:xfrm>
            <a:off x="7949571" y="1417512"/>
            <a:ext cx="3960092" cy="1732433"/>
            <a:chOff x="2989865" y="602136"/>
            <a:chExt cx="2814868" cy="1232197"/>
          </a:xfrm>
        </p:grpSpPr>
        <p:sp>
          <p:nvSpPr>
            <p:cNvPr id="24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r>
                <a:rPr lang="zh-CN" altLang="en-US" sz="80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endParaRPr lang="en-GB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7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1852574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accent2"/>
                  </a:solidFill>
                  <a:latin typeface="+mn-lt"/>
                </a:rPr>
                <a:t>PLEASE ADD YOUR TITLE HERE</a:t>
              </a:r>
              <a:endParaRPr lang="zh-CN" altLang="en-US" sz="1547" dirty="0">
                <a:solidFill>
                  <a:schemeClr val="accent2"/>
                </a:solidFill>
                <a:latin typeface="+mn-lt"/>
              </a:endParaRPr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29" name="组合 7"/>
          <p:cNvGrpSpPr>
            <a:grpSpLocks/>
          </p:cNvGrpSpPr>
          <p:nvPr/>
        </p:nvGrpSpPr>
        <p:grpSpPr bwMode="auto">
          <a:xfrm>
            <a:off x="7949571" y="4070408"/>
            <a:ext cx="3960092" cy="1703629"/>
            <a:chOff x="2989865" y="607026"/>
            <a:chExt cx="2814868" cy="1211710"/>
          </a:xfrm>
        </p:grpSpPr>
        <p:sp>
          <p:nvSpPr>
            <p:cNvPr id="30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32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1837169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accent2"/>
                  </a:solidFill>
                  <a:latin typeface="+mj-lt"/>
                </a:rPr>
                <a:t>PLEASE ADD YOUR TITLE HERE</a:t>
              </a:r>
              <a:endParaRPr lang="zh-CN" altLang="en-US" sz="1547" dirty="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925173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4000">
        <p14:gallery dir="l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" name="Chart 61"/>
          <p:cNvGraphicFramePr/>
          <p:nvPr>
            <p:extLst>
              <p:ext uri="{D42A27DB-BD31-4B8C-83A1-F6EECF244321}">
                <p14:modId xmlns:p14="http://schemas.microsoft.com/office/powerpoint/2010/main" xmlns="" val="1845460418"/>
              </p:ext>
            </p:extLst>
          </p:nvPr>
        </p:nvGraphicFramePr>
        <p:xfrm>
          <a:off x="1678294" y="1941374"/>
          <a:ext cx="1998127" cy="211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8" name="TextBox 67"/>
          <p:cNvSpPr txBox="1"/>
          <p:nvPr/>
        </p:nvSpPr>
        <p:spPr>
          <a:xfrm>
            <a:off x="2325817" y="2846012"/>
            <a:ext cx="781549" cy="3508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481407" y="3962081"/>
            <a:ext cx="397546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2001</a:t>
            </a:r>
          </a:p>
        </p:txBody>
      </p:sp>
      <p:graphicFrame>
        <p:nvGraphicFramePr>
          <p:cNvPr id="36" name="Chart 35"/>
          <p:cNvGraphicFramePr/>
          <p:nvPr>
            <p:extLst>
              <p:ext uri="{D42A27DB-BD31-4B8C-83A1-F6EECF244321}">
                <p14:modId xmlns:p14="http://schemas.microsoft.com/office/powerpoint/2010/main" xmlns="" val="1991600622"/>
              </p:ext>
            </p:extLst>
          </p:nvPr>
        </p:nvGraphicFramePr>
        <p:xfrm>
          <a:off x="4160854" y="1941374"/>
          <a:ext cx="1998127" cy="211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4808378" y="2846012"/>
            <a:ext cx="781549" cy="3508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970170" y="3962081"/>
            <a:ext cx="397546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2010</a:t>
            </a:r>
          </a:p>
        </p:txBody>
      </p:sp>
      <p:graphicFrame>
        <p:nvGraphicFramePr>
          <p:cNvPr id="43" name="Chart 42"/>
          <p:cNvGraphicFramePr/>
          <p:nvPr>
            <p:extLst>
              <p:ext uri="{D42A27DB-BD31-4B8C-83A1-F6EECF244321}">
                <p14:modId xmlns:p14="http://schemas.microsoft.com/office/powerpoint/2010/main" xmlns="" val="1873198435"/>
              </p:ext>
            </p:extLst>
          </p:nvPr>
        </p:nvGraphicFramePr>
        <p:xfrm>
          <a:off x="6619879" y="1941374"/>
          <a:ext cx="1998127" cy="211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7267401" y="2846012"/>
            <a:ext cx="781549" cy="3508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458931" y="3993624"/>
            <a:ext cx="397546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</a:p>
        </p:txBody>
      </p:sp>
      <p:graphicFrame>
        <p:nvGraphicFramePr>
          <p:cNvPr id="54" name="Chart 53"/>
          <p:cNvGraphicFramePr/>
          <p:nvPr>
            <p:extLst>
              <p:ext uri="{D42A27DB-BD31-4B8C-83A1-F6EECF244321}">
                <p14:modId xmlns:p14="http://schemas.microsoft.com/office/powerpoint/2010/main" xmlns="" val="2747507315"/>
              </p:ext>
            </p:extLst>
          </p:nvPr>
        </p:nvGraphicFramePr>
        <p:xfrm>
          <a:off x="9108169" y="1941374"/>
          <a:ext cx="1998127" cy="211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9755692" y="2846012"/>
            <a:ext cx="781549" cy="3508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40%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947694" y="3993624"/>
            <a:ext cx="397546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</a:p>
        </p:txBody>
      </p:sp>
      <p:grpSp>
        <p:nvGrpSpPr>
          <p:cNvPr id="28" name="Group 29"/>
          <p:cNvGrpSpPr/>
          <p:nvPr/>
        </p:nvGrpSpPr>
        <p:grpSpPr>
          <a:xfrm>
            <a:off x="1812053" y="4538583"/>
            <a:ext cx="4094328" cy="722185"/>
            <a:chOff x="648100" y="3562350"/>
            <a:chExt cx="3771500" cy="914400"/>
          </a:xfrm>
        </p:grpSpPr>
        <p:sp>
          <p:nvSpPr>
            <p:cNvPr id="29" name="Rectangle 28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2"/>
          <p:cNvGrpSpPr/>
          <p:nvPr/>
        </p:nvGrpSpPr>
        <p:grpSpPr>
          <a:xfrm>
            <a:off x="1812053" y="5332321"/>
            <a:ext cx="4094328" cy="722185"/>
            <a:chOff x="648100" y="3562350"/>
            <a:chExt cx="3771500" cy="914400"/>
          </a:xfrm>
        </p:grpSpPr>
        <p:sp>
          <p:nvSpPr>
            <p:cNvPr id="32" name="Rectangle 31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5"/>
          <p:cNvGrpSpPr/>
          <p:nvPr/>
        </p:nvGrpSpPr>
        <p:grpSpPr>
          <a:xfrm>
            <a:off x="6987693" y="4534718"/>
            <a:ext cx="4094328" cy="722185"/>
            <a:chOff x="648100" y="3562350"/>
            <a:chExt cx="3771500" cy="914400"/>
          </a:xfrm>
        </p:grpSpPr>
        <p:sp>
          <p:nvSpPr>
            <p:cNvPr id="40" name="Rectangle 39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2113453" y="4598841"/>
            <a:ext cx="356492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113453" y="5397514"/>
            <a:ext cx="356492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289093" y="4593214"/>
            <a:ext cx="356492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6987693" y="5325668"/>
            <a:ext cx="4094328" cy="722185"/>
            <a:chOff x="648100" y="3562350"/>
            <a:chExt cx="3771500" cy="914400"/>
          </a:xfrm>
        </p:grpSpPr>
        <p:sp>
          <p:nvSpPr>
            <p:cNvPr id="55" name="Rectangle 54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7289093" y="5384164"/>
            <a:ext cx="356492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7050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2" grpId="0">
        <p:bldAsOne/>
      </p:bldGraphic>
      <p:bldP spid="68" grpId="0"/>
      <p:bldP spid="50" grpId="0"/>
      <p:bldGraphic spid="36" grpId="0">
        <p:bldAsOne/>
      </p:bldGraphic>
      <p:bldP spid="37" grpId="0"/>
      <p:bldP spid="38" grpId="0"/>
      <p:bldGraphic spid="43" grpId="0">
        <p:bldAsOne/>
      </p:bldGraphic>
      <p:bldP spid="44" grpId="0"/>
      <p:bldP spid="45" grpId="0"/>
      <p:bldGraphic spid="54" grpId="0">
        <p:bldAsOne/>
      </p:bldGraphic>
      <p:bldP spid="56" grpId="0"/>
      <p:bldP spid="59" grpId="0"/>
      <p:bldP spid="4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221463" y="3832349"/>
            <a:ext cx="4232338" cy="2370606"/>
            <a:chOff x="4455215" y="3178519"/>
            <a:chExt cx="3248025" cy="1819275"/>
          </a:xfrm>
        </p:grpSpPr>
        <p:sp>
          <p:nvSpPr>
            <p:cNvPr id="4" name="Oval 3"/>
            <p:cNvSpPr/>
            <p:nvPr/>
          </p:nvSpPr>
          <p:spPr>
            <a:xfrm>
              <a:off x="4455215" y="3349969"/>
              <a:ext cx="3248025" cy="164782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4474266" y="3178519"/>
              <a:ext cx="3190968" cy="165549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751910" y="3392034"/>
            <a:ext cx="3171444" cy="1851539"/>
            <a:chOff x="4872410" y="2840610"/>
            <a:chExt cx="2433863" cy="1420928"/>
          </a:xfrm>
        </p:grpSpPr>
        <p:sp>
          <p:nvSpPr>
            <p:cNvPr id="7" name="Oval 6"/>
            <p:cNvSpPr/>
            <p:nvPr/>
          </p:nvSpPr>
          <p:spPr>
            <a:xfrm>
              <a:off x="4872410" y="3026763"/>
              <a:ext cx="2433863" cy="1234775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4885109" y="2840610"/>
              <a:ext cx="2386425" cy="12405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187059" y="2929889"/>
            <a:ext cx="2301148" cy="1396883"/>
            <a:chOff x="5206749" y="2418487"/>
            <a:chExt cx="1765970" cy="1072010"/>
          </a:xfrm>
        </p:grpSpPr>
        <p:sp>
          <p:nvSpPr>
            <p:cNvPr id="10" name="Oval 9"/>
            <p:cNvSpPr/>
            <p:nvPr/>
          </p:nvSpPr>
          <p:spPr>
            <a:xfrm>
              <a:off x="5206749" y="2584321"/>
              <a:ext cx="1765970" cy="90617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5219449" y="2418487"/>
              <a:ext cx="1709186" cy="91039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645767" y="2554929"/>
            <a:ext cx="1383725" cy="866294"/>
            <a:chOff x="5567255" y="2130730"/>
            <a:chExt cx="1061912" cy="664820"/>
          </a:xfrm>
        </p:grpSpPr>
        <p:sp>
          <p:nvSpPr>
            <p:cNvPr id="13" name="Oval 12"/>
            <p:cNvSpPr/>
            <p:nvPr/>
          </p:nvSpPr>
          <p:spPr>
            <a:xfrm>
              <a:off x="5567256" y="2250649"/>
              <a:ext cx="1061911" cy="544901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567255" y="2130730"/>
              <a:ext cx="1055562" cy="54743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 flipH="1">
            <a:off x="1444486" y="2358243"/>
            <a:ext cx="7301117" cy="497134"/>
            <a:chOff x="4221330" y="2223664"/>
            <a:chExt cx="6091070" cy="471383"/>
          </a:xfrm>
        </p:grpSpPr>
        <p:cxnSp>
          <p:nvCxnSpPr>
            <p:cNvPr id="16" name="Straight Connector 15"/>
            <p:cNvCxnSpPr/>
            <p:nvPr/>
          </p:nvCxnSpPr>
          <p:spPr>
            <a:xfrm flipV="1">
              <a:off x="4221330" y="2223664"/>
              <a:ext cx="691096" cy="47138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912426" y="2224329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1585991" y="2663744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85991" y="2376806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57122" y="3621973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57122" y="3390983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 flipH="1">
            <a:off x="1872580" y="3346662"/>
            <a:ext cx="6381388" cy="293260"/>
            <a:chOff x="4627246" y="3160881"/>
            <a:chExt cx="6050833" cy="278069"/>
          </a:xfrm>
        </p:grpSpPr>
        <p:cxnSp>
          <p:nvCxnSpPr>
            <p:cNvPr id="23" name="Straight Connector 22"/>
            <p:cNvCxnSpPr/>
            <p:nvPr/>
          </p:nvCxnSpPr>
          <p:spPr>
            <a:xfrm flipV="1">
              <a:off x="4627246" y="3160881"/>
              <a:ext cx="658677" cy="2780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5278105" y="3163402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2320013" y="4536278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320013" y="4249342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34746" y="5494507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34746" y="5263517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H="1">
            <a:off x="2252812" y="4238370"/>
            <a:ext cx="600115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 flipH="1">
            <a:off x="2746806" y="4627634"/>
            <a:ext cx="4955583" cy="606313"/>
            <a:chOff x="5456187" y="4515725"/>
            <a:chExt cx="6232222" cy="434682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5456187" y="4515725"/>
              <a:ext cx="840066" cy="43216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6288435" y="4950407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018866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5" grpId="0"/>
      <p:bldP spid="26" grpId="0"/>
      <p:bldP spid="27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530715" y="153903"/>
            <a:ext cx="5975926" cy="692484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296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129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740742" y="1384078"/>
            <a:ext cx="6193395" cy="4968552"/>
          </a:xfrm>
          <a:custGeom>
            <a:avLst/>
            <a:gdLst>
              <a:gd name="connsiteX0" fmla="*/ 2968768 w 5921064"/>
              <a:gd name="connsiteY0" fmla="*/ 1839123 h 6208613"/>
              <a:gd name="connsiteX1" fmla="*/ 3541590 w 5921064"/>
              <a:gd name="connsiteY1" fmla="*/ 1839123 h 6208613"/>
              <a:gd name="connsiteX2" fmla="*/ 2137119 w 5921064"/>
              <a:gd name="connsiteY2" fmla="*/ 5463430 h 6208613"/>
              <a:gd name="connsiteX3" fmla="*/ 1564297 w 5921064"/>
              <a:gd name="connsiteY3" fmla="*/ 5463430 h 6208613"/>
              <a:gd name="connsiteX4" fmla="*/ 1816558 w 5921064"/>
              <a:gd name="connsiteY4" fmla="*/ 1312746 h 6208613"/>
              <a:gd name="connsiteX5" fmla="*/ 3081210 w 5921064"/>
              <a:gd name="connsiteY5" fmla="*/ 1312746 h 6208613"/>
              <a:gd name="connsiteX6" fmla="*/ 1264652 w 5921064"/>
              <a:gd name="connsiteY6" fmla="*/ 5989805 h 6208613"/>
              <a:gd name="connsiteX7" fmla="*/ 0 w 5921064"/>
              <a:gd name="connsiteY7" fmla="*/ 5989805 h 6208613"/>
              <a:gd name="connsiteX8" fmla="*/ 4538652 w 5921064"/>
              <a:gd name="connsiteY8" fmla="*/ 0 h 6208613"/>
              <a:gd name="connsiteX9" fmla="*/ 5921064 w 5921064"/>
              <a:gd name="connsiteY9" fmla="*/ 0 h 6208613"/>
              <a:gd name="connsiteX10" fmla="*/ 4917326 w 5921064"/>
              <a:gd name="connsiteY10" fmla="*/ 2584306 h 6208613"/>
              <a:gd name="connsiteX11" fmla="*/ 5433340 w 5921064"/>
              <a:gd name="connsiteY11" fmla="*/ 2584306 h 6208613"/>
              <a:gd name="connsiteX12" fmla="*/ 4028869 w 5921064"/>
              <a:gd name="connsiteY12" fmla="*/ 6208613 h 6208613"/>
              <a:gd name="connsiteX13" fmla="*/ 3456047 w 5921064"/>
              <a:gd name="connsiteY13" fmla="*/ 6208613 h 6208613"/>
              <a:gd name="connsiteX14" fmla="*/ 3880780 w 5921064"/>
              <a:gd name="connsiteY14" fmla="*/ 5112569 h 6208613"/>
              <a:gd name="connsiteX15" fmla="*/ 2552943 w 5921064"/>
              <a:gd name="connsiteY15" fmla="*/ 5112569 h 62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1064" h="6208613">
                <a:moveTo>
                  <a:pt x="2968768" y="1839123"/>
                </a:moveTo>
                <a:lnTo>
                  <a:pt x="3541590" y="1839123"/>
                </a:lnTo>
                <a:lnTo>
                  <a:pt x="2137119" y="5463430"/>
                </a:lnTo>
                <a:lnTo>
                  <a:pt x="1564297" y="5463430"/>
                </a:lnTo>
                <a:close/>
                <a:moveTo>
                  <a:pt x="1816558" y="1312746"/>
                </a:moveTo>
                <a:lnTo>
                  <a:pt x="3081210" y="1312746"/>
                </a:lnTo>
                <a:lnTo>
                  <a:pt x="1264652" y="5989805"/>
                </a:lnTo>
                <a:lnTo>
                  <a:pt x="0" y="5989805"/>
                </a:lnTo>
                <a:close/>
                <a:moveTo>
                  <a:pt x="4538652" y="0"/>
                </a:moveTo>
                <a:lnTo>
                  <a:pt x="5921064" y="0"/>
                </a:lnTo>
                <a:lnTo>
                  <a:pt x="4917326" y="2584306"/>
                </a:lnTo>
                <a:lnTo>
                  <a:pt x="5433340" y="2584306"/>
                </a:lnTo>
                <a:lnTo>
                  <a:pt x="4028869" y="6208613"/>
                </a:lnTo>
                <a:lnTo>
                  <a:pt x="3456047" y="6208613"/>
                </a:lnTo>
                <a:lnTo>
                  <a:pt x="3880780" y="5112569"/>
                </a:lnTo>
                <a:lnTo>
                  <a:pt x="2552943" y="5112569"/>
                </a:lnTo>
                <a:close/>
              </a:path>
            </a:pathLst>
          </a:cu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717372" y="4518783"/>
            <a:ext cx="4514291" cy="5170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717372" y="5128308"/>
            <a:ext cx="4514291" cy="5170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546511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animBg="1"/>
      <p:bldP spid="19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3937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3937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3937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3937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2431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339733" y="2236764"/>
            <a:ext cx="3000210" cy="3000210"/>
          </a:xfrm>
          <a:prstGeom prst="ellipse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5036420" y="2236764"/>
            <a:ext cx="3000210" cy="3000210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8733108" y="2236764"/>
            <a:ext cx="3000210" cy="3000210"/>
          </a:xfrm>
          <a:prstGeom prst="ellipse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solidFill>
                <a:schemeClr val="accent2"/>
              </a:solidFill>
            </a:endParaRPr>
          </a:p>
        </p:txBody>
      </p:sp>
      <p:grpSp>
        <p:nvGrpSpPr>
          <p:cNvPr id="20" name="组合 29"/>
          <p:cNvGrpSpPr>
            <a:grpSpLocks/>
          </p:cNvGrpSpPr>
          <p:nvPr/>
        </p:nvGrpSpPr>
        <p:grpSpPr bwMode="auto">
          <a:xfrm>
            <a:off x="3493900" y="2334985"/>
            <a:ext cx="662992" cy="665225"/>
            <a:chOff x="2484120" y="1661160"/>
            <a:chExt cx="472440" cy="472440"/>
          </a:xfrm>
        </p:grpSpPr>
        <p:sp>
          <p:nvSpPr>
            <p:cNvPr id="24" name="椭圆 23"/>
            <p:cNvSpPr/>
            <p:nvPr/>
          </p:nvSpPr>
          <p:spPr>
            <a:xfrm>
              <a:off x="2484120" y="1661160"/>
              <a:ext cx="472440" cy="4724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788" name="矩形 26"/>
            <p:cNvSpPr>
              <a:spLocks noChangeArrowheads="1"/>
            </p:cNvSpPr>
            <p:nvPr/>
          </p:nvSpPr>
          <p:spPr bwMode="auto">
            <a:xfrm>
              <a:off x="2547824" y="1745731"/>
              <a:ext cx="332632" cy="280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969" b="1">
                  <a:solidFill>
                    <a:schemeClr val="bg1"/>
                  </a:solidFill>
                  <a:latin typeface="Helvetica" panose="020B0604020202020204" pitchFamily="34" charset="0"/>
                </a:rPr>
                <a:t>01</a:t>
              </a:r>
              <a:endParaRPr lang="zh-CN" altLang="en-US" sz="1828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组合 30"/>
          <p:cNvGrpSpPr>
            <a:grpSpLocks/>
          </p:cNvGrpSpPr>
          <p:nvPr/>
        </p:nvGrpSpPr>
        <p:grpSpPr bwMode="auto">
          <a:xfrm>
            <a:off x="7244168" y="2334985"/>
            <a:ext cx="662992" cy="665225"/>
            <a:chOff x="5151120" y="1661160"/>
            <a:chExt cx="472440" cy="472440"/>
          </a:xfrm>
        </p:grpSpPr>
        <p:sp>
          <p:nvSpPr>
            <p:cNvPr id="25" name="椭圆 24"/>
            <p:cNvSpPr/>
            <p:nvPr/>
          </p:nvSpPr>
          <p:spPr>
            <a:xfrm>
              <a:off x="5151120" y="1661160"/>
              <a:ext cx="472440" cy="472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786" name="矩形 27"/>
            <p:cNvSpPr>
              <a:spLocks noChangeArrowheads="1"/>
            </p:cNvSpPr>
            <p:nvPr/>
          </p:nvSpPr>
          <p:spPr bwMode="auto">
            <a:xfrm>
              <a:off x="5199584" y="1745731"/>
              <a:ext cx="332632" cy="280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969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02</a:t>
              </a:r>
              <a:endParaRPr lang="zh-CN" altLang="en-US" sz="1828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组合 31"/>
          <p:cNvGrpSpPr>
            <a:grpSpLocks/>
          </p:cNvGrpSpPr>
          <p:nvPr/>
        </p:nvGrpSpPr>
        <p:grpSpPr bwMode="auto">
          <a:xfrm>
            <a:off x="11048000" y="2334985"/>
            <a:ext cx="662992" cy="665225"/>
            <a:chOff x="7856220" y="1661160"/>
            <a:chExt cx="472440" cy="472440"/>
          </a:xfrm>
        </p:grpSpPr>
        <p:sp>
          <p:nvSpPr>
            <p:cNvPr id="26" name="椭圆 25"/>
            <p:cNvSpPr/>
            <p:nvPr/>
          </p:nvSpPr>
          <p:spPr>
            <a:xfrm>
              <a:off x="7856220" y="1661160"/>
              <a:ext cx="472440" cy="47244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784" name="矩形 28"/>
            <p:cNvSpPr>
              <a:spLocks noChangeArrowheads="1"/>
            </p:cNvSpPr>
            <p:nvPr/>
          </p:nvSpPr>
          <p:spPr bwMode="auto">
            <a:xfrm>
              <a:off x="7912304" y="1745731"/>
              <a:ext cx="332632" cy="280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969" b="1">
                  <a:solidFill>
                    <a:schemeClr val="bg1"/>
                  </a:solidFill>
                  <a:latin typeface="Helvetica" panose="020B0604020202020204" pitchFamily="34" charset="0"/>
                </a:rPr>
                <a:t>03</a:t>
              </a:r>
              <a:endParaRPr lang="zh-CN" altLang="en-US" sz="1828">
                <a:solidFill>
                  <a:schemeClr val="bg1"/>
                </a:solidFill>
              </a:endParaRPr>
            </a:p>
          </p:txBody>
        </p:sp>
      </p:grpSp>
      <p:sp>
        <p:nvSpPr>
          <p:cNvPr id="32" name="TextBox 15"/>
          <p:cNvSpPr txBox="1"/>
          <p:nvPr/>
        </p:nvSpPr>
        <p:spPr>
          <a:xfrm>
            <a:off x="1677695" y="578066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3" name="TextBox 16"/>
          <p:cNvSpPr txBox="1"/>
          <p:nvPr/>
        </p:nvSpPr>
        <p:spPr>
          <a:xfrm>
            <a:off x="1677695" y="545993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5"/>
          <p:cNvSpPr txBox="1"/>
          <p:nvPr/>
        </p:nvSpPr>
        <p:spPr>
          <a:xfrm>
            <a:off x="5478170" y="578066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5" name="TextBox 16"/>
          <p:cNvSpPr txBox="1"/>
          <p:nvPr/>
        </p:nvSpPr>
        <p:spPr>
          <a:xfrm>
            <a:off x="5478170" y="545993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5"/>
          <p:cNvSpPr txBox="1"/>
          <p:nvPr/>
        </p:nvSpPr>
        <p:spPr>
          <a:xfrm>
            <a:off x="9069095" y="578066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7" name="TextBox 16"/>
          <p:cNvSpPr txBox="1"/>
          <p:nvPr/>
        </p:nvSpPr>
        <p:spPr>
          <a:xfrm>
            <a:off x="9069095" y="545993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7866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4000">
        <p14:gallery dir="l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7" presetClass="entr" presetSubtype="1" fill="hold" grpId="0" nodeType="withEffect">
                                  <p:stCondLst>
                                    <p:cond delay="110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7" presetClass="entr" presetSubtype="1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7" presetClass="entr" presetSubtype="1" fill="hold" grpId="0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28"/>
          <p:cNvGrpSpPr>
            <a:grpSpLocks/>
          </p:cNvGrpSpPr>
          <p:nvPr/>
        </p:nvGrpSpPr>
        <p:grpSpPr bwMode="auto">
          <a:xfrm>
            <a:off x="5520830" y="926405"/>
            <a:ext cx="2435438" cy="5348589"/>
            <a:chOff x="3656150" y="2030967"/>
            <a:chExt cx="1289891" cy="2833096"/>
          </a:xfrm>
        </p:grpSpPr>
        <p:sp>
          <p:nvSpPr>
            <p:cNvPr id="30" name="任意多边形 29"/>
            <p:cNvSpPr/>
            <p:nvPr/>
          </p:nvSpPr>
          <p:spPr bwMode="auto">
            <a:xfrm>
              <a:off x="3656150" y="2030967"/>
              <a:ext cx="1289891" cy="2833096"/>
            </a:xfrm>
            <a:custGeom>
              <a:avLst/>
              <a:gdLst>
                <a:gd name="connsiteX0" fmla="*/ 1145560 w 1685607"/>
                <a:gd name="connsiteY0" fmla="*/ 0 h 3702114"/>
                <a:gd name="connsiteX1" fmla="*/ 1424766 w 1685607"/>
                <a:gd name="connsiteY1" fmla="*/ 0 h 3702114"/>
                <a:gd name="connsiteX2" fmla="*/ 1424766 w 1685607"/>
                <a:gd name="connsiteY2" fmla="*/ 22924 h 3702114"/>
                <a:gd name="connsiteX3" fmla="*/ 1461809 w 1685607"/>
                <a:gd name="connsiteY3" fmla="*/ 22924 h 3702114"/>
                <a:gd name="connsiteX4" fmla="*/ 1685607 w 1685607"/>
                <a:gd name="connsiteY4" fmla="*/ 246722 h 3702114"/>
                <a:gd name="connsiteX5" fmla="*/ 1685607 w 1685607"/>
                <a:gd name="connsiteY5" fmla="*/ 3478316 h 3702114"/>
                <a:gd name="connsiteX6" fmla="*/ 1461809 w 1685607"/>
                <a:gd name="connsiteY6" fmla="*/ 3702114 h 3702114"/>
                <a:gd name="connsiteX7" fmla="*/ 223798 w 1685607"/>
                <a:gd name="connsiteY7" fmla="*/ 3702114 h 3702114"/>
                <a:gd name="connsiteX8" fmla="*/ 0 w 1685607"/>
                <a:gd name="connsiteY8" fmla="*/ 3478316 h 3702114"/>
                <a:gd name="connsiteX9" fmla="*/ 0 w 1685607"/>
                <a:gd name="connsiteY9" fmla="*/ 246722 h 3702114"/>
                <a:gd name="connsiteX10" fmla="*/ 223798 w 1685607"/>
                <a:gd name="connsiteY10" fmla="*/ 22924 h 3702114"/>
                <a:gd name="connsiteX11" fmla="*/ 1145560 w 1685607"/>
                <a:gd name="connsiteY11" fmla="*/ 22924 h 3702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85607" h="3702114">
                  <a:moveTo>
                    <a:pt x="1145560" y="0"/>
                  </a:moveTo>
                  <a:lnTo>
                    <a:pt x="1424766" y="0"/>
                  </a:lnTo>
                  <a:lnTo>
                    <a:pt x="1424766" y="22924"/>
                  </a:lnTo>
                  <a:lnTo>
                    <a:pt x="1461809" y="22924"/>
                  </a:lnTo>
                  <a:cubicBezTo>
                    <a:pt x="1585409" y="22924"/>
                    <a:pt x="1685607" y="123122"/>
                    <a:pt x="1685607" y="246722"/>
                  </a:cubicBezTo>
                  <a:lnTo>
                    <a:pt x="1685607" y="3478316"/>
                  </a:lnTo>
                  <a:cubicBezTo>
                    <a:pt x="1685607" y="3601916"/>
                    <a:pt x="1585409" y="3702114"/>
                    <a:pt x="1461809" y="3702114"/>
                  </a:cubicBezTo>
                  <a:lnTo>
                    <a:pt x="223798" y="3702114"/>
                  </a:lnTo>
                  <a:cubicBezTo>
                    <a:pt x="100198" y="3702114"/>
                    <a:pt x="0" y="3601916"/>
                    <a:pt x="0" y="3478316"/>
                  </a:cubicBezTo>
                  <a:lnTo>
                    <a:pt x="0" y="246722"/>
                  </a:lnTo>
                  <a:cubicBezTo>
                    <a:pt x="0" y="123122"/>
                    <a:pt x="100198" y="22924"/>
                    <a:pt x="223798" y="22924"/>
                  </a:cubicBezTo>
                  <a:lnTo>
                    <a:pt x="1145560" y="2292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solidFill>
                  <a:schemeClr val="accent2"/>
                </a:solidFill>
              </a:endParaRPr>
            </a:p>
          </p:txBody>
        </p:sp>
        <p:sp>
          <p:nvSpPr>
            <p:cNvPr id="31" name="矩形 30"/>
            <p:cNvSpPr/>
            <p:nvPr/>
          </p:nvSpPr>
          <p:spPr bwMode="auto">
            <a:xfrm>
              <a:off x="3656150" y="2410526"/>
              <a:ext cx="1289891" cy="2021951"/>
            </a:xfrm>
            <a:prstGeom prst="rect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898" dirty="0">
                  <a:solidFill>
                    <a:schemeClr val="accent2"/>
                  </a:solidFill>
                </a:rPr>
                <a:t> </a:t>
              </a:r>
              <a:endParaRPr lang="zh-CN" altLang="en-US" sz="1898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25" name="组合 7"/>
          <p:cNvGrpSpPr>
            <a:grpSpLocks/>
          </p:cNvGrpSpPr>
          <p:nvPr/>
        </p:nvGrpSpPr>
        <p:grpSpPr bwMode="auto">
          <a:xfrm>
            <a:off x="8085858" y="1625006"/>
            <a:ext cx="3960092" cy="1732433"/>
            <a:chOff x="2989865" y="602136"/>
            <a:chExt cx="2814868" cy="1232197"/>
          </a:xfrm>
        </p:grpSpPr>
        <p:sp>
          <p:nvSpPr>
            <p:cNvPr id="2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r>
                <a:rPr lang="zh-CN" altLang="en-US" sz="80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endParaRPr lang="en-GB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8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1852574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accent2"/>
                  </a:solidFill>
                  <a:latin typeface="+mn-lt"/>
                </a:rPr>
                <a:t>PLEASE ADD YOUR TITLE HERE</a:t>
              </a:r>
              <a:endParaRPr lang="zh-CN" altLang="en-US" sz="1547" dirty="0">
                <a:solidFill>
                  <a:schemeClr val="accent2"/>
                </a:solidFill>
                <a:latin typeface="+mn-lt"/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32" name="组合 7"/>
          <p:cNvGrpSpPr>
            <a:grpSpLocks/>
          </p:cNvGrpSpPr>
          <p:nvPr/>
        </p:nvGrpSpPr>
        <p:grpSpPr bwMode="auto">
          <a:xfrm>
            <a:off x="8085858" y="4277902"/>
            <a:ext cx="3960092" cy="1725558"/>
            <a:chOff x="2989865" y="607026"/>
            <a:chExt cx="2814868" cy="1227307"/>
          </a:xfrm>
        </p:grpSpPr>
        <p:sp>
          <p:nvSpPr>
            <p:cNvPr id="33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4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35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1837169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accent2"/>
                  </a:solidFill>
                  <a:latin typeface="+mj-lt"/>
                </a:rPr>
                <a:t>PLEASE ADD YOUR TITLE HERE</a:t>
              </a:r>
              <a:endParaRPr lang="zh-CN" altLang="en-US" sz="1547" dirty="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37" name="组合 7"/>
          <p:cNvGrpSpPr>
            <a:grpSpLocks/>
          </p:cNvGrpSpPr>
          <p:nvPr/>
        </p:nvGrpSpPr>
        <p:grpSpPr bwMode="auto">
          <a:xfrm>
            <a:off x="1195531" y="1625006"/>
            <a:ext cx="3960092" cy="1732433"/>
            <a:chOff x="2989865" y="602136"/>
            <a:chExt cx="2814868" cy="1232197"/>
          </a:xfrm>
        </p:grpSpPr>
        <p:sp>
          <p:nvSpPr>
            <p:cNvPr id="38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r>
                <a:rPr lang="zh-CN" altLang="en-US" sz="80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endParaRPr lang="en-GB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0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41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1852574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accent2"/>
                  </a:solidFill>
                  <a:latin typeface="+mn-lt"/>
                </a:rPr>
                <a:t>PLEASE ADD YOUR TITLE HERE</a:t>
              </a:r>
              <a:endParaRPr lang="zh-CN" altLang="en-US" sz="1547" dirty="0">
                <a:solidFill>
                  <a:schemeClr val="accent2"/>
                </a:solidFill>
                <a:latin typeface="+mn-lt"/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43" name="组合 7"/>
          <p:cNvGrpSpPr>
            <a:grpSpLocks/>
          </p:cNvGrpSpPr>
          <p:nvPr/>
        </p:nvGrpSpPr>
        <p:grpSpPr bwMode="auto">
          <a:xfrm>
            <a:off x="1195531" y="4277902"/>
            <a:ext cx="3960092" cy="1725558"/>
            <a:chOff x="2989865" y="607026"/>
            <a:chExt cx="2814868" cy="1227307"/>
          </a:xfrm>
        </p:grpSpPr>
        <p:sp>
          <p:nvSpPr>
            <p:cNvPr id="44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5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46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1837169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accent2"/>
                  </a:solidFill>
                  <a:latin typeface="+mj-lt"/>
                </a:rPr>
                <a:t>PLEASE ADD YOUR TITLE HERE</a:t>
              </a:r>
              <a:endParaRPr lang="zh-CN" altLang="en-US" sz="1547" dirty="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211176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4000">
        <p14:gallery dir="l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108895" y="1096044"/>
            <a:ext cx="10749502" cy="6136605"/>
          </a:xfrm>
          <a:prstGeom prst="rect">
            <a:avLst/>
          </a:prstGeom>
        </p:spPr>
      </p:pic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3189015" y="2280035"/>
            <a:ext cx="648072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8800" cap="all" dirty="0">
                <a:solidFill>
                  <a:srgbClr val="9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  <a:cs typeface="Arial" panose="020B0604020202020204" pitchFamily="34" charset="0"/>
              </a:rPr>
              <a:t>来</a:t>
            </a:r>
            <a:r>
              <a:rPr lang="zh-CN" altLang="en-US" sz="8800" cap="all" dirty="0" smtClean="0">
                <a:solidFill>
                  <a:srgbClr val="9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  <a:cs typeface="Arial" panose="020B0604020202020204" pitchFamily="34" charset="0"/>
              </a:rPr>
              <a:t>年再相会</a:t>
            </a:r>
            <a:endParaRPr lang="zh-CN" altLang="en-US" sz="8800" cap="all" dirty="0">
              <a:solidFill>
                <a:srgbClr val="9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叶根友毛笔行书2.0版" panose="02010601030101010101" pitchFamily="2" charset="-122"/>
              <a:ea typeface="叶根友毛笔行书2.0版" panose="02010601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5061223" y="3712443"/>
            <a:ext cx="273630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600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Old </a:t>
            </a:r>
            <a:r>
              <a:rPr lang="en-US" altLang="zh-CN" sz="1600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classmate</a:t>
            </a:r>
            <a:r>
              <a:rPr lang="en-US" altLang="zh-CN" sz="1600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party</a:t>
            </a:r>
          </a:p>
        </p:txBody>
      </p:sp>
    </p:spTree>
    <p:extLst>
      <p:ext uri="{BB962C8B-B14F-4D97-AF65-F5344CB8AC3E}">
        <p14:creationId xmlns:p14="http://schemas.microsoft.com/office/powerpoint/2010/main" xmlns="" val="3562678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A489D916-8C13-4F6C-962B-0AE5C4DD4615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同学聚会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3023239"/>
  <p:tag name="MH_LIBRARY" val="GRAPHIC"/>
  <p:tag name="MH_TYPE" val="Picture"/>
  <p:tag name="MH_ORDER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3023239"/>
  <p:tag name="MH_LIBRARY" val="GRAPHIC"/>
  <p:tag name="MH_TYPE" val="Picture"/>
  <p:tag name="MH_ORDER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3023239"/>
  <p:tag name="MH_LIBRARY" val="GRAPHIC"/>
  <p:tag name="MH_TYPE" val="Picture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heme/theme1.xml><?xml version="1.0" encoding="utf-8"?>
<a:theme xmlns:a="http://schemas.openxmlformats.org/drawingml/2006/main" name="1_自定义设计方案">
  <a:themeElements>
    <a:clrScheme name="自定义 38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EC2D49"/>
      </a:accent2>
      <a:accent3>
        <a:srgbClr val="C00000"/>
      </a:accent3>
      <a:accent4>
        <a:srgbClr val="EC2D49"/>
      </a:accent4>
      <a:accent5>
        <a:srgbClr val="C00000"/>
      </a:accent5>
      <a:accent6>
        <a:srgbClr val="EC2D49"/>
      </a:accent6>
      <a:hlink>
        <a:srgbClr val="C00000"/>
      </a:hlink>
      <a:folHlink>
        <a:srgbClr val="EC2D49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1845</Words>
  <Application>Microsoft Office PowerPoint</Application>
  <PresentationFormat>自定义</PresentationFormat>
  <Paragraphs>168</Paragraphs>
  <Slides>22</Slides>
  <Notes>22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1_自定义设计方案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同学聚会</dc:title>
  <dc:creator/>
  <cp:keywords>PPT</cp:keywords>
  <cp:lastModifiedBy/>
  <cp:revision>1</cp:revision>
  <dcterms:created xsi:type="dcterms:W3CDTF">2016-10-17T14:00:15Z</dcterms:created>
  <dcterms:modified xsi:type="dcterms:W3CDTF">2020-07-06T11:23:44Z</dcterms:modified>
</cp:coreProperties>
</file>