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28"/>
  </p:notesMasterIdLst>
  <p:sldIdLst>
    <p:sldId id="331" r:id="rId2"/>
    <p:sldId id="257" r:id="rId3"/>
    <p:sldId id="258" r:id="rId4"/>
    <p:sldId id="304" r:id="rId5"/>
    <p:sldId id="314" r:id="rId6"/>
    <p:sldId id="322" r:id="rId7"/>
    <p:sldId id="323" r:id="rId8"/>
    <p:sldId id="265" r:id="rId9"/>
    <p:sldId id="316" r:id="rId10"/>
    <p:sldId id="268" r:id="rId11"/>
    <p:sldId id="271" r:id="rId12"/>
    <p:sldId id="273" r:id="rId13"/>
    <p:sldId id="329" r:id="rId14"/>
    <p:sldId id="317" r:id="rId15"/>
    <p:sldId id="280" r:id="rId16"/>
    <p:sldId id="318" r:id="rId17"/>
    <p:sldId id="279" r:id="rId18"/>
    <p:sldId id="319" r:id="rId19"/>
    <p:sldId id="284" r:id="rId20"/>
    <p:sldId id="287" r:id="rId21"/>
    <p:sldId id="328" r:id="rId22"/>
    <p:sldId id="320" r:id="rId23"/>
    <p:sldId id="293" r:id="rId24"/>
    <p:sldId id="288" r:id="rId25"/>
    <p:sldId id="295" r:id="rId26"/>
    <p:sldId id="332" r:id="rId27"/>
  </p:sldIdLst>
  <p:sldSz cx="12195175"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
          <p15:clr>
            <a:srgbClr val="A4A3A4"/>
          </p15:clr>
        </p15:guide>
        <p15:guide id="2" pos="37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C0504D"/>
    <a:srgbClr val="31859C"/>
    <a:srgbClr val="FFFFFF"/>
    <a:srgbClr val="17375E"/>
    <a:srgbClr val="376092"/>
    <a:srgbClr val="E46C0A"/>
    <a:srgbClr val="00B0F0"/>
    <a:srgbClr val="595959"/>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63" autoAdjust="0"/>
    <p:restoredTop sz="94660"/>
  </p:normalViewPr>
  <p:slideViewPr>
    <p:cSldViewPr showGuides="1">
      <p:cViewPr varScale="1">
        <p:scale>
          <a:sx n="92" d="100"/>
          <a:sy n="92" d="100"/>
        </p:scale>
        <p:origin x="456" y="66"/>
      </p:cViewPr>
      <p:guideLst>
        <p:guide orient="horz" pos="28"/>
        <p:guide pos="3796"/>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62C5E-B61C-4858-B376-48E3E36C1331}" type="datetimeFigureOut">
              <a:rPr lang="zh-CN" altLang="en-US" smtClean="0"/>
              <a:t>2019/12/10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1A25F2-EFCA-4C4C-A3CA-41293FEE57B6}" type="slidenum">
              <a:rPr lang="zh-CN" altLang="en-US" smtClean="0"/>
              <a:t>‹#›</a:t>
            </a:fld>
            <a:endParaRPr lang="zh-CN" altLang="en-US"/>
          </a:p>
        </p:txBody>
      </p:sp>
    </p:spTree>
    <p:extLst>
      <p:ext uri="{BB962C8B-B14F-4D97-AF65-F5344CB8AC3E}">
        <p14:creationId xmlns:p14="http://schemas.microsoft.com/office/powerpoint/2010/main" val="2046332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1</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2</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3</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4</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5</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6</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7</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8</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9</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10</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11</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12</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13</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14</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15</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16</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17</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18</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19</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20</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21</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22</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23</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24</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25</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26</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Full">
    <p:spTree>
      <p:nvGrpSpPr>
        <p:cNvPr id="1" name=""/>
        <p:cNvGrpSpPr/>
        <p:nvPr/>
      </p:nvGrpSpPr>
      <p:grpSpPr>
        <a:xfrm>
          <a:off x="0" y="0"/>
          <a:ext cx="0" cy="0"/>
          <a:chOff x="0" y="0"/>
          <a:chExt cx="0" cy="0"/>
        </a:xfrm>
      </p:grpSpPr>
      <p:sp>
        <p:nvSpPr>
          <p:cNvPr id="4" name="Oval 3"/>
          <p:cNvSpPr/>
          <p:nvPr/>
        </p:nvSpPr>
        <p:spPr>
          <a:xfrm>
            <a:off x="11549338" y="6134957"/>
            <a:ext cx="431032" cy="43092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tx2"/>
              </a:solidFill>
            </a:endParaRPr>
          </a:p>
        </p:txBody>
      </p:sp>
      <p:sp>
        <p:nvSpPr>
          <p:cNvPr id="5" name="TextBox 4"/>
          <p:cNvSpPr txBox="1"/>
          <p:nvPr/>
        </p:nvSpPr>
        <p:spPr>
          <a:xfrm>
            <a:off x="11566673" y="6196528"/>
            <a:ext cx="396366" cy="307777"/>
          </a:xfrm>
          <a:prstGeom prst="rect">
            <a:avLst/>
          </a:prstGeom>
          <a:noFill/>
        </p:spPr>
        <p:txBody>
          <a:bodyPr wrap="none" rtlCol="0">
            <a:spAutoFit/>
          </a:bodyPr>
          <a:lstStyle/>
          <a:p>
            <a:pPr algn="ctr"/>
            <a:fld id="{2FFD5520-3B3B-4A6C-9BAB-9937FD8E0F76}" type="slidenum">
              <a:rPr lang="en-US" sz="1400" smtClean="0">
                <a:solidFill>
                  <a:schemeClr val="bg1"/>
                </a:solidFill>
              </a:rPr>
              <a:t>‹#›</a:t>
            </a:fld>
            <a:endParaRPr lang="en-US" sz="1400">
              <a:solidFill>
                <a:schemeClr val="bg1"/>
              </a:solidFill>
            </a:endParaRPr>
          </a:p>
        </p:txBody>
      </p:sp>
    </p:spTree>
    <p:extLst>
      <p:ext uri="{BB962C8B-B14F-4D97-AF65-F5344CB8AC3E}">
        <p14:creationId xmlns:p14="http://schemas.microsoft.com/office/powerpoint/2010/main" val="946414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8_Custom Layout">
    <p:spTree>
      <p:nvGrpSpPr>
        <p:cNvPr id="1" name=""/>
        <p:cNvGrpSpPr/>
        <p:nvPr/>
      </p:nvGrpSpPr>
      <p:grpSpPr>
        <a:xfrm>
          <a:off x="0" y="0"/>
          <a:ext cx="0" cy="0"/>
          <a:chOff x="0" y="0"/>
          <a:chExt cx="0" cy="0"/>
        </a:xfrm>
      </p:grpSpPr>
      <p:sp>
        <p:nvSpPr>
          <p:cNvPr id="10" name="Picture Placeholder 7"/>
          <p:cNvSpPr>
            <a:spLocks noGrp="1"/>
          </p:cNvSpPr>
          <p:nvPr>
            <p:ph type="pic" sz="quarter" idx="10" hasCustomPrompt="1"/>
          </p:nvPr>
        </p:nvSpPr>
        <p:spPr>
          <a:xfrm>
            <a:off x="0" y="0"/>
            <a:ext cx="12195175" cy="6858000"/>
          </a:xfrm>
        </p:spPr>
        <p:txBody>
          <a:bodyPr tIns="137160">
            <a:normAutofit/>
          </a:bodyPr>
          <a:lstStyle>
            <a:lvl1pPr>
              <a:defRPr sz="1200" b="0" baseline="0">
                <a:solidFill>
                  <a:schemeClr val="accent2"/>
                </a:solidFill>
              </a:defRPr>
            </a:lvl1pPr>
          </a:lstStyle>
          <a:p>
            <a:r>
              <a:rPr lang="en-US"/>
              <a:t>Drag &amp; Drop Here</a:t>
            </a:r>
          </a:p>
        </p:txBody>
      </p:sp>
    </p:spTree>
    <p:extLst>
      <p:ext uri="{BB962C8B-B14F-4D97-AF65-F5344CB8AC3E}">
        <p14:creationId xmlns:p14="http://schemas.microsoft.com/office/powerpoint/2010/main" val="3060181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sp>
        <p:nvSpPr>
          <p:cNvPr id="11" name="Picture Placeholder 10"/>
          <p:cNvSpPr>
            <a:spLocks noGrp="1"/>
          </p:cNvSpPr>
          <p:nvPr>
            <p:ph type="pic" sz="quarter" idx="10" hasCustomPrompt="1"/>
          </p:nvPr>
        </p:nvSpPr>
        <p:spPr>
          <a:xfrm>
            <a:off x="0" y="2608098"/>
            <a:ext cx="12195175" cy="1900747"/>
          </a:xfrm>
          <a:custGeom>
            <a:avLst/>
            <a:gdLst>
              <a:gd name="connsiteX0" fmla="*/ 0 w 12192000"/>
              <a:gd name="connsiteY0" fmla="*/ 0 h 1900747"/>
              <a:gd name="connsiteX1" fmla="*/ 12192000 w 12192000"/>
              <a:gd name="connsiteY1" fmla="*/ 0 h 1900747"/>
              <a:gd name="connsiteX2" fmla="*/ 12192000 w 12192000"/>
              <a:gd name="connsiteY2" fmla="*/ 1900747 h 1900747"/>
              <a:gd name="connsiteX3" fmla="*/ 0 w 12192000"/>
              <a:gd name="connsiteY3" fmla="*/ 1900747 h 1900747"/>
            </a:gdLst>
            <a:ahLst/>
            <a:cxnLst>
              <a:cxn ang="0">
                <a:pos x="connsiteX0" y="connsiteY0"/>
              </a:cxn>
              <a:cxn ang="0">
                <a:pos x="connsiteX1" y="connsiteY1"/>
              </a:cxn>
              <a:cxn ang="0">
                <a:pos x="connsiteX2" y="connsiteY2"/>
              </a:cxn>
              <a:cxn ang="0">
                <a:pos x="connsiteX3" y="connsiteY3"/>
              </a:cxn>
            </a:cxnLst>
            <a:rect l="l" t="t" r="r" b="b"/>
            <a:pathLst>
              <a:path w="12192000" h="1900747">
                <a:moveTo>
                  <a:pt x="0" y="0"/>
                </a:moveTo>
                <a:lnTo>
                  <a:pt x="12192000" y="0"/>
                </a:lnTo>
                <a:lnTo>
                  <a:pt x="12192000" y="1900747"/>
                </a:lnTo>
                <a:lnTo>
                  <a:pt x="0" y="1900747"/>
                </a:lnTo>
                <a:close/>
              </a:path>
            </a:pathLst>
          </a:custGeom>
        </p:spPr>
        <p:txBody>
          <a:bodyPr wrap="square" tIns="137160">
            <a:noAutofit/>
          </a:bodyPr>
          <a:lstStyle>
            <a:lvl1pPr>
              <a:defRPr sz="1200" b="0" baseline="0">
                <a:solidFill>
                  <a:schemeClr val="accent2"/>
                </a:solidFill>
              </a:defRPr>
            </a:lvl1pPr>
          </a:lstStyle>
          <a:p>
            <a:r>
              <a:rPr lang="en-US"/>
              <a:t>Drag &amp; Drop Here</a:t>
            </a:r>
          </a:p>
        </p:txBody>
      </p:sp>
      <p:sp>
        <p:nvSpPr>
          <p:cNvPr id="5" name="Oval 4"/>
          <p:cNvSpPr/>
          <p:nvPr/>
        </p:nvSpPr>
        <p:spPr>
          <a:xfrm>
            <a:off x="11549338" y="6216551"/>
            <a:ext cx="431032" cy="43092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tx2"/>
              </a:solidFill>
            </a:endParaRPr>
          </a:p>
        </p:txBody>
      </p:sp>
      <p:sp>
        <p:nvSpPr>
          <p:cNvPr id="6" name="TextBox 5"/>
          <p:cNvSpPr txBox="1"/>
          <p:nvPr/>
        </p:nvSpPr>
        <p:spPr>
          <a:xfrm>
            <a:off x="11566673" y="6278122"/>
            <a:ext cx="396366" cy="307777"/>
          </a:xfrm>
          <a:prstGeom prst="rect">
            <a:avLst/>
          </a:prstGeom>
          <a:noFill/>
        </p:spPr>
        <p:txBody>
          <a:bodyPr wrap="none" rtlCol="0">
            <a:spAutoFit/>
          </a:bodyPr>
          <a:lstStyle/>
          <a:p>
            <a:pPr algn="ctr"/>
            <a:fld id="{2FFD5520-3B3B-4A6C-9BAB-9937FD8E0F76}" type="slidenum">
              <a:rPr lang="en-US" sz="1400" smtClean="0">
                <a:solidFill>
                  <a:schemeClr val="bg1"/>
                </a:solidFill>
              </a:rPr>
              <a:t>‹#›</a:t>
            </a:fld>
            <a:endParaRPr lang="en-US" sz="1400">
              <a:solidFill>
                <a:schemeClr val="bg1"/>
              </a:solidFill>
            </a:endParaRPr>
          </a:p>
        </p:txBody>
      </p:sp>
    </p:spTree>
    <p:extLst>
      <p:ext uri="{BB962C8B-B14F-4D97-AF65-F5344CB8AC3E}">
        <p14:creationId xmlns:p14="http://schemas.microsoft.com/office/powerpoint/2010/main" val="2595555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0_Custom Layout">
    <p:spTree>
      <p:nvGrpSpPr>
        <p:cNvPr id="1" name=""/>
        <p:cNvGrpSpPr/>
        <p:nvPr/>
      </p:nvGrpSpPr>
      <p:grpSpPr>
        <a:xfrm>
          <a:off x="0" y="0"/>
          <a:ext cx="0" cy="0"/>
          <a:chOff x="0" y="0"/>
          <a:chExt cx="0" cy="0"/>
        </a:xfrm>
      </p:grpSpPr>
      <p:sp>
        <p:nvSpPr>
          <p:cNvPr id="11" name="Picture Placeholder 10"/>
          <p:cNvSpPr>
            <a:spLocks noGrp="1"/>
          </p:cNvSpPr>
          <p:nvPr>
            <p:ph type="pic" sz="quarter" idx="10" hasCustomPrompt="1"/>
          </p:nvPr>
        </p:nvSpPr>
        <p:spPr>
          <a:xfrm>
            <a:off x="0" y="2667007"/>
            <a:ext cx="6097585" cy="2936949"/>
          </a:xfrm>
          <a:custGeom>
            <a:avLst/>
            <a:gdLst>
              <a:gd name="connsiteX0" fmla="*/ 0 w 6095998"/>
              <a:gd name="connsiteY0" fmla="*/ 0 h 2936949"/>
              <a:gd name="connsiteX1" fmla="*/ 6095998 w 6095998"/>
              <a:gd name="connsiteY1" fmla="*/ 0 h 2936949"/>
              <a:gd name="connsiteX2" fmla="*/ 6095998 w 6095998"/>
              <a:gd name="connsiteY2" fmla="*/ 2936949 h 2936949"/>
              <a:gd name="connsiteX3" fmla="*/ 0 w 6095998"/>
              <a:gd name="connsiteY3" fmla="*/ 2936949 h 2936949"/>
            </a:gdLst>
            <a:ahLst/>
            <a:cxnLst>
              <a:cxn ang="0">
                <a:pos x="connsiteX0" y="connsiteY0"/>
              </a:cxn>
              <a:cxn ang="0">
                <a:pos x="connsiteX1" y="connsiteY1"/>
              </a:cxn>
              <a:cxn ang="0">
                <a:pos x="connsiteX2" y="connsiteY2"/>
              </a:cxn>
              <a:cxn ang="0">
                <a:pos x="connsiteX3" y="connsiteY3"/>
              </a:cxn>
            </a:cxnLst>
            <a:rect l="l" t="t" r="r" b="b"/>
            <a:pathLst>
              <a:path w="6095998" h="2936949">
                <a:moveTo>
                  <a:pt x="0" y="0"/>
                </a:moveTo>
                <a:lnTo>
                  <a:pt x="6095998" y="0"/>
                </a:lnTo>
                <a:lnTo>
                  <a:pt x="6095998" y="2936949"/>
                </a:lnTo>
                <a:lnTo>
                  <a:pt x="0" y="2936949"/>
                </a:lnTo>
                <a:close/>
              </a:path>
            </a:pathLst>
          </a:custGeom>
        </p:spPr>
        <p:txBody>
          <a:bodyPr wrap="square" tIns="137160">
            <a:noAutofit/>
          </a:bodyPr>
          <a:lstStyle>
            <a:lvl1pPr>
              <a:defRPr sz="1200" b="0" baseline="0">
                <a:solidFill>
                  <a:schemeClr val="accent2"/>
                </a:solidFill>
              </a:defRPr>
            </a:lvl1pPr>
          </a:lstStyle>
          <a:p>
            <a:r>
              <a:rPr lang="en-US"/>
              <a:t>Drag &amp; Drop Here</a:t>
            </a:r>
          </a:p>
        </p:txBody>
      </p:sp>
      <p:sp>
        <p:nvSpPr>
          <p:cNvPr id="5" name="Oval 4"/>
          <p:cNvSpPr/>
          <p:nvPr/>
        </p:nvSpPr>
        <p:spPr>
          <a:xfrm>
            <a:off x="11549338" y="6109509"/>
            <a:ext cx="431032" cy="43092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tx2"/>
              </a:solidFill>
            </a:endParaRPr>
          </a:p>
        </p:txBody>
      </p:sp>
      <p:sp>
        <p:nvSpPr>
          <p:cNvPr id="6" name="TextBox 5"/>
          <p:cNvSpPr txBox="1"/>
          <p:nvPr/>
        </p:nvSpPr>
        <p:spPr>
          <a:xfrm>
            <a:off x="11566673" y="6171080"/>
            <a:ext cx="396366" cy="307777"/>
          </a:xfrm>
          <a:prstGeom prst="rect">
            <a:avLst/>
          </a:prstGeom>
          <a:noFill/>
        </p:spPr>
        <p:txBody>
          <a:bodyPr wrap="none" rtlCol="0">
            <a:spAutoFit/>
          </a:bodyPr>
          <a:lstStyle/>
          <a:p>
            <a:pPr algn="ctr"/>
            <a:fld id="{2FFD5520-3B3B-4A6C-9BAB-9937FD8E0F76}" type="slidenum">
              <a:rPr lang="en-US" sz="1400" smtClean="0">
                <a:solidFill>
                  <a:schemeClr val="bg1"/>
                </a:solidFill>
              </a:rPr>
              <a:t>‹#›</a:t>
            </a:fld>
            <a:endParaRPr lang="en-US" sz="1400">
              <a:solidFill>
                <a:schemeClr val="bg1"/>
              </a:solidFill>
            </a:endParaRPr>
          </a:p>
        </p:txBody>
      </p:sp>
    </p:spTree>
    <p:extLst>
      <p:ext uri="{BB962C8B-B14F-4D97-AF65-F5344CB8AC3E}">
        <p14:creationId xmlns:p14="http://schemas.microsoft.com/office/powerpoint/2010/main" val="1324255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3_Custom Layout">
    <p:spTree>
      <p:nvGrpSpPr>
        <p:cNvPr id="1" name=""/>
        <p:cNvGrpSpPr/>
        <p:nvPr/>
      </p:nvGrpSpPr>
      <p:grpSpPr>
        <a:xfrm>
          <a:off x="0" y="0"/>
          <a:ext cx="0" cy="0"/>
          <a:chOff x="0" y="0"/>
          <a:chExt cx="0" cy="0"/>
        </a:xfrm>
      </p:grpSpPr>
      <p:sp>
        <p:nvSpPr>
          <p:cNvPr id="8" name="矩形 7"/>
          <p:cNvSpPr/>
          <p:nvPr userDrawn="1"/>
        </p:nvSpPr>
        <p:spPr>
          <a:xfrm>
            <a:off x="2641203" y="4005064"/>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11" name="Picture Placeholder 10"/>
          <p:cNvSpPr>
            <a:spLocks noGrp="1"/>
          </p:cNvSpPr>
          <p:nvPr>
            <p:ph type="pic" sz="quarter" idx="10" hasCustomPrompt="1"/>
          </p:nvPr>
        </p:nvSpPr>
        <p:spPr>
          <a:xfrm>
            <a:off x="0" y="2667007"/>
            <a:ext cx="6097585" cy="2936949"/>
          </a:xfrm>
          <a:custGeom>
            <a:avLst/>
            <a:gdLst>
              <a:gd name="connsiteX0" fmla="*/ 0 w 6095998"/>
              <a:gd name="connsiteY0" fmla="*/ 0 h 2936949"/>
              <a:gd name="connsiteX1" fmla="*/ 6095998 w 6095998"/>
              <a:gd name="connsiteY1" fmla="*/ 0 h 2936949"/>
              <a:gd name="connsiteX2" fmla="*/ 6095998 w 6095998"/>
              <a:gd name="connsiteY2" fmla="*/ 2936949 h 2936949"/>
              <a:gd name="connsiteX3" fmla="*/ 0 w 6095998"/>
              <a:gd name="connsiteY3" fmla="*/ 2936949 h 2936949"/>
            </a:gdLst>
            <a:ahLst/>
            <a:cxnLst>
              <a:cxn ang="0">
                <a:pos x="connsiteX0" y="connsiteY0"/>
              </a:cxn>
              <a:cxn ang="0">
                <a:pos x="connsiteX1" y="connsiteY1"/>
              </a:cxn>
              <a:cxn ang="0">
                <a:pos x="connsiteX2" y="connsiteY2"/>
              </a:cxn>
              <a:cxn ang="0">
                <a:pos x="connsiteX3" y="connsiteY3"/>
              </a:cxn>
            </a:cxnLst>
            <a:rect l="l" t="t" r="r" b="b"/>
            <a:pathLst>
              <a:path w="6095998" h="2936949">
                <a:moveTo>
                  <a:pt x="0" y="0"/>
                </a:moveTo>
                <a:lnTo>
                  <a:pt x="6095998" y="0"/>
                </a:lnTo>
                <a:lnTo>
                  <a:pt x="6095998" y="2936949"/>
                </a:lnTo>
                <a:lnTo>
                  <a:pt x="0" y="2936949"/>
                </a:lnTo>
                <a:close/>
              </a:path>
            </a:pathLst>
          </a:custGeom>
        </p:spPr>
        <p:txBody>
          <a:bodyPr wrap="square" tIns="137160">
            <a:noAutofit/>
          </a:bodyPr>
          <a:lstStyle>
            <a:lvl1pPr>
              <a:defRPr sz="1200" b="0" baseline="0">
                <a:solidFill>
                  <a:schemeClr val="accent2"/>
                </a:solidFill>
              </a:defRPr>
            </a:lvl1pPr>
          </a:lstStyle>
          <a:p>
            <a:r>
              <a:rPr lang="en-US"/>
              <a:t>Drag &amp; Drop Here</a:t>
            </a:r>
          </a:p>
        </p:txBody>
      </p:sp>
      <p:sp>
        <p:nvSpPr>
          <p:cNvPr id="5" name="Oval 4"/>
          <p:cNvSpPr/>
          <p:nvPr/>
        </p:nvSpPr>
        <p:spPr>
          <a:xfrm>
            <a:off x="11549338" y="6109509"/>
            <a:ext cx="431032" cy="43092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tx2"/>
              </a:solidFill>
            </a:endParaRPr>
          </a:p>
        </p:txBody>
      </p:sp>
      <p:sp>
        <p:nvSpPr>
          <p:cNvPr id="6" name="TextBox 5"/>
          <p:cNvSpPr txBox="1"/>
          <p:nvPr/>
        </p:nvSpPr>
        <p:spPr>
          <a:xfrm>
            <a:off x="11566673" y="6171080"/>
            <a:ext cx="396366" cy="307777"/>
          </a:xfrm>
          <a:prstGeom prst="rect">
            <a:avLst/>
          </a:prstGeom>
          <a:noFill/>
        </p:spPr>
        <p:txBody>
          <a:bodyPr wrap="none" rtlCol="0">
            <a:spAutoFit/>
          </a:bodyPr>
          <a:lstStyle/>
          <a:p>
            <a:pPr algn="ctr"/>
            <a:fld id="{2FFD5520-3B3B-4A6C-9BAB-9937FD8E0F76}" type="slidenum">
              <a:rPr lang="en-US" sz="1400" smtClean="0">
                <a:solidFill>
                  <a:schemeClr val="bg1"/>
                </a:solidFill>
              </a:rPr>
              <a:t>‹#›</a:t>
            </a:fld>
            <a:endParaRPr lang="en-US" sz="1400">
              <a:solidFill>
                <a:schemeClr val="bg1"/>
              </a:solidFill>
            </a:endParaRPr>
          </a:p>
        </p:txBody>
      </p:sp>
    </p:spTree>
    <p:extLst>
      <p:ext uri="{BB962C8B-B14F-4D97-AF65-F5344CB8AC3E}">
        <p14:creationId xmlns:p14="http://schemas.microsoft.com/office/powerpoint/2010/main" val="32835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1_Custom Layout">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1539503" y="2872080"/>
            <a:ext cx="4555600" cy="3024046"/>
          </a:xfrm>
          <a:custGeom>
            <a:avLst/>
            <a:gdLst>
              <a:gd name="connsiteX0" fmla="*/ 0 w 4554414"/>
              <a:gd name="connsiteY0" fmla="*/ 0 h 3024046"/>
              <a:gd name="connsiteX1" fmla="*/ 4554414 w 4554414"/>
              <a:gd name="connsiteY1" fmla="*/ 0 h 3024046"/>
              <a:gd name="connsiteX2" fmla="*/ 4554414 w 4554414"/>
              <a:gd name="connsiteY2" fmla="*/ 3024046 h 3024046"/>
              <a:gd name="connsiteX3" fmla="*/ 0 w 4554414"/>
              <a:gd name="connsiteY3" fmla="*/ 3024046 h 3024046"/>
            </a:gdLst>
            <a:ahLst/>
            <a:cxnLst>
              <a:cxn ang="0">
                <a:pos x="connsiteX0" y="connsiteY0"/>
              </a:cxn>
              <a:cxn ang="0">
                <a:pos x="connsiteX1" y="connsiteY1"/>
              </a:cxn>
              <a:cxn ang="0">
                <a:pos x="connsiteX2" y="connsiteY2"/>
              </a:cxn>
              <a:cxn ang="0">
                <a:pos x="connsiteX3" y="connsiteY3"/>
              </a:cxn>
            </a:cxnLst>
            <a:rect l="l" t="t" r="r" b="b"/>
            <a:pathLst>
              <a:path w="4554414" h="3024046">
                <a:moveTo>
                  <a:pt x="0" y="0"/>
                </a:moveTo>
                <a:lnTo>
                  <a:pt x="4554414" y="0"/>
                </a:lnTo>
                <a:lnTo>
                  <a:pt x="4554414" y="3024046"/>
                </a:lnTo>
                <a:lnTo>
                  <a:pt x="0" y="3024046"/>
                </a:lnTo>
                <a:close/>
              </a:path>
            </a:pathLst>
          </a:custGeom>
        </p:spPr>
        <p:txBody>
          <a:bodyPr wrap="square" tIns="137160">
            <a:noAutofit/>
          </a:bodyPr>
          <a:lstStyle>
            <a:lvl1pPr>
              <a:defRPr sz="1200" b="0" baseline="0">
                <a:solidFill>
                  <a:schemeClr val="accent2"/>
                </a:solidFill>
              </a:defRPr>
            </a:lvl1pPr>
          </a:lstStyle>
          <a:p>
            <a:r>
              <a:rPr lang="en-US"/>
              <a:t>Drag &amp; Drop Here</a:t>
            </a:r>
          </a:p>
        </p:txBody>
      </p:sp>
      <p:sp>
        <p:nvSpPr>
          <p:cNvPr id="5" name="Oval 4"/>
          <p:cNvSpPr/>
          <p:nvPr/>
        </p:nvSpPr>
        <p:spPr>
          <a:xfrm>
            <a:off x="11549338" y="6225278"/>
            <a:ext cx="431032" cy="43092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tx2"/>
              </a:solidFill>
            </a:endParaRPr>
          </a:p>
        </p:txBody>
      </p:sp>
      <p:sp>
        <p:nvSpPr>
          <p:cNvPr id="7" name="TextBox 6"/>
          <p:cNvSpPr txBox="1"/>
          <p:nvPr/>
        </p:nvSpPr>
        <p:spPr>
          <a:xfrm>
            <a:off x="11566673" y="6286850"/>
            <a:ext cx="396366" cy="307777"/>
          </a:xfrm>
          <a:prstGeom prst="rect">
            <a:avLst/>
          </a:prstGeom>
          <a:noFill/>
        </p:spPr>
        <p:txBody>
          <a:bodyPr wrap="none" rtlCol="0">
            <a:spAutoFit/>
          </a:bodyPr>
          <a:lstStyle/>
          <a:p>
            <a:pPr algn="ctr"/>
            <a:fld id="{2FFD5520-3B3B-4A6C-9BAB-9937FD8E0F76}" type="slidenum">
              <a:rPr lang="en-US" sz="1400" smtClean="0">
                <a:solidFill>
                  <a:schemeClr val="bg1"/>
                </a:solidFill>
              </a:rPr>
              <a:t>‹#›</a:t>
            </a:fld>
            <a:endParaRPr lang="en-US" sz="1400">
              <a:solidFill>
                <a:schemeClr val="bg1"/>
              </a:solidFill>
            </a:endParaRPr>
          </a:p>
        </p:txBody>
      </p:sp>
    </p:spTree>
    <p:extLst>
      <p:ext uri="{BB962C8B-B14F-4D97-AF65-F5344CB8AC3E}">
        <p14:creationId xmlns:p14="http://schemas.microsoft.com/office/powerpoint/2010/main" val="930995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2_Custom Layout">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1761418" y="1720635"/>
            <a:ext cx="3349191" cy="4464425"/>
          </a:xfrm>
          <a:custGeom>
            <a:avLst/>
            <a:gdLst>
              <a:gd name="connsiteX0" fmla="*/ 0 w 3348319"/>
              <a:gd name="connsiteY0" fmla="*/ 0 h 4464425"/>
              <a:gd name="connsiteX1" fmla="*/ 3348319 w 3348319"/>
              <a:gd name="connsiteY1" fmla="*/ 0 h 4464425"/>
              <a:gd name="connsiteX2" fmla="*/ 3348319 w 3348319"/>
              <a:gd name="connsiteY2" fmla="*/ 4464425 h 4464425"/>
              <a:gd name="connsiteX3" fmla="*/ 0 w 3348319"/>
              <a:gd name="connsiteY3" fmla="*/ 4464425 h 4464425"/>
            </a:gdLst>
            <a:ahLst/>
            <a:cxnLst>
              <a:cxn ang="0">
                <a:pos x="connsiteX0" y="connsiteY0"/>
              </a:cxn>
              <a:cxn ang="0">
                <a:pos x="connsiteX1" y="connsiteY1"/>
              </a:cxn>
              <a:cxn ang="0">
                <a:pos x="connsiteX2" y="connsiteY2"/>
              </a:cxn>
              <a:cxn ang="0">
                <a:pos x="connsiteX3" y="connsiteY3"/>
              </a:cxn>
            </a:cxnLst>
            <a:rect l="l" t="t" r="r" b="b"/>
            <a:pathLst>
              <a:path w="3348319" h="4464425">
                <a:moveTo>
                  <a:pt x="0" y="0"/>
                </a:moveTo>
                <a:lnTo>
                  <a:pt x="3348319" y="0"/>
                </a:lnTo>
                <a:lnTo>
                  <a:pt x="3348319" y="4464425"/>
                </a:lnTo>
                <a:lnTo>
                  <a:pt x="0" y="4464425"/>
                </a:lnTo>
                <a:close/>
              </a:path>
            </a:pathLst>
          </a:custGeom>
        </p:spPr>
        <p:txBody>
          <a:bodyPr wrap="square" tIns="137160">
            <a:noAutofit/>
          </a:bodyPr>
          <a:lstStyle>
            <a:lvl1pPr>
              <a:defRPr sz="1200" b="0" baseline="0">
                <a:solidFill>
                  <a:schemeClr val="accent2"/>
                </a:solidFill>
              </a:defRPr>
            </a:lvl1pPr>
          </a:lstStyle>
          <a:p>
            <a:r>
              <a:rPr lang="en-US"/>
              <a:t>Drag &amp; Drop Here</a:t>
            </a:r>
          </a:p>
        </p:txBody>
      </p:sp>
      <p:sp>
        <p:nvSpPr>
          <p:cNvPr id="5" name="Oval 4"/>
          <p:cNvSpPr/>
          <p:nvPr/>
        </p:nvSpPr>
        <p:spPr>
          <a:xfrm>
            <a:off x="11549338" y="6102251"/>
            <a:ext cx="431032" cy="43092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tx2"/>
              </a:solidFill>
            </a:endParaRPr>
          </a:p>
        </p:txBody>
      </p:sp>
      <p:sp>
        <p:nvSpPr>
          <p:cNvPr id="7" name="TextBox 6"/>
          <p:cNvSpPr txBox="1"/>
          <p:nvPr/>
        </p:nvSpPr>
        <p:spPr>
          <a:xfrm>
            <a:off x="11566673" y="6163822"/>
            <a:ext cx="396366" cy="307777"/>
          </a:xfrm>
          <a:prstGeom prst="rect">
            <a:avLst/>
          </a:prstGeom>
          <a:noFill/>
        </p:spPr>
        <p:txBody>
          <a:bodyPr wrap="none" rtlCol="0">
            <a:spAutoFit/>
          </a:bodyPr>
          <a:lstStyle/>
          <a:p>
            <a:pPr algn="ctr"/>
            <a:fld id="{2FFD5520-3B3B-4A6C-9BAB-9937FD8E0F76}" type="slidenum">
              <a:rPr lang="en-US" sz="1400" smtClean="0">
                <a:solidFill>
                  <a:schemeClr val="bg1"/>
                </a:solidFill>
              </a:rPr>
              <a:t>‹#›</a:t>
            </a:fld>
            <a:endParaRPr lang="en-US" sz="1400">
              <a:solidFill>
                <a:schemeClr val="bg1"/>
              </a:solidFill>
            </a:endParaRPr>
          </a:p>
        </p:txBody>
      </p:sp>
    </p:spTree>
    <p:extLst>
      <p:ext uri="{BB962C8B-B14F-4D97-AF65-F5344CB8AC3E}">
        <p14:creationId xmlns:p14="http://schemas.microsoft.com/office/powerpoint/2010/main" val="1160090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5_Custom Layout">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545734" y="1324007"/>
            <a:ext cx="3899407" cy="5533995"/>
          </a:xfrm>
          <a:custGeom>
            <a:avLst/>
            <a:gdLst>
              <a:gd name="connsiteX0" fmla="*/ 0 w 3898392"/>
              <a:gd name="connsiteY0" fmla="*/ 0 h 5533995"/>
              <a:gd name="connsiteX1" fmla="*/ 3898392 w 3898392"/>
              <a:gd name="connsiteY1" fmla="*/ 0 h 5533995"/>
              <a:gd name="connsiteX2" fmla="*/ 3898392 w 3898392"/>
              <a:gd name="connsiteY2" fmla="*/ 5533995 h 5533995"/>
              <a:gd name="connsiteX3" fmla="*/ 0 w 3898392"/>
              <a:gd name="connsiteY3" fmla="*/ 5533995 h 5533995"/>
            </a:gdLst>
            <a:ahLst/>
            <a:cxnLst>
              <a:cxn ang="0">
                <a:pos x="connsiteX0" y="connsiteY0"/>
              </a:cxn>
              <a:cxn ang="0">
                <a:pos x="connsiteX1" y="connsiteY1"/>
              </a:cxn>
              <a:cxn ang="0">
                <a:pos x="connsiteX2" y="connsiteY2"/>
              </a:cxn>
              <a:cxn ang="0">
                <a:pos x="connsiteX3" y="connsiteY3"/>
              </a:cxn>
            </a:cxnLst>
            <a:rect l="l" t="t" r="r" b="b"/>
            <a:pathLst>
              <a:path w="3898392" h="5533995">
                <a:moveTo>
                  <a:pt x="0" y="0"/>
                </a:moveTo>
                <a:lnTo>
                  <a:pt x="3898392" y="0"/>
                </a:lnTo>
                <a:lnTo>
                  <a:pt x="3898392" y="5533995"/>
                </a:lnTo>
                <a:lnTo>
                  <a:pt x="0" y="5533995"/>
                </a:lnTo>
                <a:close/>
              </a:path>
            </a:pathLst>
          </a:custGeom>
        </p:spPr>
        <p:txBody>
          <a:bodyPr wrap="square" tIns="137160">
            <a:noAutofit/>
          </a:bodyPr>
          <a:lstStyle>
            <a:lvl1pPr>
              <a:defRPr sz="1200" b="0" baseline="0">
                <a:solidFill>
                  <a:schemeClr val="accent2"/>
                </a:solidFill>
              </a:defRPr>
            </a:lvl1pPr>
          </a:lstStyle>
          <a:p>
            <a:r>
              <a:rPr lang="en-US"/>
              <a:t>Drag &amp; Drop Here</a:t>
            </a:r>
          </a:p>
        </p:txBody>
      </p:sp>
      <p:sp>
        <p:nvSpPr>
          <p:cNvPr id="5" name="Oval 4"/>
          <p:cNvSpPr/>
          <p:nvPr/>
        </p:nvSpPr>
        <p:spPr>
          <a:xfrm>
            <a:off x="11549338" y="6127651"/>
            <a:ext cx="431032" cy="43092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tx2"/>
              </a:solidFill>
            </a:endParaRPr>
          </a:p>
        </p:txBody>
      </p:sp>
      <p:sp>
        <p:nvSpPr>
          <p:cNvPr id="7" name="TextBox 6"/>
          <p:cNvSpPr txBox="1"/>
          <p:nvPr/>
        </p:nvSpPr>
        <p:spPr>
          <a:xfrm>
            <a:off x="11566673" y="6189222"/>
            <a:ext cx="396366" cy="307777"/>
          </a:xfrm>
          <a:prstGeom prst="rect">
            <a:avLst/>
          </a:prstGeom>
          <a:noFill/>
        </p:spPr>
        <p:txBody>
          <a:bodyPr wrap="none" rtlCol="0">
            <a:spAutoFit/>
          </a:bodyPr>
          <a:lstStyle/>
          <a:p>
            <a:pPr algn="ctr"/>
            <a:fld id="{2FFD5520-3B3B-4A6C-9BAB-9937FD8E0F76}" type="slidenum">
              <a:rPr lang="en-US" sz="1400" smtClean="0">
                <a:solidFill>
                  <a:schemeClr val="bg1"/>
                </a:solidFill>
              </a:rPr>
              <a:t>‹#›</a:t>
            </a:fld>
            <a:endParaRPr lang="en-US" sz="1400">
              <a:solidFill>
                <a:schemeClr val="bg1"/>
              </a:solidFill>
            </a:endParaRPr>
          </a:p>
        </p:txBody>
      </p:sp>
    </p:spTree>
    <p:extLst>
      <p:ext uri="{BB962C8B-B14F-4D97-AF65-F5344CB8AC3E}">
        <p14:creationId xmlns:p14="http://schemas.microsoft.com/office/powerpoint/2010/main" val="1340385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894196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pos="3840" userDrawn="1">
          <p15:clr>
            <a:srgbClr val="FBAE40"/>
          </p15:clr>
        </p15:guide>
        <p15:guide id="2" pos="7152" userDrawn="1">
          <p15:clr>
            <a:srgbClr val="FBAE40"/>
          </p15:clr>
        </p15:guide>
        <p15:guide id="3" pos="528"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419" y="365126"/>
            <a:ext cx="10518338"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a:p>
        </p:txBody>
      </p:sp>
      <p:sp>
        <p:nvSpPr>
          <p:cNvPr id="3" name="Text Placeholder 2"/>
          <p:cNvSpPr>
            <a:spLocks noGrp="1"/>
          </p:cNvSpPr>
          <p:nvPr>
            <p:ph type="body" idx="1"/>
          </p:nvPr>
        </p:nvSpPr>
        <p:spPr>
          <a:xfrm>
            <a:off x="838419" y="1825625"/>
            <a:ext cx="10518338"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2"/>
          </p:nvPr>
        </p:nvSpPr>
        <p:spPr>
          <a:xfrm>
            <a:off x="838418" y="6356351"/>
            <a:ext cx="274391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F3D908-6DDF-4BBA-A625-8B055FA29321}" type="datetimeFigureOut">
              <a:rPr lang="zh-CN" altLang="en-US" smtClean="0"/>
              <a:t>2019/12/10</a:t>
            </a:fld>
            <a:endParaRPr lang="zh-CN" altLang="en-US"/>
          </a:p>
        </p:txBody>
      </p:sp>
      <p:sp>
        <p:nvSpPr>
          <p:cNvPr id="5" name="Footer Placeholder 4"/>
          <p:cNvSpPr>
            <a:spLocks noGrp="1"/>
          </p:cNvSpPr>
          <p:nvPr>
            <p:ph type="ftr" sz="quarter" idx="3"/>
          </p:nvPr>
        </p:nvSpPr>
        <p:spPr>
          <a:xfrm>
            <a:off x="4039652" y="6356351"/>
            <a:ext cx="4115872"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2843" y="6356351"/>
            <a:ext cx="2743914"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C76F36-0A72-4476-A090-4AE50C9B2C7B}" type="slidenum">
              <a:rPr lang="zh-CN" altLang="en-US" smtClean="0"/>
              <a:t>‹#›</a:t>
            </a:fld>
            <a:endParaRPr lang="zh-CN" altLang="en-US"/>
          </a:p>
        </p:txBody>
      </p:sp>
    </p:spTree>
    <p:extLst>
      <p:ext uri="{BB962C8B-B14F-4D97-AF65-F5344CB8AC3E}">
        <p14:creationId xmlns:p14="http://schemas.microsoft.com/office/powerpoint/2010/main" val="201405556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9" r:id="rId5"/>
    <p:sldLayoutId id="2147483695" r:id="rId6"/>
    <p:sldLayoutId id="2147483696" r:id="rId7"/>
    <p:sldLayoutId id="2147483697" r:id="rId8"/>
    <p:sldLayoutId id="2147483698"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3.png"/><Relationship Id="rId5" Type="http://schemas.openxmlformats.org/officeDocument/2006/relationships/image" Target="../media/image2.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microsoft.com/office/2007/relationships/hdphoto" Target="../media/hdphoto3.wdp"/><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microsoft.com/office/2007/relationships/hdphoto" Target="../media/hdphoto4.wdp"/></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microsoft.com/office/2007/relationships/hdphoto" Target="../media/hdphoto6.wdp"/><Relationship Id="rId5" Type="http://schemas.openxmlformats.org/officeDocument/2006/relationships/image" Target="../media/image9.png"/><Relationship Id="rId4" Type="http://schemas.microsoft.com/office/2007/relationships/hdphoto" Target="../media/hdphoto5.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image" Target="../media/image2.jpeg"/><Relationship Id="rId4" Type="http://schemas.microsoft.com/office/2007/relationships/hdphoto" Target="../media/hdphoto7.wdp"/></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9.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9.xml"/><Relationship Id="rId5" Type="http://schemas.openxmlformats.org/officeDocument/2006/relationships/image" Target="../media/image2.jpeg"/><Relationship Id="rId4" Type="http://schemas.microsoft.com/office/2007/relationships/hdphoto" Target="../media/hdphoto8.wdp"/></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9.xml"/><Relationship Id="rId5" Type="http://schemas.openxmlformats.org/officeDocument/2006/relationships/image" Target="../media/image2.jpeg"/><Relationship Id="rId4" Type="http://schemas.microsoft.com/office/2007/relationships/hdphoto" Target="../media/hdphoto7.wdp"/></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9.xml"/><Relationship Id="rId5" Type="http://schemas.microsoft.com/office/2007/relationships/hdphoto" Target="../media/hdphoto9.wdp"/><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9.xml"/><Relationship Id="rId5" Type="http://schemas.openxmlformats.org/officeDocument/2006/relationships/image" Target="../media/image2.jpeg"/><Relationship Id="rId4" Type="http://schemas.microsoft.com/office/2007/relationships/hdphoto" Target="../media/hdphoto10.wdp"/></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7" Type="http://schemas.microsoft.com/office/2007/relationships/hdphoto" Target="../media/hdphoto2.wdp"/><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image" Target="../media/image3.png"/><Relationship Id="rId5" Type="http://schemas.openxmlformats.org/officeDocument/2006/relationships/image" Target="../media/image2.jpe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6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327" y="-4565"/>
            <a:ext cx="12236502" cy="7105973"/>
          </a:xfrm>
          <a:prstGeom prst="rect">
            <a:avLst/>
          </a:prstGeom>
        </p:spPr>
      </p:pic>
      <p:sp>
        <p:nvSpPr>
          <p:cNvPr id="39" name="矩形 38"/>
          <p:cNvSpPr/>
          <p:nvPr/>
        </p:nvSpPr>
        <p:spPr>
          <a:xfrm>
            <a:off x="-27323" y="4160514"/>
            <a:ext cx="12245591" cy="2940894"/>
          </a:xfrm>
          <a:prstGeom prst="rect">
            <a:avLst/>
          </a:prstGeom>
          <a:blipFill dpi="0" rotWithShape="1">
            <a:blip r:embed="rId6" cstate="screen">
              <a:alphaModFix amt="90000"/>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TextBox 34"/>
          <p:cNvSpPr txBox="1"/>
          <p:nvPr/>
        </p:nvSpPr>
        <p:spPr>
          <a:xfrm>
            <a:off x="3856849" y="4581128"/>
            <a:ext cx="4450257" cy="584775"/>
          </a:xfrm>
          <a:prstGeom prst="rect">
            <a:avLst/>
          </a:prstGeom>
          <a:noFill/>
          <a:effectLst/>
        </p:spPr>
        <p:txBody>
          <a:bodyPr wrap="none" rtlCol="0">
            <a:spAutoFit/>
          </a:bodyPr>
          <a:lstStyle/>
          <a:p>
            <a:pPr algn="ctr"/>
            <a:r>
              <a:rPr lang="en-US" altLang="zh-CN" sz="3200" dirty="0" smtClean="0">
                <a:solidFill>
                  <a:schemeClr val="bg1"/>
                </a:solidFill>
                <a:effectLst>
                  <a:outerShdw blurRad="38100" dist="38100" dir="2700000" algn="tl">
                    <a:srgbClr val="000000">
                      <a:alpha val="43137"/>
                    </a:srgbClr>
                  </a:outerShdw>
                </a:effectLst>
                <a:cs typeface="+mn-ea"/>
                <a:sym typeface="+mn-lt"/>
              </a:rPr>
              <a:t>THE BUSINESS PLAN</a:t>
            </a:r>
            <a:endParaRPr lang="en-US" altLang="zh-CN" sz="3200" dirty="0">
              <a:solidFill>
                <a:schemeClr val="bg1"/>
              </a:solidFill>
              <a:effectLst>
                <a:outerShdw blurRad="38100" dist="38100" dir="2700000" algn="tl">
                  <a:srgbClr val="000000">
                    <a:alpha val="43137"/>
                  </a:srgbClr>
                </a:outerShdw>
              </a:effectLst>
              <a:cs typeface="+mn-ea"/>
              <a:sym typeface="+mn-lt"/>
            </a:endParaRPr>
          </a:p>
        </p:txBody>
      </p:sp>
      <p:sp>
        <p:nvSpPr>
          <p:cNvPr id="36" name="标题 4"/>
          <p:cNvSpPr txBox="1">
            <a:spLocks/>
          </p:cNvSpPr>
          <p:nvPr/>
        </p:nvSpPr>
        <p:spPr>
          <a:xfrm>
            <a:off x="3264817" y="6049787"/>
            <a:ext cx="5544616" cy="53577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altLang="zh-CN" sz="1800" dirty="0">
              <a:solidFill>
                <a:schemeClr val="bg1"/>
              </a:solidFill>
              <a:effectLst>
                <a:outerShdw blurRad="38100" dist="38100" dir="2700000" algn="tl">
                  <a:srgbClr val="000000">
                    <a:alpha val="43137"/>
                  </a:srgbClr>
                </a:outerShdw>
              </a:effectLst>
              <a:latin typeface="+mn-lt"/>
              <a:ea typeface="+mn-ea"/>
              <a:cs typeface="+mn-ea"/>
              <a:sym typeface="+mn-lt"/>
            </a:endParaRPr>
          </a:p>
        </p:txBody>
      </p:sp>
      <p:sp>
        <p:nvSpPr>
          <p:cNvPr id="37" name="TextBox 36"/>
          <p:cNvSpPr txBox="1"/>
          <p:nvPr/>
        </p:nvSpPr>
        <p:spPr>
          <a:xfrm>
            <a:off x="1921123" y="5169966"/>
            <a:ext cx="8712968" cy="923330"/>
          </a:xfrm>
          <a:prstGeom prst="rect">
            <a:avLst/>
          </a:prstGeom>
          <a:noFill/>
        </p:spPr>
        <p:txBody>
          <a:bodyPr wrap="square" rtlCol="0">
            <a:spAutoFit/>
          </a:bodyPr>
          <a:lstStyle/>
          <a:p>
            <a:pPr algn="ctr"/>
            <a:r>
              <a:rPr lang="zh-CN" altLang="en-US" sz="5400" b="1" dirty="0">
                <a:solidFill>
                  <a:schemeClr val="bg1"/>
                </a:solidFill>
                <a:effectLst>
                  <a:outerShdw blurRad="38100" dist="38100" dir="2700000" algn="tl">
                    <a:srgbClr val="000000">
                      <a:alpha val="43137"/>
                    </a:srgbClr>
                  </a:outerShdw>
                </a:effectLst>
                <a:cs typeface="+mn-ea"/>
                <a:sym typeface="+mn-lt"/>
              </a:rPr>
              <a:t>小学生励志培训</a:t>
            </a:r>
            <a:r>
              <a:rPr lang="en-US" altLang="zh-CN" sz="5400" b="1" dirty="0" err="1">
                <a:solidFill>
                  <a:schemeClr val="bg1"/>
                </a:solidFill>
                <a:effectLst>
                  <a:outerShdw blurRad="38100" dist="38100" dir="2700000" algn="tl">
                    <a:srgbClr val="000000">
                      <a:alpha val="43137"/>
                    </a:srgbClr>
                  </a:outerShdw>
                </a:effectLst>
                <a:cs typeface="+mn-ea"/>
                <a:sym typeface="+mn-lt"/>
              </a:rPr>
              <a:t>ppt</a:t>
            </a:r>
            <a:r>
              <a:rPr lang="zh-CN" altLang="en-US" sz="5400" b="1" dirty="0">
                <a:solidFill>
                  <a:schemeClr val="bg1"/>
                </a:solidFill>
                <a:effectLst>
                  <a:outerShdw blurRad="38100" dist="38100" dir="2700000" algn="tl">
                    <a:srgbClr val="000000">
                      <a:alpha val="43137"/>
                    </a:srgbClr>
                  </a:outerShdw>
                </a:effectLst>
                <a:cs typeface="+mn-ea"/>
                <a:sym typeface="+mn-lt"/>
              </a:rPr>
              <a:t>模板</a:t>
            </a:r>
            <a:endParaRPr lang="zh-CN" altLang="en-US" sz="5400" b="1" dirty="0">
              <a:solidFill>
                <a:schemeClr val="bg1"/>
              </a:solidFill>
              <a:effectLst>
                <a:outerShdw blurRad="38100" dist="38100" dir="2700000" algn="tl">
                  <a:srgbClr val="000000">
                    <a:alpha val="43137"/>
                  </a:srgbClr>
                </a:outerShdw>
              </a:effectLst>
              <a:cs typeface="+mn-ea"/>
              <a:sym typeface="+mn-lt"/>
            </a:endParaRPr>
          </a:p>
        </p:txBody>
      </p:sp>
      <p:sp>
        <p:nvSpPr>
          <p:cNvPr id="40" name="Rectangle 5"/>
          <p:cNvSpPr>
            <a:spLocks noChangeArrowheads="1"/>
          </p:cNvSpPr>
          <p:nvPr/>
        </p:nvSpPr>
        <p:spPr bwMode="auto">
          <a:xfrm>
            <a:off x="-27324" y="4139568"/>
            <a:ext cx="7277040" cy="81520"/>
          </a:xfrm>
          <a:prstGeom prst="rect">
            <a:avLst/>
          </a:pr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1" name="Rectangle 7"/>
          <p:cNvSpPr>
            <a:spLocks noChangeArrowheads="1"/>
          </p:cNvSpPr>
          <p:nvPr/>
        </p:nvSpPr>
        <p:spPr bwMode="auto">
          <a:xfrm>
            <a:off x="8421268" y="4139568"/>
            <a:ext cx="1265144" cy="81520"/>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2" name="Rectangle 8"/>
          <p:cNvSpPr>
            <a:spLocks noChangeArrowheads="1"/>
          </p:cNvSpPr>
          <p:nvPr/>
        </p:nvSpPr>
        <p:spPr bwMode="auto">
          <a:xfrm>
            <a:off x="9686413" y="4139568"/>
            <a:ext cx="1266711" cy="81520"/>
          </a:xfrm>
          <a:prstGeom prst="rect">
            <a:avLst/>
          </a:pr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3" name="Rectangle 9"/>
          <p:cNvSpPr>
            <a:spLocks noChangeArrowheads="1"/>
          </p:cNvSpPr>
          <p:nvPr/>
        </p:nvSpPr>
        <p:spPr bwMode="auto">
          <a:xfrm>
            <a:off x="10953123" y="4139568"/>
            <a:ext cx="1265144" cy="81520"/>
          </a:xfrm>
          <a:prstGeom prst="rect">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4" name="Rectangle 6"/>
          <p:cNvSpPr>
            <a:spLocks noChangeArrowheads="1"/>
          </p:cNvSpPr>
          <p:nvPr/>
        </p:nvSpPr>
        <p:spPr bwMode="auto">
          <a:xfrm>
            <a:off x="7207141" y="4139568"/>
            <a:ext cx="1266711" cy="81520"/>
          </a:xfrm>
          <a:prstGeom prst="rect">
            <a:avLst/>
          </a:pr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Tree>
    <p:extLst>
      <p:ext uri="{BB962C8B-B14F-4D97-AF65-F5344CB8AC3E}">
        <p14:creationId xmlns:p14="http://schemas.microsoft.com/office/powerpoint/2010/main" val="378456167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0-#ppt_w/2"/>
                                          </p:val>
                                        </p:tav>
                                        <p:tav tm="100000">
                                          <p:val>
                                            <p:strVal val="#ppt_x"/>
                                          </p:val>
                                        </p:tav>
                                      </p:tavLst>
                                    </p:anim>
                                    <p:anim calcmode="lin" valueType="num">
                                      <p:cBhvr additive="base">
                                        <p:cTn id="12" dur="5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0-#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0-#ppt_w/2"/>
                                          </p:val>
                                        </p:tav>
                                        <p:tav tm="100000">
                                          <p:val>
                                            <p:strVal val="#ppt_x"/>
                                          </p:val>
                                        </p:tav>
                                      </p:tavLst>
                                    </p:anim>
                                    <p:anim calcmode="lin" valueType="num">
                                      <p:cBhvr additive="base">
                                        <p:cTn id="20" dur="500" fill="hold"/>
                                        <p:tgtEl>
                                          <p:spTgt spid="4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additive="base">
                                        <p:cTn id="23" dur="500" fill="hold"/>
                                        <p:tgtEl>
                                          <p:spTgt spid="44"/>
                                        </p:tgtEl>
                                        <p:attrNameLst>
                                          <p:attrName>ppt_x</p:attrName>
                                        </p:attrNameLst>
                                      </p:cBhvr>
                                      <p:tavLst>
                                        <p:tav tm="0">
                                          <p:val>
                                            <p:strVal val="0-#ppt_w/2"/>
                                          </p:val>
                                        </p:tav>
                                        <p:tav tm="100000">
                                          <p:val>
                                            <p:strVal val="#ppt_x"/>
                                          </p:val>
                                        </p:tav>
                                      </p:tavLst>
                                    </p:anim>
                                    <p:anim calcmode="lin" valueType="num">
                                      <p:cBhvr additive="base">
                                        <p:cTn id="24" dur="500" fill="hold"/>
                                        <p:tgtEl>
                                          <p:spTgt spid="44"/>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49" presetClass="entr" presetSubtype="0" decel="100000" fill="hold" grpId="0" nodeType="afterEffect">
                                  <p:stCondLst>
                                    <p:cond delay="0"/>
                                  </p:stCondLst>
                                  <p:iterate type="lt">
                                    <p:tmPct val="0"/>
                                  </p:iterate>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fltVal val="0"/>
                                          </p:val>
                                        </p:tav>
                                        <p:tav tm="100000">
                                          <p:val>
                                            <p:strVal val="#ppt_w"/>
                                          </p:val>
                                        </p:tav>
                                      </p:tavLst>
                                    </p:anim>
                                    <p:anim calcmode="lin" valueType="num">
                                      <p:cBhvr>
                                        <p:cTn id="29" dur="500" fill="hold"/>
                                        <p:tgtEl>
                                          <p:spTgt spid="35"/>
                                        </p:tgtEl>
                                        <p:attrNameLst>
                                          <p:attrName>ppt_h</p:attrName>
                                        </p:attrNameLst>
                                      </p:cBhvr>
                                      <p:tavLst>
                                        <p:tav tm="0">
                                          <p:val>
                                            <p:fltVal val="0"/>
                                          </p:val>
                                        </p:tav>
                                        <p:tav tm="100000">
                                          <p:val>
                                            <p:strVal val="#ppt_h"/>
                                          </p:val>
                                        </p:tav>
                                      </p:tavLst>
                                    </p:anim>
                                    <p:anim calcmode="lin" valueType="num">
                                      <p:cBhvr>
                                        <p:cTn id="30" dur="500" fill="hold"/>
                                        <p:tgtEl>
                                          <p:spTgt spid="35"/>
                                        </p:tgtEl>
                                        <p:attrNameLst>
                                          <p:attrName>style.rotation</p:attrName>
                                        </p:attrNameLst>
                                      </p:cBhvr>
                                      <p:tavLst>
                                        <p:tav tm="0">
                                          <p:val>
                                            <p:fltVal val="360"/>
                                          </p:val>
                                        </p:tav>
                                        <p:tav tm="100000">
                                          <p:val>
                                            <p:fltVal val="0"/>
                                          </p:val>
                                        </p:tav>
                                      </p:tavLst>
                                    </p:anim>
                                    <p:animEffect transition="in" filter="fade">
                                      <p:cBhvr>
                                        <p:cTn id="31" dur="500"/>
                                        <p:tgtEl>
                                          <p:spTgt spid="35"/>
                                        </p:tgtEl>
                                      </p:cBhvr>
                                    </p:animEffect>
                                  </p:childTnLst>
                                </p:cTn>
                              </p:par>
                            </p:childTnLst>
                          </p:cTn>
                        </p:par>
                        <p:par>
                          <p:cTn id="32" fill="hold">
                            <p:stCondLst>
                              <p:cond delay="10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37"/>
                                        </p:tgtEl>
                                        <p:attrNameLst>
                                          <p:attrName>style.visibility</p:attrName>
                                        </p:attrNameLst>
                                      </p:cBhvr>
                                      <p:to>
                                        <p:strVal val="visible"/>
                                      </p:to>
                                    </p:set>
                                    <p:anim calcmode="lin" valueType="num">
                                      <p:cBhvr>
                                        <p:cTn id="35"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37"/>
                                        </p:tgtEl>
                                        <p:attrNameLst>
                                          <p:attrName>ppt_y</p:attrName>
                                        </p:attrNameLst>
                                      </p:cBhvr>
                                      <p:tavLst>
                                        <p:tav tm="0">
                                          <p:val>
                                            <p:strVal val="#ppt_y"/>
                                          </p:val>
                                        </p:tav>
                                        <p:tav tm="100000">
                                          <p:val>
                                            <p:strVal val="#ppt_y"/>
                                          </p:val>
                                        </p:tav>
                                      </p:tavLst>
                                    </p:anim>
                                    <p:anim calcmode="lin" valueType="num">
                                      <p:cBhvr>
                                        <p:cTn id="37"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37"/>
                                        </p:tgtEl>
                                      </p:cBhvr>
                                    </p:animEffect>
                                  </p:childTnLst>
                                </p:cTn>
                              </p:par>
                            </p:childTnLst>
                          </p:cTn>
                        </p:par>
                        <p:par>
                          <p:cTn id="40" fill="hold">
                            <p:stCondLst>
                              <p:cond delay="2050"/>
                            </p:stCondLst>
                            <p:childTnLst>
                              <p:par>
                                <p:cTn id="41" presetID="41" presetClass="entr" presetSubtype="0" fill="hold" grpId="0" nodeType="afterEffect" nodePh="1">
                                  <p:stCondLst>
                                    <p:cond delay="0"/>
                                  </p:stCondLst>
                                  <p:endCondLst>
                                    <p:cond evt="begin" delay="0">
                                      <p:tn val="41"/>
                                    </p:cond>
                                  </p:endCondLst>
                                  <p:iterate type="lt">
                                    <p:tmPct val="10000"/>
                                  </p:iterate>
                                  <p:childTnLst>
                                    <p:set>
                                      <p:cBhvr>
                                        <p:cTn id="42" dur="1" fill="hold">
                                          <p:stCondLst>
                                            <p:cond delay="0"/>
                                          </p:stCondLst>
                                        </p:cTn>
                                        <p:tgtEl>
                                          <p:spTgt spid="36"/>
                                        </p:tgtEl>
                                        <p:attrNameLst>
                                          <p:attrName>style.visibility</p:attrName>
                                        </p:attrNameLst>
                                      </p:cBhvr>
                                      <p:to>
                                        <p:strVal val="visible"/>
                                      </p:to>
                                    </p:set>
                                    <p:anim calcmode="lin" valueType="num">
                                      <p:cBhvr>
                                        <p:cTn id="43"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36"/>
                                        </p:tgtEl>
                                        <p:attrNameLst>
                                          <p:attrName>ppt_y</p:attrName>
                                        </p:attrNameLst>
                                      </p:cBhvr>
                                      <p:tavLst>
                                        <p:tav tm="0">
                                          <p:val>
                                            <p:strVal val="#ppt_y"/>
                                          </p:val>
                                        </p:tav>
                                        <p:tav tm="100000">
                                          <p:val>
                                            <p:strVal val="#ppt_y"/>
                                          </p:val>
                                        </p:tav>
                                      </p:tavLst>
                                    </p:anim>
                                    <p:anim calcmode="lin" valueType="num">
                                      <p:cBhvr>
                                        <p:cTn id="45"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40" grpId="0" animBg="1"/>
      <p:bldP spid="41" grpId="0" animBg="1"/>
      <p:bldP spid="42" grpId="0" animBg="1"/>
      <p:bldP spid="43" grpId="0" animBg="1"/>
      <p:bldP spid="4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327" y="-4565"/>
            <a:ext cx="12236502" cy="7105973"/>
          </a:xfrm>
          <a:prstGeom prst="rect">
            <a:avLst/>
          </a:prstGeom>
        </p:spPr>
      </p:pic>
      <p:cxnSp>
        <p:nvCxnSpPr>
          <p:cNvPr id="9" name="直接连接符 8"/>
          <p:cNvCxnSpPr/>
          <p:nvPr/>
        </p:nvCxnSpPr>
        <p:spPr>
          <a:xfrm>
            <a:off x="6131111" y="1881488"/>
            <a:ext cx="0" cy="827432"/>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6131111" y="3356992"/>
            <a:ext cx="0" cy="806578"/>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2384064" y="2708920"/>
            <a:ext cx="4338475" cy="967058"/>
            <a:chOff x="5879462" y="287200"/>
            <a:chExt cx="3545784" cy="790365"/>
          </a:xfrm>
        </p:grpSpPr>
        <p:pic>
          <p:nvPicPr>
            <p:cNvPr id="44" name="图片 4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6307485" y="296365"/>
              <a:ext cx="2680840" cy="781200"/>
            </a:xfrm>
            <a:prstGeom prst="rect">
              <a:avLst/>
            </a:prstGeom>
          </p:spPr>
        </p:pic>
        <p:grpSp>
          <p:nvGrpSpPr>
            <p:cNvPr id="45" name="组合 44"/>
            <p:cNvGrpSpPr/>
            <p:nvPr/>
          </p:nvGrpSpPr>
          <p:grpSpPr>
            <a:xfrm flipH="1">
              <a:off x="5879462" y="287200"/>
              <a:ext cx="3545784" cy="558112"/>
              <a:chOff x="7995986" y="760883"/>
              <a:chExt cx="3436053" cy="540840"/>
            </a:xfrm>
          </p:grpSpPr>
          <p:sp>
            <p:nvSpPr>
              <p:cNvPr id="46"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7"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8" name="Freeform 58"/>
              <p:cNvSpPr>
                <a:spLocks/>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sp>
        <p:nvSpPr>
          <p:cNvPr id="49" name="文本框 8"/>
          <p:cNvSpPr txBox="1"/>
          <p:nvPr/>
        </p:nvSpPr>
        <p:spPr>
          <a:xfrm>
            <a:off x="5415086" y="2810576"/>
            <a:ext cx="1283129" cy="400110"/>
          </a:xfrm>
          <a:prstGeom prst="rect">
            <a:avLst/>
          </a:prstGeom>
          <a:noFill/>
        </p:spPr>
        <p:txBody>
          <a:bodyPr wrap="square" rtlCol="0">
            <a:spAutoFit/>
          </a:bodyPr>
          <a:lstStyle/>
          <a:p>
            <a:pPr algn="ctr"/>
            <a:r>
              <a:rPr lang="zh-CN" altLang="en-US" sz="2000" b="1" dirty="0">
                <a:solidFill>
                  <a:srgbClr val="92D050"/>
                </a:solidFill>
                <a:cs typeface="+mn-ea"/>
                <a:sym typeface="+mn-lt"/>
              </a:rPr>
              <a:t>第一章</a:t>
            </a:r>
          </a:p>
        </p:txBody>
      </p:sp>
      <p:sp>
        <p:nvSpPr>
          <p:cNvPr id="50" name="文本框 23"/>
          <p:cNvSpPr txBox="1"/>
          <p:nvPr/>
        </p:nvSpPr>
        <p:spPr>
          <a:xfrm>
            <a:off x="2755700" y="2810576"/>
            <a:ext cx="1979416" cy="400110"/>
          </a:xfrm>
          <a:prstGeom prst="rect">
            <a:avLst/>
          </a:prstGeom>
          <a:noFill/>
        </p:spPr>
        <p:txBody>
          <a:bodyPr wrap="square" rtlCol="0">
            <a:spAutoFit/>
          </a:bodyPr>
          <a:lstStyle/>
          <a:p>
            <a:pPr algn="ctr"/>
            <a:r>
              <a:rPr lang="zh-CN" altLang="en-US" sz="2000" b="1" dirty="0" smtClean="0">
                <a:solidFill>
                  <a:schemeClr val="bg1"/>
                </a:solidFill>
                <a:cs typeface="+mn-ea"/>
                <a:sym typeface="+mn-lt"/>
              </a:rPr>
              <a:t>公司与团队</a:t>
            </a:r>
            <a:endParaRPr lang="zh-CN" altLang="en-US" sz="2000" b="1" dirty="0">
              <a:solidFill>
                <a:schemeClr val="bg1"/>
              </a:solidFill>
              <a:cs typeface="+mn-ea"/>
              <a:sym typeface="+mn-lt"/>
            </a:endParaRPr>
          </a:p>
        </p:txBody>
      </p:sp>
      <p:cxnSp>
        <p:nvCxnSpPr>
          <p:cNvPr id="102" name="直接连接符 101"/>
          <p:cNvCxnSpPr/>
          <p:nvPr/>
        </p:nvCxnSpPr>
        <p:spPr>
          <a:xfrm>
            <a:off x="6131111" y="4730854"/>
            <a:ext cx="0" cy="827432"/>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6131111" y="6093296"/>
            <a:ext cx="0" cy="827432"/>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03" name="组合 102"/>
          <p:cNvGrpSpPr/>
          <p:nvPr/>
        </p:nvGrpSpPr>
        <p:grpSpPr>
          <a:xfrm>
            <a:off x="2407185" y="5558286"/>
            <a:ext cx="4338475" cy="967058"/>
            <a:chOff x="5879462" y="287200"/>
            <a:chExt cx="3545784" cy="790365"/>
          </a:xfrm>
        </p:grpSpPr>
        <p:pic>
          <p:nvPicPr>
            <p:cNvPr id="104" name="图片 10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6307485" y="296365"/>
              <a:ext cx="2680840" cy="781200"/>
            </a:xfrm>
            <a:prstGeom prst="rect">
              <a:avLst/>
            </a:prstGeom>
          </p:spPr>
        </p:pic>
        <p:grpSp>
          <p:nvGrpSpPr>
            <p:cNvPr id="105" name="组合 104"/>
            <p:cNvGrpSpPr/>
            <p:nvPr/>
          </p:nvGrpSpPr>
          <p:grpSpPr>
            <a:xfrm flipH="1">
              <a:off x="5879462" y="287200"/>
              <a:ext cx="3545784" cy="558112"/>
              <a:chOff x="7995986" y="760883"/>
              <a:chExt cx="3436053" cy="540840"/>
            </a:xfrm>
          </p:grpSpPr>
          <p:sp>
            <p:nvSpPr>
              <p:cNvPr id="106"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 name="Freeform 58"/>
              <p:cNvSpPr>
                <a:spLocks/>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sp>
        <p:nvSpPr>
          <p:cNvPr id="109" name="文本框 8"/>
          <p:cNvSpPr txBox="1"/>
          <p:nvPr/>
        </p:nvSpPr>
        <p:spPr>
          <a:xfrm>
            <a:off x="5415086" y="5659942"/>
            <a:ext cx="1283129" cy="400110"/>
          </a:xfrm>
          <a:prstGeom prst="rect">
            <a:avLst/>
          </a:prstGeom>
          <a:noFill/>
        </p:spPr>
        <p:txBody>
          <a:bodyPr wrap="square" rtlCol="0">
            <a:spAutoFit/>
          </a:bodyPr>
          <a:lstStyle/>
          <a:p>
            <a:pPr algn="ctr"/>
            <a:r>
              <a:rPr lang="zh-CN" altLang="en-US" sz="2000" b="1" dirty="0" smtClean="0">
                <a:solidFill>
                  <a:schemeClr val="accent2"/>
                </a:solidFill>
                <a:cs typeface="+mn-ea"/>
                <a:sym typeface="+mn-lt"/>
              </a:rPr>
              <a:t>第三章</a:t>
            </a:r>
            <a:endParaRPr lang="zh-CN" altLang="en-US" sz="2000" b="1" dirty="0">
              <a:solidFill>
                <a:schemeClr val="accent2"/>
              </a:solidFill>
              <a:cs typeface="+mn-ea"/>
              <a:sym typeface="+mn-lt"/>
            </a:endParaRPr>
          </a:p>
        </p:txBody>
      </p:sp>
      <p:sp>
        <p:nvSpPr>
          <p:cNvPr id="110" name="文本框 23"/>
          <p:cNvSpPr txBox="1"/>
          <p:nvPr/>
        </p:nvSpPr>
        <p:spPr>
          <a:xfrm>
            <a:off x="2778821" y="5659942"/>
            <a:ext cx="1979416" cy="400110"/>
          </a:xfrm>
          <a:prstGeom prst="rect">
            <a:avLst/>
          </a:prstGeom>
          <a:noFill/>
        </p:spPr>
        <p:txBody>
          <a:bodyPr wrap="square" rtlCol="0">
            <a:spAutoFit/>
          </a:bodyPr>
          <a:lstStyle/>
          <a:p>
            <a:pPr algn="ctr"/>
            <a:r>
              <a:rPr lang="zh-CN" altLang="en-US" sz="2000" b="1" dirty="0" smtClean="0">
                <a:solidFill>
                  <a:schemeClr val="bg1"/>
                </a:solidFill>
                <a:cs typeface="+mn-ea"/>
                <a:sym typeface="+mn-lt"/>
              </a:rPr>
              <a:t>产品与运营</a:t>
            </a:r>
            <a:endParaRPr lang="zh-CN" altLang="en-US" sz="2000" b="1" dirty="0">
              <a:solidFill>
                <a:schemeClr val="bg1"/>
              </a:solidFill>
              <a:cs typeface="+mn-ea"/>
              <a:sym typeface="+mn-lt"/>
            </a:endParaRPr>
          </a:p>
        </p:txBody>
      </p:sp>
      <p:grpSp>
        <p:nvGrpSpPr>
          <p:cNvPr id="61" name="组合 60"/>
          <p:cNvGrpSpPr/>
          <p:nvPr/>
        </p:nvGrpSpPr>
        <p:grpSpPr>
          <a:xfrm flipH="1">
            <a:off x="5449516" y="4200234"/>
            <a:ext cx="4338475" cy="967058"/>
            <a:chOff x="5879462" y="287200"/>
            <a:chExt cx="3545784" cy="790365"/>
          </a:xfrm>
        </p:grpSpPr>
        <p:pic>
          <p:nvPicPr>
            <p:cNvPr id="62" name="图片 6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6307485" y="296365"/>
              <a:ext cx="2680840" cy="781200"/>
            </a:xfrm>
            <a:prstGeom prst="rect">
              <a:avLst/>
            </a:prstGeom>
          </p:spPr>
        </p:pic>
        <p:grpSp>
          <p:nvGrpSpPr>
            <p:cNvPr id="87" name="组合 86"/>
            <p:cNvGrpSpPr/>
            <p:nvPr/>
          </p:nvGrpSpPr>
          <p:grpSpPr>
            <a:xfrm flipH="1">
              <a:off x="5879462" y="287200"/>
              <a:ext cx="3545784" cy="558112"/>
              <a:chOff x="7995986" y="760883"/>
              <a:chExt cx="3436053" cy="540840"/>
            </a:xfrm>
          </p:grpSpPr>
          <p:sp>
            <p:nvSpPr>
              <p:cNvPr id="88"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9"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0" name="Freeform 58"/>
              <p:cNvSpPr>
                <a:spLocks/>
              </p:cNvSpPr>
              <p:nvPr/>
            </p:nvSpPr>
            <p:spPr bwMode="auto">
              <a:xfrm>
                <a:off x="839519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sp>
        <p:nvSpPr>
          <p:cNvPr id="91" name="文本框 22"/>
          <p:cNvSpPr txBox="1"/>
          <p:nvPr/>
        </p:nvSpPr>
        <p:spPr>
          <a:xfrm>
            <a:off x="5415086" y="4291350"/>
            <a:ext cx="1295307" cy="400110"/>
          </a:xfrm>
          <a:prstGeom prst="rect">
            <a:avLst/>
          </a:prstGeom>
          <a:noFill/>
        </p:spPr>
        <p:txBody>
          <a:bodyPr wrap="square" rtlCol="0">
            <a:spAutoFit/>
          </a:bodyPr>
          <a:lstStyle/>
          <a:p>
            <a:pPr algn="ctr"/>
            <a:r>
              <a:rPr lang="zh-CN" altLang="en-US" sz="2000" b="1" dirty="0">
                <a:solidFill>
                  <a:schemeClr val="accent5">
                    <a:lumMod val="75000"/>
                  </a:schemeClr>
                </a:solidFill>
                <a:cs typeface="+mn-ea"/>
                <a:sym typeface="+mn-lt"/>
              </a:rPr>
              <a:t>第二章</a:t>
            </a:r>
          </a:p>
        </p:txBody>
      </p:sp>
      <p:sp>
        <p:nvSpPr>
          <p:cNvPr id="92" name="文本框 25"/>
          <p:cNvSpPr txBox="1"/>
          <p:nvPr/>
        </p:nvSpPr>
        <p:spPr>
          <a:xfrm>
            <a:off x="6978963" y="4296512"/>
            <a:ext cx="1920574" cy="400110"/>
          </a:xfrm>
          <a:prstGeom prst="rect">
            <a:avLst/>
          </a:prstGeom>
          <a:noFill/>
        </p:spPr>
        <p:txBody>
          <a:bodyPr wrap="square" rtlCol="0">
            <a:spAutoFit/>
          </a:bodyPr>
          <a:lstStyle/>
          <a:p>
            <a:pPr algn="ctr"/>
            <a:r>
              <a:rPr lang="zh-CN" altLang="en-US" sz="2000" b="1" dirty="0" smtClean="0">
                <a:solidFill>
                  <a:schemeClr val="bg1"/>
                </a:solidFill>
                <a:cs typeface="+mn-ea"/>
                <a:sym typeface="+mn-lt"/>
              </a:rPr>
              <a:t>项目介绍</a:t>
            </a:r>
            <a:endParaRPr lang="zh-CN" altLang="en-US" sz="2000" b="1" dirty="0">
              <a:solidFill>
                <a:schemeClr val="bg1"/>
              </a:solidFill>
              <a:cs typeface="+mn-ea"/>
              <a:sym typeface="+mn-lt"/>
            </a:endParaRPr>
          </a:p>
        </p:txBody>
      </p:sp>
      <p:sp>
        <p:nvSpPr>
          <p:cNvPr id="117" name="矩形 116"/>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8" name="矩形 117"/>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9" name="矩形 118"/>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0" name="矩形 119"/>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1" name="矩形 120"/>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2" name="等腰三角形 121"/>
          <p:cNvSpPr/>
          <p:nvPr/>
        </p:nvSpPr>
        <p:spPr>
          <a:xfrm rot="10800000">
            <a:off x="-455141" y="-27383"/>
            <a:ext cx="13126262" cy="1908871"/>
          </a:xfrm>
          <a:prstGeom prst="triangle">
            <a:avLst/>
          </a:prstGeom>
          <a:solidFill>
            <a:schemeClr val="bg1">
              <a:lumMod val="75000"/>
              <a:alpha val="741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3" name="等腰三角形 122"/>
          <p:cNvSpPr/>
          <p:nvPr/>
        </p:nvSpPr>
        <p:spPr>
          <a:xfrm rot="10800000">
            <a:off x="0" y="-423"/>
            <a:ext cx="12193588" cy="1773238"/>
          </a:xfrm>
          <a:prstGeom prst="triangle">
            <a:avLst/>
          </a:prstGeom>
          <a: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4" name="Rectangle 45"/>
          <p:cNvSpPr>
            <a:spLocks/>
          </p:cNvSpPr>
          <p:nvPr/>
        </p:nvSpPr>
        <p:spPr bwMode="auto">
          <a:xfrm>
            <a:off x="2325717" y="332658"/>
            <a:ext cx="7588294" cy="59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lnSpc>
                <a:spcPct val="70000"/>
              </a:lnSpc>
              <a:spcBef>
                <a:spcPct val="0"/>
              </a:spcBef>
              <a:spcAft>
                <a:spcPct val="0"/>
              </a:spcAft>
            </a:pPr>
            <a:r>
              <a:rPr lang="zh-CN" altLang="en-US" sz="3600" b="1" dirty="0" smtClean="0">
                <a:solidFill>
                  <a:schemeClr val="bg1"/>
                </a:solidFill>
                <a:cs typeface="+mn-ea"/>
                <a:sym typeface="+mn-lt"/>
              </a:rPr>
              <a:t>目     录</a:t>
            </a:r>
            <a:endParaRPr lang="en-US" altLang="zh-CN" sz="3600" b="1" dirty="0">
              <a:solidFill>
                <a:schemeClr val="bg1"/>
              </a:solidFill>
              <a:cs typeface="+mn-ea"/>
              <a:sym typeface="+mn-lt"/>
            </a:endParaRPr>
          </a:p>
        </p:txBody>
      </p:sp>
      <p:sp>
        <p:nvSpPr>
          <p:cNvPr id="125" name="Rectangle 14"/>
          <p:cNvSpPr>
            <a:spLocks/>
          </p:cNvSpPr>
          <p:nvPr/>
        </p:nvSpPr>
        <p:spPr bwMode="auto">
          <a:xfrm>
            <a:off x="1665451" y="887162"/>
            <a:ext cx="8968640" cy="453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200" dirty="0">
                <a:solidFill>
                  <a:srgbClr val="FFFFFF"/>
                </a:solidFill>
                <a:cs typeface="+mn-ea"/>
                <a:sym typeface="+mn-lt"/>
              </a:rPr>
              <a:t>此处添加详细文本描述，建议与标题相关并符合整体语言风格</a:t>
            </a:r>
            <a:r>
              <a:rPr lang="zh-CN" altLang="en-US" sz="1200" dirty="0" smtClean="0">
                <a:solidFill>
                  <a:srgbClr val="FFFFFF"/>
                </a:solidFill>
                <a:cs typeface="+mn-ea"/>
                <a:sym typeface="+mn-lt"/>
              </a:rPr>
              <a:t>，</a:t>
            </a:r>
            <a:endParaRPr lang="en-US" altLang="zh-CN" sz="1200" dirty="0" smtClean="0">
              <a:solidFill>
                <a:srgbClr val="FFFFFF"/>
              </a:solidFill>
              <a:cs typeface="+mn-ea"/>
              <a:sym typeface="+mn-lt"/>
            </a:endParaRPr>
          </a:p>
          <a:p>
            <a:pPr algn="ctr" fontAlgn="base">
              <a:lnSpc>
                <a:spcPct val="125000"/>
              </a:lnSpc>
              <a:spcBef>
                <a:spcPct val="0"/>
              </a:spcBef>
              <a:spcAft>
                <a:spcPct val="0"/>
              </a:spcAft>
            </a:pPr>
            <a:r>
              <a:rPr lang="zh-CN" altLang="en-US" sz="1200" dirty="0" smtClean="0">
                <a:solidFill>
                  <a:srgbClr val="FFFFFF"/>
                </a:solidFill>
                <a:cs typeface="+mn-ea"/>
                <a:sym typeface="+mn-lt"/>
              </a:rPr>
              <a:t>语言</a:t>
            </a:r>
            <a:r>
              <a:rPr lang="zh-CN" altLang="en-US" sz="1200" dirty="0">
                <a:solidFill>
                  <a:srgbClr val="FFFFFF"/>
                </a:solidFill>
                <a:cs typeface="+mn-ea"/>
                <a:sym typeface="+mn-lt"/>
              </a:rPr>
              <a:t>描述尽量简洁生动</a:t>
            </a:r>
            <a:r>
              <a:rPr lang="zh-CN" altLang="en-US" sz="1200" dirty="0" smtClean="0">
                <a:solidFill>
                  <a:srgbClr val="FFFFFF"/>
                </a:solidFill>
                <a:cs typeface="+mn-ea"/>
                <a:sym typeface="+mn-lt"/>
              </a:rPr>
              <a:t>。</a:t>
            </a:r>
            <a:endParaRPr lang="en-US" sz="1200" dirty="0">
              <a:solidFill>
                <a:srgbClr val="FFFFFF"/>
              </a:solidFill>
              <a:cs typeface="+mn-ea"/>
              <a:sym typeface="+mn-lt"/>
            </a:endParaRPr>
          </a:p>
        </p:txBody>
      </p:sp>
    </p:spTree>
    <p:extLst>
      <p:ext uri="{BB962C8B-B14F-4D97-AF65-F5344CB8AC3E}">
        <p14:creationId xmlns:p14="http://schemas.microsoft.com/office/powerpoint/2010/main" val="27996409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24"/>
                                        </p:tgtEl>
                                        <p:attrNameLst>
                                          <p:attrName>style.visibility</p:attrName>
                                        </p:attrNameLst>
                                      </p:cBhvr>
                                      <p:to>
                                        <p:strVal val="visible"/>
                                      </p:to>
                                    </p:set>
                                    <p:animEffect transition="in" filter="barn(outVertical)">
                                      <p:cBhvr>
                                        <p:cTn id="7" dur="500"/>
                                        <p:tgtEl>
                                          <p:spTgt spid="124"/>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125"/>
                                        </p:tgtEl>
                                        <p:attrNameLst>
                                          <p:attrName>style.visibility</p:attrName>
                                        </p:attrNameLst>
                                      </p:cBhvr>
                                      <p:to>
                                        <p:strVal val="visible"/>
                                      </p:to>
                                    </p:set>
                                    <p:animEffect transition="in" filter="barn(outVertical)">
                                      <p:cBhvr>
                                        <p:cTn id="10" dur="500"/>
                                        <p:tgtEl>
                                          <p:spTgt spid="125"/>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up)">
                                      <p:cBhvr>
                                        <p:cTn id="14" dur="500"/>
                                        <p:tgtEl>
                                          <p:spTgt spid="9"/>
                                        </p:tgtEl>
                                      </p:cBhvr>
                                    </p:animEffect>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wipe(right)">
                                      <p:cBhvr>
                                        <p:cTn id="18" dur="500"/>
                                        <p:tgtEl>
                                          <p:spTgt spid="43"/>
                                        </p:tgtEl>
                                      </p:cBhvr>
                                    </p:animEffect>
                                  </p:childTnLst>
                                </p:cTn>
                              </p:par>
                            </p:childTnLst>
                          </p:cTn>
                        </p:par>
                        <p:par>
                          <p:cTn id="19" fill="hold">
                            <p:stCondLst>
                              <p:cond delay="1500"/>
                            </p:stCondLst>
                            <p:childTnLst>
                              <p:par>
                                <p:cTn id="20" presetID="9" presetClass="entr" presetSubtype="0"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dissolve">
                                      <p:cBhvr>
                                        <p:cTn id="22" dur="500"/>
                                        <p:tgtEl>
                                          <p:spTgt spid="49"/>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dissolve">
                                      <p:cBhvr>
                                        <p:cTn id="25" dur="500"/>
                                        <p:tgtEl>
                                          <p:spTgt spid="50"/>
                                        </p:tgtEl>
                                      </p:cBhvr>
                                    </p:animEffect>
                                  </p:childTnLst>
                                </p:cTn>
                              </p:par>
                            </p:childTnLst>
                          </p:cTn>
                        </p:par>
                        <p:par>
                          <p:cTn id="26" fill="hold">
                            <p:stCondLst>
                              <p:cond delay="2000"/>
                            </p:stCondLst>
                            <p:childTnLst>
                              <p:par>
                                <p:cTn id="27" presetID="22" presetClass="entr" presetSubtype="1" fill="hold"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wipe(up)">
                                      <p:cBhvr>
                                        <p:cTn id="29" dur="500"/>
                                        <p:tgtEl>
                                          <p:spTgt spid="54"/>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wipe(left)">
                                      <p:cBhvr>
                                        <p:cTn id="33" dur="500"/>
                                        <p:tgtEl>
                                          <p:spTgt spid="61"/>
                                        </p:tgtEl>
                                      </p:cBhvr>
                                    </p:animEffect>
                                  </p:childTnLst>
                                </p:cTn>
                              </p:par>
                            </p:childTnLst>
                          </p:cTn>
                        </p:par>
                        <p:par>
                          <p:cTn id="34" fill="hold">
                            <p:stCondLst>
                              <p:cond delay="3000"/>
                            </p:stCondLst>
                            <p:childTnLst>
                              <p:par>
                                <p:cTn id="35" presetID="9" presetClass="entr" presetSubtype="0" fill="hold" grpId="0" nodeType="afterEffect">
                                  <p:stCondLst>
                                    <p:cond delay="0"/>
                                  </p:stCondLst>
                                  <p:childTnLst>
                                    <p:set>
                                      <p:cBhvr>
                                        <p:cTn id="36" dur="1" fill="hold">
                                          <p:stCondLst>
                                            <p:cond delay="0"/>
                                          </p:stCondLst>
                                        </p:cTn>
                                        <p:tgtEl>
                                          <p:spTgt spid="91"/>
                                        </p:tgtEl>
                                        <p:attrNameLst>
                                          <p:attrName>style.visibility</p:attrName>
                                        </p:attrNameLst>
                                      </p:cBhvr>
                                      <p:to>
                                        <p:strVal val="visible"/>
                                      </p:to>
                                    </p:set>
                                    <p:animEffect transition="in" filter="dissolve">
                                      <p:cBhvr>
                                        <p:cTn id="37" dur="500"/>
                                        <p:tgtEl>
                                          <p:spTgt spid="91"/>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92"/>
                                        </p:tgtEl>
                                        <p:attrNameLst>
                                          <p:attrName>style.visibility</p:attrName>
                                        </p:attrNameLst>
                                      </p:cBhvr>
                                      <p:to>
                                        <p:strVal val="visible"/>
                                      </p:to>
                                    </p:set>
                                    <p:animEffect transition="in" filter="dissolve">
                                      <p:cBhvr>
                                        <p:cTn id="40" dur="500"/>
                                        <p:tgtEl>
                                          <p:spTgt spid="92"/>
                                        </p:tgtEl>
                                      </p:cBhvr>
                                    </p:animEffect>
                                  </p:childTnLst>
                                </p:cTn>
                              </p:par>
                            </p:childTnLst>
                          </p:cTn>
                        </p:par>
                        <p:par>
                          <p:cTn id="41" fill="hold">
                            <p:stCondLst>
                              <p:cond delay="3500"/>
                            </p:stCondLst>
                            <p:childTnLst>
                              <p:par>
                                <p:cTn id="42" presetID="22" presetClass="entr" presetSubtype="1" fill="hold" nodeType="afterEffect">
                                  <p:stCondLst>
                                    <p:cond delay="0"/>
                                  </p:stCondLst>
                                  <p:childTnLst>
                                    <p:set>
                                      <p:cBhvr>
                                        <p:cTn id="43" dur="1" fill="hold">
                                          <p:stCondLst>
                                            <p:cond delay="0"/>
                                          </p:stCondLst>
                                        </p:cTn>
                                        <p:tgtEl>
                                          <p:spTgt spid="102"/>
                                        </p:tgtEl>
                                        <p:attrNameLst>
                                          <p:attrName>style.visibility</p:attrName>
                                        </p:attrNameLst>
                                      </p:cBhvr>
                                      <p:to>
                                        <p:strVal val="visible"/>
                                      </p:to>
                                    </p:set>
                                    <p:animEffect transition="in" filter="wipe(up)">
                                      <p:cBhvr>
                                        <p:cTn id="44" dur="500"/>
                                        <p:tgtEl>
                                          <p:spTgt spid="102"/>
                                        </p:tgtEl>
                                      </p:cBhvr>
                                    </p:animEffect>
                                  </p:childTnLst>
                                </p:cTn>
                              </p:par>
                            </p:childTnLst>
                          </p:cTn>
                        </p:par>
                        <p:par>
                          <p:cTn id="45" fill="hold">
                            <p:stCondLst>
                              <p:cond delay="4000"/>
                            </p:stCondLst>
                            <p:childTnLst>
                              <p:par>
                                <p:cTn id="46" presetID="22" presetClass="entr" presetSubtype="2" fill="hold" nodeType="afterEffect">
                                  <p:stCondLst>
                                    <p:cond delay="0"/>
                                  </p:stCondLst>
                                  <p:childTnLst>
                                    <p:set>
                                      <p:cBhvr>
                                        <p:cTn id="47" dur="1" fill="hold">
                                          <p:stCondLst>
                                            <p:cond delay="0"/>
                                          </p:stCondLst>
                                        </p:cTn>
                                        <p:tgtEl>
                                          <p:spTgt spid="103"/>
                                        </p:tgtEl>
                                        <p:attrNameLst>
                                          <p:attrName>style.visibility</p:attrName>
                                        </p:attrNameLst>
                                      </p:cBhvr>
                                      <p:to>
                                        <p:strVal val="visible"/>
                                      </p:to>
                                    </p:set>
                                    <p:animEffect transition="in" filter="wipe(right)">
                                      <p:cBhvr>
                                        <p:cTn id="48" dur="500"/>
                                        <p:tgtEl>
                                          <p:spTgt spid="103"/>
                                        </p:tgtEl>
                                      </p:cBhvr>
                                    </p:animEffect>
                                  </p:childTnLst>
                                </p:cTn>
                              </p:par>
                            </p:childTnLst>
                          </p:cTn>
                        </p:par>
                        <p:par>
                          <p:cTn id="49" fill="hold">
                            <p:stCondLst>
                              <p:cond delay="4500"/>
                            </p:stCondLst>
                            <p:childTnLst>
                              <p:par>
                                <p:cTn id="50" presetID="9" presetClass="entr" presetSubtype="0" fill="hold" grpId="0" nodeType="afterEffect">
                                  <p:stCondLst>
                                    <p:cond delay="0"/>
                                  </p:stCondLst>
                                  <p:childTnLst>
                                    <p:set>
                                      <p:cBhvr>
                                        <p:cTn id="51" dur="1" fill="hold">
                                          <p:stCondLst>
                                            <p:cond delay="0"/>
                                          </p:stCondLst>
                                        </p:cTn>
                                        <p:tgtEl>
                                          <p:spTgt spid="109"/>
                                        </p:tgtEl>
                                        <p:attrNameLst>
                                          <p:attrName>style.visibility</p:attrName>
                                        </p:attrNameLst>
                                      </p:cBhvr>
                                      <p:to>
                                        <p:strVal val="visible"/>
                                      </p:to>
                                    </p:set>
                                    <p:animEffect transition="in" filter="dissolve">
                                      <p:cBhvr>
                                        <p:cTn id="52" dur="500"/>
                                        <p:tgtEl>
                                          <p:spTgt spid="109"/>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110"/>
                                        </p:tgtEl>
                                        <p:attrNameLst>
                                          <p:attrName>style.visibility</p:attrName>
                                        </p:attrNameLst>
                                      </p:cBhvr>
                                      <p:to>
                                        <p:strVal val="visible"/>
                                      </p:to>
                                    </p:set>
                                    <p:animEffect transition="in" filter="dissolve">
                                      <p:cBhvr>
                                        <p:cTn id="55" dur="500"/>
                                        <p:tgtEl>
                                          <p:spTgt spid="110"/>
                                        </p:tgtEl>
                                      </p:cBhvr>
                                    </p:animEffect>
                                  </p:childTnLst>
                                </p:cTn>
                              </p:par>
                            </p:childTnLst>
                          </p:cTn>
                        </p:par>
                        <p:par>
                          <p:cTn id="56" fill="hold">
                            <p:stCondLst>
                              <p:cond delay="5000"/>
                            </p:stCondLst>
                            <p:childTnLst>
                              <p:par>
                                <p:cTn id="57" presetID="22" presetClass="entr" presetSubtype="1" fill="hold" nodeType="afterEffect">
                                  <p:stCondLst>
                                    <p:cond delay="0"/>
                                  </p:stCondLst>
                                  <p:childTnLst>
                                    <p:set>
                                      <p:cBhvr>
                                        <p:cTn id="58" dur="1" fill="hold">
                                          <p:stCondLst>
                                            <p:cond delay="0"/>
                                          </p:stCondLst>
                                        </p:cTn>
                                        <p:tgtEl>
                                          <p:spTgt spid="111"/>
                                        </p:tgtEl>
                                        <p:attrNameLst>
                                          <p:attrName>style.visibility</p:attrName>
                                        </p:attrNameLst>
                                      </p:cBhvr>
                                      <p:to>
                                        <p:strVal val="visible"/>
                                      </p:to>
                                    </p:set>
                                    <p:animEffect transition="in" filter="wipe(up)">
                                      <p:cBhvr>
                                        <p:cTn id="59"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109" grpId="0"/>
      <p:bldP spid="110" grpId="0"/>
      <p:bldP spid="91" grpId="0"/>
      <p:bldP spid="92" grpId="0"/>
      <p:bldP spid="124" grpId="0"/>
      <p:bldP spid="1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327" y="-4565"/>
            <a:ext cx="12236502" cy="7105973"/>
          </a:xfrm>
          <a:prstGeom prst="rect">
            <a:avLst/>
          </a:prstGeom>
        </p:spPr>
      </p:pic>
      <p:cxnSp>
        <p:nvCxnSpPr>
          <p:cNvPr id="76" name="直接连接符 75"/>
          <p:cNvCxnSpPr/>
          <p:nvPr/>
        </p:nvCxnSpPr>
        <p:spPr>
          <a:xfrm>
            <a:off x="6249987" y="0"/>
            <a:ext cx="0" cy="836712"/>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6249987" y="1346478"/>
            <a:ext cx="0" cy="827432"/>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86" name="组合 85"/>
          <p:cNvGrpSpPr/>
          <p:nvPr/>
        </p:nvGrpSpPr>
        <p:grpSpPr>
          <a:xfrm>
            <a:off x="2559585" y="2173910"/>
            <a:ext cx="4338475" cy="967058"/>
            <a:chOff x="5879462" y="287200"/>
            <a:chExt cx="3545784" cy="790365"/>
          </a:xfrm>
        </p:grpSpPr>
        <p:pic>
          <p:nvPicPr>
            <p:cNvPr id="102" name="图片 10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6307485" y="296365"/>
              <a:ext cx="2680840" cy="781200"/>
            </a:xfrm>
            <a:prstGeom prst="rect">
              <a:avLst/>
            </a:prstGeom>
          </p:spPr>
        </p:pic>
        <p:grpSp>
          <p:nvGrpSpPr>
            <p:cNvPr id="103" name="组合 102"/>
            <p:cNvGrpSpPr/>
            <p:nvPr/>
          </p:nvGrpSpPr>
          <p:grpSpPr>
            <a:xfrm flipH="1">
              <a:off x="5879462" y="287200"/>
              <a:ext cx="3545784" cy="558112"/>
              <a:chOff x="7995986" y="760883"/>
              <a:chExt cx="3436053" cy="540840"/>
            </a:xfrm>
          </p:grpSpPr>
          <p:sp>
            <p:nvSpPr>
              <p:cNvPr id="104"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 name="Freeform 58"/>
              <p:cNvSpPr>
                <a:spLocks/>
              </p:cNvSpPr>
              <p:nvPr/>
            </p:nvSpPr>
            <p:spPr bwMode="auto">
              <a:xfrm>
                <a:off x="8374609"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sp>
        <p:nvSpPr>
          <p:cNvPr id="107" name="文本框 8"/>
          <p:cNvSpPr txBox="1"/>
          <p:nvPr/>
        </p:nvSpPr>
        <p:spPr>
          <a:xfrm>
            <a:off x="5590607" y="2275566"/>
            <a:ext cx="1283129" cy="400110"/>
          </a:xfrm>
          <a:prstGeom prst="rect">
            <a:avLst/>
          </a:prstGeom>
          <a:noFill/>
        </p:spPr>
        <p:txBody>
          <a:bodyPr wrap="square" rtlCol="0">
            <a:spAutoFit/>
          </a:bodyPr>
          <a:lstStyle/>
          <a:p>
            <a:pPr algn="ctr"/>
            <a:r>
              <a:rPr lang="zh-CN" altLang="en-US" sz="2000" b="1" dirty="0" smtClean="0">
                <a:solidFill>
                  <a:schemeClr val="accent1">
                    <a:lumMod val="75000"/>
                  </a:schemeClr>
                </a:solidFill>
                <a:cs typeface="+mn-ea"/>
                <a:sym typeface="+mn-lt"/>
              </a:rPr>
              <a:t>第五章</a:t>
            </a:r>
            <a:endParaRPr lang="zh-CN" altLang="en-US" sz="2000" b="1" dirty="0">
              <a:solidFill>
                <a:schemeClr val="accent1">
                  <a:lumMod val="75000"/>
                </a:schemeClr>
              </a:solidFill>
              <a:cs typeface="+mn-ea"/>
              <a:sym typeface="+mn-lt"/>
            </a:endParaRPr>
          </a:p>
        </p:txBody>
      </p:sp>
      <p:sp>
        <p:nvSpPr>
          <p:cNvPr id="108" name="文本框 23"/>
          <p:cNvSpPr txBox="1"/>
          <p:nvPr/>
        </p:nvSpPr>
        <p:spPr>
          <a:xfrm>
            <a:off x="2931222" y="2275566"/>
            <a:ext cx="1979416" cy="400110"/>
          </a:xfrm>
          <a:prstGeom prst="rect">
            <a:avLst/>
          </a:prstGeom>
          <a:noFill/>
        </p:spPr>
        <p:txBody>
          <a:bodyPr wrap="square" rtlCol="0">
            <a:spAutoFit/>
          </a:bodyPr>
          <a:lstStyle/>
          <a:p>
            <a:pPr algn="ctr"/>
            <a:r>
              <a:rPr lang="zh-CN" altLang="en-US" sz="2000" b="1" dirty="0" smtClean="0">
                <a:solidFill>
                  <a:schemeClr val="bg1"/>
                </a:solidFill>
                <a:cs typeface="+mn-ea"/>
                <a:sym typeface="+mn-lt"/>
              </a:rPr>
              <a:t>财务与融资</a:t>
            </a:r>
            <a:endParaRPr lang="zh-CN" altLang="en-US" sz="2000" b="1" dirty="0">
              <a:solidFill>
                <a:schemeClr val="bg1"/>
              </a:solidFill>
              <a:cs typeface="+mn-ea"/>
              <a:sym typeface="+mn-lt"/>
            </a:endParaRPr>
          </a:p>
        </p:txBody>
      </p:sp>
      <p:grpSp>
        <p:nvGrpSpPr>
          <p:cNvPr id="77" name="组合 76"/>
          <p:cNvGrpSpPr/>
          <p:nvPr/>
        </p:nvGrpSpPr>
        <p:grpSpPr>
          <a:xfrm flipH="1">
            <a:off x="5601916" y="815858"/>
            <a:ext cx="4338475" cy="967058"/>
            <a:chOff x="5879462" y="287200"/>
            <a:chExt cx="3545784" cy="790365"/>
          </a:xfrm>
        </p:grpSpPr>
        <p:pic>
          <p:nvPicPr>
            <p:cNvPr id="78" name="图片 7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6307485" y="296365"/>
              <a:ext cx="2680840" cy="781200"/>
            </a:xfrm>
            <a:prstGeom prst="rect">
              <a:avLst/>
            </a:prstGeom>
          </p:spPr>
        </p:pic>
        <p:grpSp>
          <p:nvGrpSpPr>
            <p:cNvPr id="79" name="组合 78"/>
            <p:cNvGrpSpPr/>
            <p:nvPr/>
          </p:nvGrpSpPr>
          <p:grpSpPr>
            <a:xfrm flipH="1">
              <a:off x="5879462" y="287200"/>
              <a:ext cx="3545784" cy="558112"/>
              <a:chOff x="7995986" y="760883"/>
              <a:chExt cx="3436053" cy="540840"/>
            </a:xfrm>
          </p:grpSpPr>
          <p:sp>
            <p:nvSpPr>
              <p:cNvPr id="80"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1"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2" name="Freeform 58"/>
              <p:cNvSpPr>
                <a:spLocks/>
              </p:cNvSpPr>
              <p:nvPr/>
            </p:nvSpPr>
            <p:spPr bwMode="auto">
              <a:xfrm>
                <a:off x="838855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sp>
        <p:nvSpPr>
          <p:cNvPr id="83" name="文本框 22"/>
          <p:cNvSpPr txBox="1"/>
          <p:nvPr/>
        </p:nvSpPr>
        <p:spPr>
          <a:xfrm>
            <a:off x="5601916" y="906974"/>
            <a:ext cx="1295307" cy="400110"/>
          </a:xfrm>
          <a:prstGeom prst="rect">
            <a:avLst/>
          </a:prstGeom>
          <a:noFill/>
        </p:spPr>
        <p:txBody>
          <a:bodyPr wrap="square" rtlCol="0">
            <a:spAutoFit/>
          </a:bodyPr>
          <a:lstStyle/>
          <a:p>
            <a:pPr algn="ctr"/>
            <a:r>
              <a:rPr lang="zh-CN" altLang="en-US" sz="2000" b="1" dirty="0" smtClean="0">
                <a:solidFill>
                  <a:schemeClr val="accent6">
                    <a:lumMod val="75000"/>
                  </a:schemeClr>
                </a:solidFill>
                <a:cs typeface="+mn-ea"/>
                <a:sym typeface="+mn-lt"/>
              </a:rPr>
              <a:t>第四章</a:t>
            </a:r>
            <a:endParaRPr lang="zh-CN" altLang="en-US" sz="2000" b="1" dirty="0">
              <a:solidFill>
                <a:schemeClr val="accent6">
                  <a:lumMod val="75000"/>
                </a:schemeClr>
              </a:solidFill>
              <a:cs typeface="+mn-ea"/>
              <a:sym typeface="+mn-lt"/>
            </a:endParaRPr>
          </a:p>
        </p:txBody>
      </p:sp>
      <p:sp>
        <p:nvSpPr>
          <p:cNvPr id="84" name="文本框 25"/>
          <p:cNvSpPr txBox="1"/>
          <p:nvPr/>
        </p:nvSpPr>
        <p:spPr>
          <a:xfrm>
            <a:off x="7131363" y="912136"/>
            <a:ext cx="1920574" cy="400110"/>
          </a:xfrm>
          <a:prstGeom prst="rect">
            <a:avLst/>
          </a:prstGeom>
          <a:noFill/>
        </p:spPr>
        <p:txBody>
          <a:bodyPr wrap="square" rtlCol="0">
            <a:spAutoFit/>
          </a:bodyPr>
          <a:lstStyle/>
          <a:p>
            <a:pPr algn="ctr"/>
            <a:r>
              <a:rPr lang="zh-CN" altLang="en-US" sz="2000" b="1" dirty="0" smtClean="0">
                <a:solidFill>
                  <a:schemeClr val="bg1"/>
                </a:solidFill>
                <a:cs typeface="+mn-ea"/>
                <a:sym typeface="+mn-lt"/>
              </a:rPr>
              <a:t>发展前景</a:t>
            </a:r>
            <a:endParaRPr lang="zh-CN" altLang="en-US" sz="2000" b="1" dirty="0">
              <a:solidFill>
                <a:schemeClr val="bg1"/>
              </a:solidFill>
              <a:cs typeface="+mn-ea"/>
              <a:sym typeface="+mn-lt"/>
            </a:endParaRPr>
          </a:p>
        </p:txBody>
      </p:sp>
      <p:sp>
        <p:nvSpPr>
          <p:cNvPr id="111" name="矩形 110"/>
          <p:cNvSpPr/>
          <p:nvPr/>
        </p:nvSpPr>
        <p:spPr>
          <a:xfrm>
            <a:off x="1705100" y="4311895"/>
            <a:ext cx="1368152" cy="1368152"/>
          </a:xfrm>
          <a:prstGeom prst="rect">
            <a:avLst/>
          </a:prstGeom>
          <a:noFill/>
          <a:ln w="104775">
            <a:solidFill>
              <a:schemeClr val="bg1">
                <a:lumMod val="65000"/>
                <a:alpha val="47059"/>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0" name="矩形 109"/>
          <p:cNvSpPr/>
          <p:nvPr/>
        </p:nvSpPr>
        <p:spPr>
          <a:xfrm>
            <a:off x="1991146" y="4057402"/>
            <a:ext cx="1368152" cy="1368152"/>
          </a:xfrm>
          <a:prstGeom prst="rect">
            <a:avLst/>
          </a:prstGeom>
          <a:blipFill>
            <a:blip r:embed="rId5" cstate="screen">
              <a:extLst>
                <a:ext uri="{BEBA8EAE-BF5A-486C-A8C5-ECC9F3942E4B}">
                  <a14:imgProps xmlns:a14="http://schemas.microsoft.com/office/drawing/2010/main">
                    <a14:imgLayer r:embed="rId6">
                      <a14:imgEffect>
                        <a14:sharpenSoften amount="-71000"/>
                      </a14:imgEffect>
                    </a14:imgLayer>
                  </a14:imgProps>
                </a:ext>
                <a:ext uri="{28A0092B-C50C-407E-A947-70E740481C1C}">
                  <a14:useLocalDpi xmlns:a14="http://schemas.microsoft.com/office/drawing/2010/main"/>
                </a:ext>
              </a:extLst>
            </a:blip>
            <a:srcRect/>
            <a:stretch>
              <a:fillRect/>
            </a:stretch>
          </a:blipFill>
          <a:ln w="76200">
            <a:solidFill>
              <a:schemeClr val="accent1">
                <a:lumMod val="75000"/>
                <a:alpha val="6902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2" name="Rectangle 3"/>
          <p:cNvSpPr/>
          <p:nvPr/>
        </p:nvSpPr>
        <p:spPr>
          <a:xfrm>
            <a:off x="768997" y="4201418"/>
            <a:ext cx="1564432" cy="432048"/>
          </a:xfrm>
          <a:prstGeom prst="rect">
            <a:avLst/>
          </a:prstGeom>
          <a:solidFill>
            <a:srgbClr val="92D05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cs typeface="+mn-ea"/>
              <a:sym typeface="+mn-lt"/>
            </a:endParaRPr>
          </a:p>
        </p:txBody>
      </p:sp>
      <p:sp>
        <p:nvSpPr>
          <p:cNvPr id="113" name="矩形 112"/>
          <p:cNvSpPr/>
          <p:nvPr/>
        </p:nvSpPr>
        <p:spPr>
          <a:xfrm>
            <a:off x="768995" y="4243756"/>
            <a:ext cx="1564433" cy="369324"/>
          </a:xfrm>
          <a:prstGeom prst="rect">
            <a:avLst/>
          </a:prstGeom>
        </p:spPr>
        <p:txBody>
          <a:bodyPr wrap="square" lIns="91431" tIns="45716" rIns="91431" bIns="45716">
            <a:spAutoFit/>
          </a:bodyPr>
          <a:lstStyle/>
          <a:p>
            <a:pPr algn="ctr"/>
            <a:r>
              <a:rPr lang="zh-CN" altLang="en-US" b="1" dirty="0" smtClean="0">
                <a:solidFill>
                  <a:schemeClr val="bg1"/>
                </a:solidFill>
                <a:cs typeface="+mn-ea"/>
                <a:sym typeface="+mn-lt"/>
              </a:rPr>
              <a:t>领导寄语</a:t>
            </a:r>
            <a:endParaRPr lang="en-US" altLang="zh-CN" b="1" dirty="0">
              <a:solidFill>
                <a:schemeClr val="bg1"/>
              </a:solidFill>
              <a:cs typeface="+mn-ea"/>
              <a:sym typeface="+mn-lt"/>
            </a:endParaRPr>
          </a:p>
        </p:txBody>
      </p:sp>
      <p:sp>
        <p:nvSpPr>
          <p:cNvPr id="114" name="Freeform 12"/>
          <p:cNvSpPr>
            <a:spLocks/>
          </p:cNvSpPr>
          <p:nvPr/>
        </p:nvSpPr>
        <p:spPr bwMode="auto">
          <a:xfrm>
            <a:off x="3718905" y="4005066"/>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75000"/>
            </a:schemeClr>
          </a:solidFill>
          <a:ln>
            <a:noFill/>
          </a:ln>
          <a:extLst/>
        </p:spPr>
        <p:txBody>
          <a:bodyPr/>
          <a:lstStyle/>
          <a:p>
            <a:endParaRPr lang="zh-CN" altLang="en-US">
              <a:solidFill>
                <a:schemeClr val="tx1">
                  <a:lumMod val="50000"/>
                  <a:lumOff val="50000"/>
                </a:schemeClr>
              </a:solidFill>
              <a:cs typeface="+mn-ea"/>
              <a:sym typeface="+mn-lt"/>
            </a:endParaRPr>
          </a:p>
        </p:txBody>
      </p:sp>
      <p:sp>
        <p:nvSpPr>
          <p:cNvPr id="115" name="Freeform 12"/>
          <p:cNvSpPr>
            <a:spLocks/>
          </p:cNvSpPr>
          <p:nvPr/>
        </p:nvSpPr>
        <p:spPr bwMode="auto">
          <a:xfrm flipH="1" flipV="1">
            <a:off x="10393485" y="508888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75000"/>
            </a:schemeClr>
          </a:solidFill>
          <a:ln>
            <a:noFill/>
          </a:ln>
          <a:extLst/>
        </p:spPr>
        <p:txBody>
          <a:bodyPr/>
          <a:lstStyle/>
          <a:p>
            <a:endParaRPr lang="zh-CN" altLang="en-US">
              <a:solidFill>
                <a:schemeClr val="tx1">
                  <a:lumMod val="50000"/>
                  <a:lumOff val="50000"/>
                </a:schemeClr>
              </a:solidFill>
              <a:cs typeface="+mn-ea"/>
              <a:sym typeface="+mn-lt"/>
            </a:endParaRPr>
          </a:p>
        </p:txBody>
      </p:sp>
      <p:sp>
        <p:nvSpPr>
          <p:cNvPr id="116" name="TextBox 115"/>
          <p:cNvSpPr txBox="1"/>
          <p:nvPr/>
        </p:nvSpPr>
        <p:spPr>
          <a:xfrm>
            <a:off x="4078945" y="4319265"/>
            <a:ext cx="6624480" cy="1212640"/>
          </a:xfrm>
          <a:prstGeom prst="rect">
            <a:avLst/>
          </a:prstGeom>
          <a:solidFill>
            <a:schemeClr val="bg1"/>
          </a:solidFill>
        </p:spPr>
        <p:txBody>
          <a:bodyPr wrap="square" rtlCol="0">
            <a:spAutoFit/>
          </a:bodyPr>
          <a:lstStyle/>
          <a:p>
            <a:pPr>
              <a:lnSpc>
                <a:spcPct val="130000"/>
              </a:lnSpc>
              <a:spcBef>
                <a:spcPct val="0"/>
              </a:spcBef>
            </a:pPr>
            <a:r>
              <a:rPr lang="zh-CN" altLang="en-US" sz="1400" dirty="0">
                <a:solidFill>
                  <a:schemeClr val="tx1">
                    <a:lumMod val="65000"/>
                    <a:lumOff val="35000"/>
                  </a:schemeClr>
                </a:solidFill>
                <a:cs typeface="+mn-ea"/>
                <a:sym typeface="+mn-lt"/>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122" name="矩形 121"/>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3" name="矩形 122"/>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4" name="矩形 123"/>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5" name="矩形 124"/>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6" name="矩形 125"/>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19700157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up)">
                                      <p:cBhvr>
                                        <p:cTn id="7" dur="500"/>
                                        <p:tgtEl>
                                          <p:spTgt spid="7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wipe(left)">
                                      <p:cBhvr>
                                        <p:cTn id="11" dur="500"/>
                                        <p:tgtEl>
                                          <p:spTgt spid="77"/>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83"/>
                                        </p:tgtEl>
                                        <p:attrNameLst>
                                          <p:attrName>style.visibility</p:attrName>
                                        </p:attrNameLst>
                                      </p:cBhvr>
                                      <p:to>
                                        <p:strVal val="visible"/>
                                      </p:to>
                                    </p:set>
                                    <p:animEffect transition="in" filter="dissolve">
                                      <p:cBhvr>
                                        <p:cTn id="15" dur="500"/>
                                        <p:tgtEl>
                                          <p:spTgt spid="83"/>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84"/>
                                        </p:tgtEl>
                                        <p:attrNameLst>
                                          <p:attrName>style.visibility</p:attrName>
                                        </p:attrNameLst>
                                      </p:cBhvr>
                                      <p:to>
                                        <p:strVal val="visible"/>
                                      </p:to>
                                    </p:set>
                                    <p:animEffect transition="in" filter="dissolve">
                                      <p:cBhvr>
                                        <p:cTn id="18" dur="500"/>
                                        <p:tgtEl>
                                          <p:spTgt spid="84"/>
                                        </p:tgtEl>
                                      </p:cBhvr>
                                    </p:animEffect>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85"/>
                                        </p:tgtEl>
                                        <p:attrNameLst>
                                          <p:attrName>style.visibility</p:attrName>
                                        </p:attrNameLst>
                                      </p:cBhvr>
                                      <p:to>
                                        <p:strVal val="visible"/>
                                      </p:to>
                                    </p:set>
                                    <p:animEffect transition="in" filter="wipe(up)">
                                      <p:cBhvr>
                                        <p:cTn id="22" dur="500"/>
                                        <p:tgtEl>
                                          <p:spTgt spid="85"/>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86"/>
                                        </p:tgtEl>
                                        <p:attrNameLst>
                                          <p:attrName>style.visibility</p:attrName>
                                        </p:attrNameLst>
                                      </p:cBhvr>
                                      <p:to>
                                        <p:strVal val="visible"/>
                                      </p:to>
                                    </p:set>
                                    <p:animEffect transition="in" filter="wipe(right)">
                                      <p:cBhvr>
                                        <p:cTn id="26" dur="500"/>
                                        <p:tgtEl>
                                          <p:spTgt spid="86"/>
                                        </p:tgtEl>
                                      </p:cBhvr>
                                    </p:animEffect>
                                  </p:childTnLst>
                                </p:cTn>
                              </p:par>
                            </p:childTnLst>
                          </p:cTn>
                        </p:par>
                        <p:par>
                          <p:cTn id="27" fill="hold">
                            <p:stCondLst>
                              <p:cond delay="2500"/>
                            </p:stCondLst>
                            <p:childTnLst>
                              <p:par>
                                <p:cTn id="28" presetID="9" presetClass="entr" presetSubtype="0" fill="hold" grpId="0" nodeType="afterEffect">
                                  <p:stCondLst>
                                    <p:cond delay="0"/>
                                  </p:stCondLst>
                                  <p:childTnLst>
                                    <p:set>
                                      <p:cBhvr>
                                        <p:cTn id="29" dur="1" fill="hold">
                                          <p:stCondLst>
                                            <p:cond delay="0"/>
                                          </p:stCondLst>
                                        </p:cTn>
                                        <p:tgtEl>
                                          <p:spTgt spid="107"/>
                                        </p:tgtEl>
                                        <p:attrNameLst>
                                          <p:attrName>style.visibility</p:attrName>
                                        </p:attrNameLst>
                                      </p:cBhvr>
                                      <p:to>
                                        <p:strVal val="visible"/>
                                      </p:to>
                                    </p:set>
                                    <p:animEffect transition="in" filter="dissolve">
                                      <p:cBhvr>
                                        <p:cTn id="30" dur="500"/>
                                        <p:tgtEl>
                                          <p:spTgt spid="107"/>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08"/>
                                        </p:tgtEl>
                                        <p:attrNameLst>
                                          <p:attrName>style.visibility</p:attrName>
                                        </p:attrNameLst>
                                      </p:cBhvr>
                                      <p:to>
                                        <p:strVal val="visible"/>
                                      </p:to>
                                    </p:set>
                                    <p:animEffect transition="in" filter="dissolve">
                                      <p:cBhvr>
                                        <p:cTn id="33" dur="500"/>
                                        <p:tgtEl>
                                          <p:spTgt spid="108"/>
                                        </p:tgtEl>
                                      </p:cBhvr>
                                    </p:animEffect>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110"/>
                                        </p:tgtEl>
                                        <p:attrNameLst>
                                          <p:attrName>style.visibility</p:attrName>
                                        </p:attrNameLst>
                                      </p:cBhvr>
                                      <p:to>
                                        <p:strVal val="visible"/>
                                      </p:to>
                                    </p:set>
                                    <p:anim calcmode="lin" valueType="num">
                                      <p:cBhvr additive="base">
                                        <p:cTn id="37" dur="500" fill="hold"/>
                                        <p:tgtEl>
                                          <p:spTgt spid="110"/>
                                        </p:tgtEl>
                                        <p:attrNameLst>
                                          <p:attrName>ppt_x</p:attrName>
                                        </p:attrNameLst>
                                      </p:cBhvr>
                                      <p:tavLst>
                                        <p:tav tm="0">
                                          <p:val>
                                            <p:strVal val="0-#ppt_w/2"/>
                                          </p:val>
                                        </p:tav>
                                        <p:tav tm="100000">
                                          <p:val>
                                            <p:strVal val="#ppt_x"/>
                                          </p:val>
                                        </p:tav>
                                      </p:tavLst>
                                    </p:anim>
                                    <p:anim calcmode="lin" valueType="num">
                                      <p:cBhvr additive="base">
                                        <p:cTn id="38" dur="500" fill="hold"/>
                                        <p:tgtEl>
                                          <p:spTgt spid="110"/>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111"/>
                                        </p:tgtEl>
                                        <p:attrNameLst>
                                          <p:attrName>style.visibility</p:attrName>
                                        </p:attrNameLst>
                                      </p:cBhvr>
                                      <p:to>
                                        <p:strVal val="visible"/>
                                      </p:to>
                                    </p:set>
                                    <p:anim calcmode="lin" valueType="num">
                                      <p:cBhvr additive="base">
                                        <p:cTn id="42" dur="500" fill="hold"/>
                                        <p:tgtEl>
                                          <p:spTgt spid="111"/>
                                        </p:tgtEl>
                                        <p:attrNameLst>
                                          <p:attrName>ppt_x</p:attrName>
                                        </p:attrNameLst>
                                      </p:cBhvr>
                                      <p:tavLst>
                                        <p:tav tm="0">
                                          <p:val>
                                            <p:strVal val="0-#ppt_w/2"/>
                                          </p:val>
                                        </p:tav>
                                        <p:tav tm="100000">
                                          <p:val>
                                            <p:strVal val="#ppt_x"/>
                                          </p:val>
                                        </p:tav>
                                      </p:tavLst>
                                    </p:anim>
                                    <p:anim calcmode="lin" valueType="num">
                                      <p:cBhvr additive="base">
                                        <p:cTn id="43" dur="500" fill="hold"/>
                                        <p:tgtEl>
                                          <p:spTgt spid="111"/>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2" presetClass="entr" presetSubtype="2" fill="hold" grpId="0" nodeType="afterEffect">
                                  <p:stCondLst>
                                    <p:cond delay="0"/>
                                  </p:stCondLst>
                                  <p:childTnLst>
                                    <p:set>
                                      <p:cBhvr>
                                        <p:cTn id="46" dur="1" fill="hold">
                                          <p:stCondLst>
                                            <p:cond delay="0"/>
                                          </p:stCondLst>
                                        </p:cTn>
                                        <p:tgtEl>
                                          <p:spTgt spid="112"/>
                                        </p:tgtEl>
                                        <p:attrNameLst>
                                          <p:attrName>style.visibility</p:attrName>
                                        </p:attrNameLst>
                                      </p:cBhvr>
                                      <p:to>
                                        <p:strVal val="visible"/>
                                      </p:to>
                                    </p:set>
                                    <p:animEffect transition="in" filter="wipe(right)">
                                      <p:cBhvr>
                                        <p:cTn id="47" dur="500"/>
                                        <p:tgtEl>
                                          <p:spTgt spid="112"/>
                                        </p:tgtEl>
                                      </p:cBhvr>
                                    </p:animEffect>
                                  </p:childTnLst>
                                </p:cTn>
                              </p:par>
                              <p:par>
                                <p:cTn id="48" presetID="14" presetClass="entr" presetSubtype="10" fill="hold" grpId="0" nodeType="withEffect">
                                  <p:stCondLst>
                                    <p:cond delay="500"/>
                                  </p:stCondLst>
                                  <p:childTnLst>
                                    <p:set>
                                      <p:cBhvr>
                                        <p:cTn id="49" dur="1" fill="hold">
                                          <p:stCondLst>
                                            <p:cond delay="0"/>
                                          </p:stCondLst>
                                        </p:cTn>
                                        <p:tgtEl>
                                          <p:spTgt spid="113"/>
                                        </p:tgtEl>
                                        <p:attrNameLst>
                                          <p:attrName>style.visibility</p:attrName>
                                        </p:attrNameLst>
                                      </p:cBhvr>
                                      <p:to>
                                        <p:strVal val="visible"/>
                                      </p:to>
                                    </p:set>
                                    <p:animEffect transition="in" filter="randombar(horizontal)">
                                      <p:cBhvr>
                                        <p:cTn id="50" dur="400"/>
                                        <p:tgtEl>
                                          <p:spTgt spid="113"/>
                                        </p:tgtEl>
                                      </p:cBhvr>
                                    </p:animEffect>
                                  </p:childTnLst>
                                </p:cTn>
                              </p:par>
                            </p:childTnLst>
                          </p:cTn>
                        </p:par>
                        <p:par>
                          <p:cTn id="51" fill="hold">
                            <p:stCondLst>
                              <p:cond delay="4900"/>
                            </p:stCondLst>
                            <p:childTnLst>
                              <p:par>
                                <p:cTn id="52" presetID="1" presetClass="entr" presetSubtype="0" fill="hold" grpId="0" nodeType="afterEffect">
                                  <p:stCondLst>
                                    <p:cond delay="0"/>
                                  </p:stCondLst>
                                  <p:childTnLst>
                                    <p:set>
                                      <p:cBhvr>
                                        <p:cTn id="53" dur="1" fill="hold">
                                          <p:stCondLst>
                                            <p:cond delay="0"/>
                                          </p:stCondLst>
                                        </p:cTn>
                                        <p:tgtEl>
                                          <p:spTgt spid="114"/>
                                        </p:tgtEl>
                                        <p:attrNameLst>
                                          <p:attrName>style.visibility</p:attrName>
                                        </p:attrNameLst>
                                      </p:cBhvr>
                                      <p:to>
                                        <p:strVal val="visible"/>
                                      </p:to>
                                    </p:set>
                                  </p:childTnLst>
                                </p:cTn>
                              </p:par>
                              <p:par>
                                <p:cTn id="54" presetID="35" presetClass="path" presetSubtype="0" accel="50000" decel="50000" fill="hold" grpId="1" nodeType="withEffect">
                                  <p:stCondLst>
                                    <p:cond delay="0"/>
                                  </p:stCondLst>
                                  <p:childTnLst>
                                    <p:animMotion origin="layout" path="M -3.56836E-6 -3.7037E-7 L 0.36686 0.15278 " pathEditMode="relative" rAng="0" ptsTypes="AA">
                                      <p:cBhvr>
                                        <p:cTn id="55" dur="500" spd="-99900" fill="hold"/>
                                        <p:tgtEl>
                                          <p:spTgt spid="114"/>
                                        </p:tgtEl>
                                        <p:attrNameLst>
                                          <p:attrName>ppt_x,ppt_y</p:attrName>
                                        </p:attrNameLst>
                                      </p:cBhvr>
                                      <p:rCtr x="18343" y="7639"/>
                                    </p:animMotion>
                                  </p:childTnLst>
                                </p:cTn>
                              </p:par>
                              <p:par>
                                <p:cTn id="56" presetID="1" presetClass="entr" presetSubtype="0" fill="hold" grpId="0" nodeType="withEffect">
                                  <p:stCondLst>
                                    <p:cond delay="0"/>
                                  </p:stCondLst>
                                  <p:childTnLst>
                                    <p:set>
                                      <p:cBhvr>
                                        <p:cTn id="57" dur="1" fill="hold">
                                          <p:stCondLst>
                                            <p:cond delay="0"/>
                                          </p:stCondLst>
                                        </p:cTn>
                                        <p:tgtEl>
                                          <p:spTgt spid="115"/>
                                        </p:tgtEl>
                                        <p:attrNameLst>
                                          <p:attrName>style.visibility</p:attrName>
                                        </p:attrNameLst>
                                      </p:cBhvr>
                                      <p:to>
                                        <p:strVal val="visible"/>
                                      </p:to>
                                    </p:set>
                                  </p:childTnLst>
                                </p:cTn>
                              </p:par>
                              <p:par>
                                <p:cTn id="58" presetID="35" presetClass="path" presetSubtype="0" accel="50000" decel="50000" fill="hold" grpId="1" nodeType="withEffect">
                                  <p:stCondLst>
                                    <p:cond delay="0"/>
                                  </p:stCondLst>
                                  <p:childTnLst>
                                    <p:animMotion origin="layout" path="M 7.85742E-7 -3.33333E-6 L -0.39495 -0.11018 " pathEditMode="relative" rAng="0" ptsTypes="AA">
                                      <p:cBhvr>
                                        <p:cTn id="59" dur="500" spd="-99900" fill="hold"/>
                                        <p:tgtEl>
                                          <p:spTgt spid="115"/>
                                        </p:tgtEl>
                                        <p:attrNameLst>
                                          <p:attrName>ppt_x,ppt_y</p:attrName>
                                        </p:attrNameLst>
                                      </p:cBhvr>
                                      <p:rCtr x="-19748" y="-5509"/>
                                    </p:animMotion>
                                  </p:childTnLst>
                                </p:cTn>
                              </p:par>
                            </p:childTnLst>
                          </p:cTn>
                        </p:par>
                        <p:par>
                          <p:cTn id="60" fill="hold">
                            <p:stCondLst>
                              <p:cond delay="5400"/>
                            </p:stCondLst>
                            <p:childTnLst>
                              <p:par>
                                <p:cTn id="61" presetID="18" presetClass="entr" presetSubtype="3" fill="hold" grpId="0" nodeType="afterEffect">
                                  <p:stCondLst>
                                    <p:cond delay="0"/>
                                  </p:stCondLst>
                                  <p:childTnLst>
                                    <p:set>
                                      <p:cBhvr>
                                        <p:cTn id="62" dur="1" fill="hold">
                                          <p:stCondLst>
                                            <p:cond delay="0"/>
                                          </p:stCondLst>
                                        </p:cTn>
                                        <p:tgtEl>
                                          <p:spTgt spid="116"/>
                                        </p:tgtEl>
                                        <p:attrNameLst>
                                          <p:attrName>style.visibility</p:attrName>
                                        </p:attrNameLst>
                                      </p:cBhvr>
                                      <p:to>
                                        <p:strVal val="visible"/>
                                      </p:to>
                                    </p:set>
                                    <p:animEffect transition="in" filter="strips(upRight)">
                                      <p:cBhvr>
                                        <p:cTn id="63"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08" grpId="0"/>
      <p:bldP spid="83" grpId="0"/>
      <p:bldP spid="84" grpId="0"/>
      <p:bldP spid="111" grpId="0" animBg="1"/>
      <p:bldP spid="110" grpId="0" animBg="1"/>
      <p:bldP spid="112" grpId="0" animBg="1"/>
      <p:bldP spid="113" grpId="0"/>
      <p:bldP spid="114" grpId="0" animBg="1"/>
      <p:bldP spid="114" grpId="1" animBg="1"/>
      <p:bldP spid="115" grpId="0" animBg="1"/>
      <p:bldP spid="115" grpId="1" animBg="1"/>
      <p:bldP spid="1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extLst>
              <a:ext uri="{BEBA8EAE-BF5A-486C-A8C5-ECC9F3942E4B}">
                <a14:imgProps xmlns:a14="http://schemas.microsoft.com/office/drawing/2010/main">
                  <a14:imgLayer r:embed="rId4">
                    <a14:imgEffect>
                      <a14:brightnessContrast bright="-1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椭圆 1"/>
          <p:cNvSpPr/>
          <p:nvPr/>
        </p:nvSpPr>
        <p:spPr>
          <a:xfrm>
            <a:off x="2880" y="2"/>
            <a:ext cx="5545449" cy="5545449"/>
          </a:xfrm>
          <a:prstGeom prst="ellipse">
            <a:avLst/>
          </a:prstGeom>
          <a:solidFill>
            <a:srgbClr val="17375E">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7" name="椭圆 86"/>
          <p:cNvSpPr/>
          <p:nvPr/>
        </p:nvSpPr>
        <p:spPr>
          <a:xfrm>
            <a:off x="597243" y="594364"/>
            <a:ext cx="4356720" cy="435672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9" name="Oval 4"/>
          <p:cNvSpPr/>
          <p:nvPr/>
        </p:nvSpPr>
        <p:spPr>
          <a:xfrm>
            <a:off x="4369395" y="1340768"/>
            <a:ext cx="626458" cy="62923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cs typeface="+mn-ea"/>
              <a:sym typeface="+mn-lt"/>
            </a:endParaRPr>
          </a:p>
        </p:txBody>
      </p:sp>
      <p:sp>
        <p:nvSpPr>
          <p:cNvPr id="90" name="KSO_Shape"/>
          <p:cNvSpPr>
            <a:spLocks/>
          </p:cNvSpPr>
          <p:nvPr/>
        </p:nvSpPr>
        <p:spPr bwMode="auto">
          <a:xfrm>
            <a:off x="4456114" y="1509440"/>
            <a:ext cx="442533" cy="303873"/>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cs typeface="+mn-ea"/>
              <a:sym typeface="+mn-lt"/>
            </a:endParaRPr>
          </a:p>
        </p:txBody>
      </p:sp>
      <p:sp>
        <p:nvSpPr>
          <p:cNvPr id="91" name="标题 4"/>
          <p:cNvSpPr txBox="1">
            <a:spLocks/>
          </p:cNvSpPr>
          <p:nvPr/>
        </p:nvSpPr>
        <p:spPr>
          <a:xfrm>
            <a:off x="1345059" y="1844824"/>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smtClean="0">
                <a:solidFill>
                  <a:schemeClr val="bg1"/>
                </a:solidFill>
                <a:latin typeface="+mn-lt"/>
                <a:ea typeface="+mn-ea"/>
                <a:cs typeface="+mn-ea"/>
                <a:sym typeface="+mn-lt"/>
              </a:rPr>
              <a:t>公司与团队</a:t>
            </a:r>
          </a:p>
        </p:txBody>
      </p:sp>
      <p:sp>
        <p:nvSpPr>
          <p:cNvPr id="92" name="标题 4"/>
          <p:cNvSpPr txBox="1">
            <a:spLocks/>
          </p:cNvSpPr>
          <p:nvPr/>
        </p:nvSpPr>
        <p:spPr>
          <a:xfrm>
            <a:off x="1345060" y="2379452"/>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mn-lt"/>
                <a:ea typeface="+mn-ea"/>
                <a:cs typeface="+mn-ea"/>
                <a:sym typeface="+mn-lt"/>
              </a:rPr>
              <a:t>我们是谁</a:t>
            </a:r>
          </a:p>
        </p:txBody>
      </p:sp>
      <p:grpSp>
        <p:nvGrpSpPr>
          <p:cNvPr id="93" name="组合 92"/>
          <p:cNvGrpSpPr/>
          <p:nvPr/>
        </p:nvGrpSpPr>
        <p:grpSpPr>
          <a:xfrm>
            <a:off x="1417068" y="3212976"/>
            <a:ext cx="1436675" cy="215444"/>
            <a:chOff x="4369395" y="3284984"/>
            <a:chExt cx="1436675" cy="215444"/>
          </a:xfrm>
        </p:grpSpPr>
        <p:sp>
          <p:nvSpPr>
            <p:cNvPr id="9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公司</a:t>
              </a:r>
              <a:r>
                <a:rPr lang="zh-CN" altLang="en-US" sz="1400" dirty="0">
                  <a:solidFill>
                    <a:schemeClr val="bg1"/>
                  </a:solidFill>
                  <a:cs typeface="+mn-ea"/>
                  <a:sym typeface="+mn-lt"/>
                </a:rPr>
                <a:t>简介</a:t>
              </a:r>
            </a:p>
          </p:txBody>
        </p:sp>
        <p:grpSp>
          <p:nvGrpSpPr>
            <p:cNvPr id="95" name="组合 94"/>
            <p:cNvGrpSpPr/>
            <p:nvPr/>
          </p:nvGrpSpPr>
          <p:grpSpPr>
            <a:xfrm>
              <a:off x="4369395" y="3316401"/>
              <a:ext cx="168551" cy="168551"/>
              <a:chOff x="5005199" y="3717032"/>
              <a:chExt cx="168551" cy="168551"/>
            </a:xfrm>
          </p:grpSpPr>
          <p:sp>
            <p:nvSpPr>
              <p:cNvPr id="96" name="椭圆 95"/>
              <p:cNvSpPr/>
              <p:nvPr/>
            </p:nvSpPr>
            <p:spPr>
              <a:xfrm>
                <a:off x="5005199" y="3717032"/>
                <a:ext cx="168551" cy="168551"/>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97" name="等腰三角形 9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98" name="组合 97"/>
          <p:cNvGrpSpPr/>
          <p:nvPr/>
        </p:nvGrpSpPr>
        <p:grpSpPr>
          <a:xfrm>
            <a:off x="2857228" y="3212976"/>
            <a:ext cx="1436675" cy="215444"/>
            <a:chOff x="4369395" y="3284984"/>
            <a:chExt cx="1436675" cy="215444"/>
          </a:xfrm>
        </p:grpSpPr>
        <p:sp>
          <p:nvSpPr>
            <p:cNvPr id="9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公司资质</a:t>
              </a:r>
              <a:endParaRPr lang="zh-CN" altLang="en-US" sz="1400" dirty="0">
                <a:solidFill>
                  <a:schemeClr val="bg1"/>
                </a:solidFill>
                <a:cs typeface="+mn-ea"/>
                <a:sym typeface="+mn-lt"/>
              </a:endParaRPr>
            </a:p>
          </p:txBody>
        </p:sp>
        <p:grpSp>
          <p:nvGrpSpPr>
            <p:cNvPr id="100" name="组合 99"/>
            <p:cNvGrpSpPr/>
            <p:nvPr/>
          </p:nvGrpSpPr>
          <p:grpSpPr>
            <a:xfrm>
              <a:off x="4369395" y="3316401"/>
              <a:ext cx="168551" cy="168551"/>
              <a:chOff x="5005199" y="3717032"/>
              <a:chExt cx="168551" cy="168551"/>
            </a:xfrm>
          </p:grpSpPr>
          <p:sp>
            <p:nvSpPr>
              <p:cNvPr id="101" name="椭圆 100"/>
              <p:cNvSpPr/>
              <p:nvPr/>
            </p:nvSpPr>
            <p:spPr>
              <a:xfrm>
                <a:off x="5005199" y="3717032"/>
                <a:ext cx="168551" cy="168551"/>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2" name="等腰三角形 10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103" name="组合 102"/>
          <p:cNvGrpSpPr/>
          <p:nvPr/>
        </p:nvGrpSpPr>
        <p:grpSpPr>
          <a:xfrm>
            <a:off x="1417068" y="3501588"/>
            <a:ext cx="1436675" cy="215444"/>
            <a:chOff x="4369395" y="3284984"/>
            <a:chExt cx="1436675" cy="215444"/>
          </a:xfrm>
        </p:grpSpPr>
        <p:sp>
          <p:nvSpPr>
            <p:cNvPr id="10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团队介绍</a:t>
              </a:r>
              <a:endParaRPr lang="zh-CN" altLang="en-US" sz="1400" dirty="0">
                <a:solidFill>
                  <a:schemeClr val="bg1"/>
                </a:solidFill>
                <a:cs typeface="+mn-ea"/>
                <a:sym typeface="+mn-lt"/>
              </a:endParaRPr>
            </a:p>
          </p:txBody>
        </p:sp>
        <p:grpSp>
          <p:nvGrpSpPr>
            <p:cNvPr id="150" name="组合 149"/>
            <p:cNvGrpSpPr/>
            <p:nvPr/>
          </p:nvGrpSpPr>
          <p:grpSpPr>
            <a:xfrm>
              <a:off x="4369395" y="3316401"/>
              <a:ext cx="168551" cy="168551"/>
              <a:chOff x="5005199" y="3717032"/>
              <a:chExt cx="168551" cy="168551"/>
            </a:xfrm>
          </p:grpSpPr>
          <p:sp>
            <p:nvSpPr>
              <p:cNvPr id="151" name="椭圆 150"/>
              <p:cNvSpPr/>
              <p:nvPr/>
            </p:nvSpPr>
            <p:spPr>
              <a:xfrm>
                <a:off x="5005199" y="3717032"/>
                <a:ext cx="168551" cy="168551"/>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52" name="等腰三角形 15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153" name="组合 152"/>
          <p:cNvGrpSpPr/>
          <p:nvPr/>
        </p:nvGrpSpPr>
        <p:grpSpPr>
          <a:xfrm>
            <a:off x="2857228" y="3501588"/>
            <a:ext cx="1436675" cy="215444"/>
            <a:chOff x="4369395" y="3284984"/>
            <a:chExt cx="1436675" cy="215444"/>
          </a:xfrm>
        </p:grpSpPr>
        <p:sp>
          <p:nvSpPr>
            <p:cNvPr id="15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cs typeface="+mn-ea"/>
                  <a:sym typeface="+mn-lt"/>
                </a:rPr>
                <a:t>成员</a:t>
              </a:r>
              <a:r>
                <a:rPr lang="zh-CN" altLang="en-US" sz="1400" dirty="0" smtClean="0">
                  <a:solidFill>
                    <a:schemeClr val="bg1"/>
                  </a:solidFill>
                  <a:cs typeface="+mn-ea"/>
                  <a:sym typeface="+mn-lt"/>
                </a:rPr>
                <a:t>介绍</a:t>
              </a:r>
              <a:endParaRPr lang="zh-CN" altLang="en-US" sz="1400" dirty="0">
                <a:solidFill>
                  <a:schemeClr val="bg1"/>
                </a:solidFill>
                <a:cs typeface="+mn-ea"/>
                <a:sym typeface="+mn-lt"/>
              </a:endParaRPr>
            </a:p>
          </p:txBody>
        </p:sp>
        <p:grpSp>
          <p:nvGrpSpPr>
            <p:cNvPr id="155" name="组合 154"/>
            <p:cNvGrpSpPr/>
            <p:nvPr/>
          </p:nvGrpSpPr>
          <p:grpSpPr>
            <a:xfrm>
              <a:off x="4369395" y="3316401"/>
              <a:ext cx="168551" cy="168551"/>
              <a:chOff x="5005199" y="3717032"/>
              <a:chExt cx="168551" cy="168551"/>
            </a:xfrm>
          </p:grpSpPr>
          <p:sp>
            <p:nvSpPr>
              <p:cNvPr id="156" name="椭圆 155"/>
              <p:cNvSpPr/>
              <p:nvPr/>
            </p:nvSpPr>
            <p:spPr>
              <a:xfrm>
                <a:off x="5005199" y="3717032"/>
                <a:ext cx="168551" cy="168551"/>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57" name="等腰三角形 15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158" name="组合 157"/>
          <p:cNvGrpSpPr/>
          <p:nvPr/>
        </p:nvGrpSpPr>
        <p:grpSpPr>
          <a:xfrm>
            <a:off x="1417068" y="3789040"/>
            <a:ext cx="1436675" cy="215444"/>
            <a:chOff x="4369395" y="3284984"/>
            <a:chExt cx="1436675" cy="215444"/>
          </a:xfrm>
        </p:grpSpPr>
        <p:sp>
          <p:nvSpPr>
            <p:cNvPr id="15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核心成员</a:t>
              </a:r>
              <a:endParaRPr lang="zh-CN" altLang="en-US" sz="1400" dirty="0">
                <a:solidFill>
                  <a:schemeClr val="bg1"/>
                </a:solidFill>
                <a:cs typeface="+mn-ea"/>
                <a:sym typeface="+mn-lt"/>
              </a:endParaRPr>
            </a:p>
          </p:txBody>
        </p:sp>
        <p:grpSp>
          <p:nvGrpSpPr>
            <p:cNvPr id="160" name="组合 159"/>
            <p:cNvGrpSpPr/>
            <p:nvPr/>
          </p:nvGrpSpPr>
          <p:grpSpPr>
            <a:xfrm>
              <a:off x="4369395" y="3316401"/>
              <a:ext cx="168551" cy="168551"/>
              <a:chOff x="5005199" y="3717032"/>
              <a:chExt cx="168551" cy="168551"/>
            </a:xfrm>
          </p:grpSpPr>
          <p:sp>
            <p:nvSpPr>
              <p:cNvPr id="161" name="椭圆 160"/>
              <p:cNvSpPr/>
              <p:nvPr/>
            </p:nvSpPr>
            <p:spPr>
              <a:xfrm>
                <a:off x="5005199" y="3717032"/>
                <a:ext cx="168551" cy="168551"/>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62" name="等腰三角形 16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163" name="组合 162"/>
          <p:cNvGrpSpPr/>
          <p:nvPr/>
        </p:nvGrpSpPr>
        <p:grpSpPr>
          <a:xfrm>
            <a:off x="2857228" y="3789040"/>
            <a:ext cx="1436675" cy="215444"/>
            <a:chOff x="4369395" y="3284984"/>
            <a:chExt cx="1436675" cy="215444"/>
          </a:xfrm>
        </p:grpSpPr>
        <p:sp>
          <p:nvSpPr>
            <p:cNvPr id="16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组织架构</a:t>
              </a:r>
              <a:endParaRPr lang="zh-CN" altLang="en-US" sz="1400" dirty="0">
                <a:solidFill>
                  <a:schemeClr val="bg1"/>
                </a:solidFill>
                <a:cs typeface="+mn-ea"/>
                <a:sym typeface="+mn-lt"/>
              </a:endParaRPr>
            </a:p>
          </p:txBody>
        </p:sp>
        <p:grpSp>
          <p:nvGrpSpPr>
            <p:cNvPr id="165" name="组合 164"/>
            <p:cNvGrpSpPr/>
            <p:nvPr/>
          </p:nvGrpSpPr>
          <p:grpSpPr>
            <a:xfrm>
              <a:off x="4369395" y="3316401"/>
              <a:ext cx="168551" cy="168551"/>
              <a:chOff x="5005199" y="3717032"/>
              <a:chExt cx="168551" cy="168551"/>
            </a:xfrm>
          </p:grpSpPr>
          <p:sp>
            <p:nvSpPr>
              <p:cNvPr id="166" name="椭圆 165"/>
              <p:cNvSpPr/>
              <p:nvPr/>
            </p:nvSpPr>
            <p:spPr>
              <a:xfrm>
                <a:off x="5005199" y="3717032"/>
                <a:ext cx="168551" cy="168551"/>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67" name="等腰三角形 16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cxnSp>
        <p:nvCxnSpPr>
          <p:cNvPr id="168" name="直接连接符 167"/>
          <p:cNvCxnSpPr/>
          <p:nvPr/>
        </p:nvCxnSpPr>
        <p:spPr>
          <a:xfrm>
            <a:off x="1464791" y="2924364"/>
            <a:ext cx="2472556"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74" name="组合 173"/>
          <p:cNvGrpSpPr/>
          <p:nvPr/>
        </p:nvGrpSpPr>
        <p:grpSpPr>
          <a:xfrm>
            <a:off x="1417068" y="4077652"/>
            <a:ext cx="1436675" cy="215444"/>
            <a:chOff x="4369395" y="3284984"/>
            <a:chExt cx="1436675" cy="215444"/>
          </a:xfrm>
        </p:grpSpPr>
        <p:sp>
          <p:nvSpPr>
            <p:cNvPr id="175"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公司事记</a:t>
              </a:r>
              <a:endParaRPr lang="zh-CN" altLang="en-US" sz="1400" dirty="0">
                <a:solidFill>
                  <a:schemeClr val="bg1"/>
                </a:solidFill>
                <a:cs typeface="+mn-ea"/>
                <a:sym typeface="+mn-lt"/>
              </a:endParaRPr>
            </a:p>
          </p:txBody>
        </p:sp>
        <p:grpSp>
          <p:nvGrpSpPr>
            <p:cNvPr id="176" name="组合 175"/>
            <p:cNvGrpSpPr/>
            <p:nvPr/>
          </p:nvGrpSpPr>
          <p:grpSpPr>
            <a:xfrm>
              <a:off x="4369395" y="3316401"/>
              <a:ext cx="168551" cy="168551"/>
              <a:chOff x="5005199" y="3717032"/>
              <a:chExt cx="168551" cy="168551"/>
            </a:xfrm>
          </p:grpSpPr>
          <p:sp>
            <p:nvSpPr>
              <p:cNvPr id="177" name="椭圆 176"/>
              <p:cNvSpPr/>
              <p:nvPr/>
            </p:nvSpPr>
            <p:spPr>
              <a:xfrm>
                <a:off x="5005199" y="3717032"/>
                <a:ext cx="168551" cy="168551"/>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78" name="等腰三角形 17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179" name="组合 178"/>
          <p:cNvGrpSpPr/>
          <p:nvPr/>
        </p:nvGrpSpPr>
        <p:grpSpPr>
          <a:xfrm>
            <a:off x="2857228" y="4077652"/>
            <a:ext cx="1436675" cy="215444"/>
            <a:chOff x="4369395" y="3284984"/>
            <a:chExt cx="1436675" cy="215444"/>
          </a:xfrm>
        </p:grpSpPr>
        <p:sp>
          <p:nvSpPr>
            <p:cNvPr id="180"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企业理念</a:t>
              </a:r>
              <a:endParaRPr lang="zh-CN" altLang="en-US" sz="1400" dirty="0">
                <a:solidFill>
                  <a:schemeClr val="bg1"/>
                </a:solidFill>
                <a:cs typeface="+mn-ea"/>
                <a:sym typeface="+mn-lt"/>
              </a:endParaRPr>
            </a:p>
          </p:txBody>
        </p:sp>
        <p:grpSp>
          <p:nvGrpSpPr>
            <p:cNvPr id="181" name="组合 180"/>
            <p:cNvGrpSpPr/>
            <p:nvPr/>
          </p:nvGrpSpPr>
          <p:grpSpPr>
            <a:xfrm>
              <a:off x="4369395" y="3316401"/>
              <a:ext cx="168551" cy="168551"/>
              <a:chOff x="5005199" y="3717032"/>
              <a:chExt cx="168551" cy="168551"/>
            </a:xfrm>
          </p:grpSpPr>
          <p:sp>
            <p:nvSpPr>
              <p:cNvPr id="182" name="椭圆 181"/>
              <p:cNvSpPr/>
              <p:nvPr/>
            </p:nvSpPr>
            <p:spPr>
              <a:xfrm>
                <a:off x="5005199" y="3717032"/>
                <a:ext cx="168551" cy="168551"/>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83" name="等腰三角形 18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sp>
        <p:nvSpPr>
          <p:cNvPr id="184" name="矩形 183"/>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5" name="矩形 184"/>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6" name="矩形 185"/>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7" name="矩形 186"/>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8" name="矩形 187"/>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07008902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500" fill="hold"/>
                                        <p:tgtEl>
                                          <p:spTgt spid="87"/>
                                        </p:tgtEl>
                                        <p:attrNameLst>
                                          <p:attrName>ppt_w</p:attrName>
                                        </p:attrNameLst>
                                      </p:cBhvr>
                                      <p:tavLst>
                                        <p:tav tm="0">
                                          <p:val>
                                            <p:fltVal val="0"/>
                                          </p:val>
                                        </p:tav>
                                        <p:tav tm="100000">
                                          <p:val>
                                            <p:strVal val="#ppt_w"/>
                                          </p:val>
                                        </p:tav>
                                      </p:tavLst>
                                    </p:anim>
                                    <p:anim calcmode="lin" valueType="num">
                                      <p:cBhvr>
                                        <p:cTn id="8" dur="500" fill="hold"/>
                                        <p:tgtEl>
                                          <p:spTgt spid="87"/>
                                        </p:tgtEl>
                                        <p:attrNameLst>
                                          <p:attrName>ppt_h</p:attrName>
                                        </p:attrNameLst>
                                      </p:cBhvr>
                                      <p:tavLst>
                                        <p:tav tm="0">
                                          <p:val>
                                            <p:fltVal val="0"/>
                                          </p:val>
                                        </p:tav>
                                        <p:tav tm="100000">
                                          <p:val>
                                            <p:strVal val="#ppt_h"/>
                                          </p:val>
                                        </p:tav>
                                      </p:tavLst>
                                    </p:anim>
                                    <p:animEffect transition="in" filter="fade">
                                      <p:cBhvr>
                                        <p:cTn id="9" dur="500"/>
                                        <p:tgtEl>
                                          <p:spTgt spid="8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21" presetClass="entr" presetSubtype="1" fill="hold" grpId="0" nodeType="withEffect">
                                  <p:stCondLst>
                                    <p:cond delay="500"/>
                                  </p:stCondLst>
                                  <p:childTnLst>
                                    <p:set>
                                      <p:cBhvr>
                                        <p:cTn id="17" dur="1" fill="hold">
                                          <p:stCondLst>
                                            <p:cond delay="0"/>
                                          </p:stCondLst>
                                        </p:cTn>
                                        <p:tgtEl>
                                          <p:spTgt spid="89"/>
                                        </p:tgtEl>
                                        <p:attrNameLst>
                                          <p:attrName>style.visibility</p:attrName>
                                        </p:attrNameLst>
                                      </p:cBhvr>
                                      <p:to>
                                        <p:strVal val="visible"/>
                                      </p:to>
                                    </p:set>
                                    <p:animEffect transition="in" filter="wheel(1)">
                                      <p:cBhvr>
                                        <p:cTn id="18" dur="400"/>
                                        <p:tgtEl>
                                          <p:spTgt spid="89"/>
                                        </p:tgtEl>
                                      </p:cBhvr>
                                    </p:animEffect>
                                  </p:childTnLst>
                                </p:cTn>
                              </p:par>
                              <p:par>
                                <p:cTn id="19" presetID="42" presetClass="entr" presetSubtype="0" fill="hold" grpId="0" nodeType="withEffect">
                                  <p:stCondLst>
                                    <p:cond delay="500"/>
                                  </p:stCondLst>
                                  <p:childTnLst>
                                    <p:set>
                                      <p:cBhvr>
                                        <p:cTn id="20" dur="1" fill="hold">
                                          <p:stCondLst>
                                            <p:cond delay="0"/>
                                          </p:stCondLst>
                                        </p:cTn>
                                        <p:tgtEl>
                                          <p:spTgt spid="90"/>
                                        </p:tgtEl>
                                        <p:attrNameLst>
                                          <p:attrName>style.visibility</p:attrName>
                                        </p:attrNameLst>
                                      </p:cBhvr>
                                      <p:to>
                                        <p:strVal val="visible"/>
                                      </p:to>
                                    </p:set>
                                    <p:animEffect transition="in" filter="fade">
                                      <p:cBhvr>
                                        <p:cTn id="21" dur="1000"/>
                                        <p:tgtEl>
                                          <p:spTgt spid="90"/>
                                        </p:tgtEl>
                                      </p:cBhvr>
                                    </p:animEffect>
                                    <p:anim calcmode="lin" valueType="num">
                                      <p:cBhvr>
                                        <p:cTn id="22" dur="1000" fill="hold"/>
                                        <p:tgtEl>
                                          <p:spTgt spid="90"/>
                                        </p:tgtEl>
                                        <p:attrNameLst>
                                          <p:attrName>ppt_x</p:attrName>
                                        </p:attrNameLst>
                                      </p:cBhvr>
                                      <p:tavLst>
                                        <p:tav tm="0">
                                          <p:val>
                                            <p:strVal val="#ppt_x"/>
                                          </p:val>
                                        </p:tav>
                                        <p:tav tm="100000">
                                          <p:val>
                                            <p:strVal val="#ppt_x"/>
                                          </p:val>
                                        </p:tav>
                                      </p:tavLst>
                                    </p:anim>
                                    <p:anim calcmode="lin" valueType="num">
                                      <p:cBhvr>
                                        <p:cTn id="23" dur="1000" fill="hold"/>
                                        <p:tgtEl>
                                          <p:spTgt spid="90"/>
                                        </p:tgtEl>
                                        <p:attrNameLst>
                                          <p:attrName>ppt_y</p:attrName>
                                        </p:attrNameLst>
                                      </p:cBhvr>
                                      <p:tavLst>
                                        <p:tav tm="0">
                                          <p:val>
                                            <p:strVal val="#ppt_y+.1"/>
                                          </p:val>
                                        </p:tav>
                                        <p:tav tm="100000">
                                          <p:val>
                                            <p:strVal val="#ppt_y"/>
                                          </p:val>
                                        </p:tav>
                                      </p:tavLst>
                                    </p:anim>
                                  </p:childTnLst>
                                </p:cTn>
                              </p:par>
                              <p:par>
                                <p:cTn id="24" presetID="53" presetClass="entr" presetSubtype="16" fill="hold" grpId="0" nodeType="withEffect">
                                  <p:stCondLst>
                                    <p:cond delay="500"/>
                                  </p:stCondLst>
                                  <p:childTnLst>
                                    <p:set>
                                      <p:cBhvr>
                                        <p:cTn id="25" dur="1" fill="hold">
                                          <p:stCondLst>
                                            <p:cond delay="0"/>
                                          </p:stCondLst>
                                        </p:cTn>
                                        <p:tgtEl>
                                          <p:spTgt spid="91"/>
                                        </p:tgtEl>
                                        <p:attrNameLst>
                                          <p:attrName>style.visibility</p:attrName>
                                        </p:attrNameLst>
                                      </p:cBhvr>
                                      <p:to>
                                        <p:strVal val="visible"/>
                                      </p:to>
                                    </p:set>
                                    <p:anim calcmode="lin" valueType="num">
                                      <p:cBhvr>
                                        <p:cTn id="26" dur="500" fill="hold"/>
                                        <p:tgtEl>
                                          <p:spTgt spid="91"/>
                                        </p:tgtEl>
                                        <p:attrNameLst>
                                          <p:attrName>ppt_w</p:attrName>
                                        </p:attrNameLst>
                                      </p:cBhvr>
                                      <p:tavLst>
                                        <p:tav tm="0">
                                          <p:val>
                                            <p:fltVal val="0"/>
                                          </p:val>
                                        </p:tav>
                                        <p:tav tm="100000">
                                          <p:val>
                                            <p:strVal val="#ppt_w"/>
                                          </p:val>
                                        </p:tav>
                                      </p:tavLst>
                                    </p:anim>
                                    <p:anim calcmode="lin" valueType="num">
                                      <p:cBhvr>
                                        <p:cTn id="27" dur="500" fill="hold"/>
                                        <p:tgtEl>
                                          <p:spTgt spid="91"/>
                                        </p:tgtEl>
                                        <p:attrNameLst>
                                          <p:attrName>ppt_h</p:attrName>
                                        </p:attrNameLst>
                                      </p:cBhvr>
                                      <p:tavLst>
                                        <p:tav tm="0">
                                          <p:val>
                                            <p:fltVal val="0"/>
                                          </p:val>
                                        </p:tav>
                                        <p:tav tm="100000">
                                          <p:val>
                                            <p:strVal val="#ppt_h"/>
                                          </p:val>
                                        </p:tav>
                                      </p:tavLst>
                                    </p:anim>
                                    <p:animEffect transition="in" filter="fade">
                                      <p:cBhvr>
                                        <p:cTn id="28" dur="500"/>
                                        <p:tgtEl>
                                          <p:spTgt spid="91"/>
                                        </p:tgtEl>
                                      </p:cBhvr>
                                    </p:animEffect>
                                  </p:childTnLst>
                                </p:cTn>
                              </p:par>
                              <p:par>
                                <p:cTn id="29" presetID="53" presetClass="entr" presetSubtype="16" fill="hold" grpId="0" nodeType="withEffect">
                                  <p:stCondLst>
                                    <p:cond delay="500"/>
                                  </p:stCondLst>
                                  <p:childTnLst>
                                    <p:set>
                                      <p:cBhvr>
                                        <p:cTn id="30" dur="1" fill="hold">
                                          <p:stCondLst>
                                            <p:cond delay="0"/>
                                          </p:stCondLst>
                                        </p:cTn>
                                        <p:tgtEl>
                                          <p:spTgt spid="92"/>
                                        </p:tgtEl>
                                        <p:attrNameLst>
                                          <p:attrName>style.visibility</p:attrName>
                                        </p:attrNameLst>
                                      </p:cBhvr>
                                      <p:to>
                                        <p:strVal val="visible"/>
                                      </p:to>
                                    </p:set>
                                    <p:anim calcmode="lin" valueType="num">
                                      <p:cBhvr>
                                        <p:cTn id="31" dur="500" fill="hold"/>
                                        <p:tgtEl>
                                          <p:spTgt spid="92"/>
                                        </p:tgtEl>
                                        <p:attrNameLst>
                                          <p:attrName>ppt_w</p:attrName>
                                        </p:attrNameLst>
                                      </p:cBhvr>
                                      <p:tavLst>
                                        <p:tav tm="0">
                                          <p:val>
                                            <p:fltVal val="0"/>
                                          </p:val>
                                        </p:tav>
                                        <p:tav tm="100000">
                                          <p:val>
                                            <p:strVal val="#ppt_w"/>
                                          </p:val>
                                        </p:tav>
                                      </p:tavLst>
                                    </p:anim>
                                    <p:anim calcmode="lin" valueType="num">
                                      <p:cBhvr>
                                        <p:cTn id="32" dur="500" fill="hold"/>
                                        <p:tgtEl>
                                          <p:spTgt spid="92"/>
                                        </p:tgtEl>
                                        <p:attrNameLst>
                                          <p:attrName>ppt_h</p:attrName>
                                        </p:attrNameLst>
                                      </p:cBhvr>
                                      <p:tavLst>
                                        <p:tav tm="0">
                                          <p:val>
                                            <p:fltVal val="0"/>
                                          </p:val>
                                        </p:tav>
                                        <p:tav tm="100000">
                                          <p:val>
                                            <p:strVal val="#ppt_h"/>
                                          </p:val>
                                        </p:tav>
                                      </p:tavLst>
                                    </p:anim>
                                    <p:animEffect transition="in" filter="fade">
                                      <p:cBhvr>
                                        <p:cTn id="33" dur="500"/>
                                        <p:tgtEl>
                                          <p:spTgt spid="92"/>
                                        </p:tgtEl>
                                      </p:cBhvr>
                                    </p:animEffect>
                                  </p:childTnLst>
                                </p:cTn>
                              </p:par>
                              <p:par>
                                <p:cTn id="34" presetID="53" presetClass="entr" presetSubtype="16" fill="hold" nodeType="withEffect">
                                  <p:stCondLst>
                                    <p:cond delay="500"/>
                                  </p:stCondLst>
                                  <p:childTnLst>
                                    <p:set>
                                      <p:cBhvr>
                                        <p:cTn id="35" dur="1" fill="hold">
                                          <p:stCondLst>
                                            <p:cond delay="0"/>
                                          </p:stCondLst>
                                        </p:cTn>
                                        <p:tgtEl>
                                          <p:spTgt spid="93"/>
                                        </p:tgtEl>
                                        <p:attrNameLst>
                                          <p:attrName>style.visibility</p:attrName>
                                        </p:attrNameLst>
                                      </p:cBhvr>
                                      <p:to>
                                        <p:strVal val="visible"/>
                                      </p:to>
                                    </p:set>
                                    <p:anim calcmode="lin" valueType="num">
                                      <p:cBhvr>
                                        <p:cTn id="36" dur="500" fill="hold"/>
                                        <p:tgtEl>
                                          <p:spTgt spid="93"/>
                                        </p:tgtEl>
                                        <p:attrNameLst>
                                          <p:attrName>ppt_w</p:attrName>
                                        </p:attrNameLst>
                                      </p:cBhvr>
                                      <p:tavLst>
                                        <p:tav tm="0">
                                          <p:val>
                                            <p:fltVal val="0"/>
                                          </p:val>
                                        </p:tav>
                                        <p:tav tm="100000">
                                          <p:val>
                                            <p:strVal val="#ppt_w"/>
                                          </p:val>
                                        </p:tav>
                                      </p:tavLst>
                                    </p:anim>
                                    <p:anim calcmode="lin" valueType="num">
                                      <p:cBhvr>
                                        <p:cTn id="37" dur="500" fill="hold"/>
                                        <p:tgtEl>
                                          <p:spTgt spid="93"/>
                                        </p:tgtEl>
                                        <p:attrNameLst>
                                          <p:attrName>ppt_h</p:attrName>
                                        </p:attrNameLst>
                                      </p:cBhvr>
                                      <p:tavLst>
                                        <p:tav tm="0">
                                          <p:val>
                                            <p:fltVal val="0"/>
                                          </p:val>
                                        </p:tav>
                                        <p:tav tm="100000">
                                          <p:val>
                                            <p:strVal val="#ppt_h"/>
                                          </p:val>
                                        </p:tav>
                                      </p:tavLst>
                                    </p:anim>
                                    <p:animEffect transition="in" filter="fade">
                                      <p:cBhvr>
                                        <p:cTn id="38" dur="500"/>
                                        <p:tgtEl>
                                          <p:spTgt spid="93"/>
                                        </p:tgtEl>
                                      </p:cBhvr>
                                    </p:animEffect>
                                  </p:childTnLst>
                                </p:cTn>
                              </p:par>
                              <p:par>
                                <p:cTn id="39" presetID="53" presetClass="entr" presetSubtype="16" fill="hold" nodeType="withEffect">
                                  <p:stCondLst>
                                    <p:cond delay="500"/>
                                  </p:stCondLst>
                                  <p:childTnLst>
                                    <p:set>
                                      <p:cBhvr>
                                        <p:cTn id="40" dur="1" fill="hold">
                                          <p:stCondLst>
                                            <p:cond delay="0"/>
                                          </p:stCondLst>
                                        </p:cTn>
                                        <p:tgtEl>
                                          <p:spTgt spid="98"/>
                                        </p:tgtEl>
                                        <p:attrNameLst>
                                          <p:attrName>style.visibility</p:attrName>
                                        </p:attrNameLst>
                                      </p:cBhvr>
                                      <p:to>
                                        <p:strVal val="visible"/>
                                      </p:to>
                                    </p:set>
                                    <p:anim calcmode="lin" valueType="num">
                                      <p:cBhvr>
                                        <p:cTn id="41" dur="500" fill="hold"/>
                                        <p:tgtEl>
                                          <p:spTgt spid="98"/>
                                        </p:tgtEl>
                                        <p:attrNameLst>
                                          <p:attrName>ppt_w</p:attrName>
                                        </p:attrNameLst>
                                      </p:cBhvr>
                                      <p:tavLst>
                                        <p:tav tm="0">
                                          <p:val>
                                            <p:fltVal val="0"/>
                                          </p:val>
                                        </p:tav>
                                        <p:tav tm="100000">
                                          <p:val>
                                            <p:strVal val="#ppt_w"/>
                                          </p:val>
                                        </p:tav>
                                      </p:tavLst>
                                    </p:anim>
                                    <p:anim calcmode="lin" valueType="num">
                                      <p:cBhvr>
                                        <p:cTn id="42" dur="500" fill="hold"/>
                                        <p:tgtEl>
                                          <p:spTgt spid="98"/>
                                        </p:tgtEl>
                                        <p:attrNameLst>
                                          <p:attrName>ppt_h</p:attrName>
                                        </p:attrNameLst>
                                      </p:cBhvr>
                                      <p:tavLst>
                                        <p:tav tm="0">
                                          <p:val>
                                            <p:fltVal val="0"/>
                                          </p:val>
                                        </p:tav>
                                        <p:tav tm="100000">
                                          <p:val>
                                            <p:strVal val="#ppt_h"/>
                                          </p:val>
                                        </p:tav>
                                      </p:tavLst>
                                    </p:anim>
                                    <p:animEffect transition="in" filter="fade">
                                      <p:cBhvr>
                                        <p:cTn id="43" dur="500"/>
                                        <p:tgtEl>
                                          <p:spTgt spid="98"/>
                                        </p:tgtEl>
                                      </p:cBhvr>
                                    </p:animEffect>
                                  </p:childTnLst>
                                </p:cTn>
                              </p:par>
                              <p:par>
                                <p:cTn id="44" presetID="53" presetClass="entr" presetSubtype="16" fill="hold" nodeType="withEffect">
                                  <p:stCondLst>
                                    <p:cond delay="500"/>
                                  </p:stCondLst>
                                  <p:childTnLst>
                                    <p:set>
                                      <p:cBhvr>
                                        <p:cTn id="45" dur="1" fill="hold">
                                          <p:stCondLst>
                                            <p:cond delay="0"/>
                                          </p:stCondLst>
                                        </p:cTn>
                                        <p:tgtEl>
                                          <p:spTgt spid="103"/>
                                        </p:tgtEl>
                                        <p:attrNameLst>
                                          <p:attrName>style.visibility</p:attrName>
                                        </p:attrNameLst>
                                      </p:cBhvr>
                                      <p:to>
                                        <p:strVal val="visible"/>
                                      </p:to>
                                    </p:set>
                                    <p:anim calcmode="lin" valueType="num">
                                      <p:cBhvr>
                                        <p:cTn id="46" dur="500" fill="hold"/>
                                        <p:tgtEl>
                                          <p:spTgt spid="103"/>
                                        </p:tgtEl>
                                        <p:attrNameLst>
                                          <p:attrName>ppt_w</p:attrName>
                                        </p:attrNameLst>
                                      </p:cBhvr>
                                      <p:tavLst>
                                        <p:tav tm="0">
                                          <p:val>
                                            <p:fltVal val="0"/>
                                          </p:val>
                                        </p:tav>
                                        <p:tav tm="100000">
                                          <p:val>
                                            <p:strVal val="#ppt_w"/>
                                          </p:val>
                                        </p:tav>
                                      </p:tavLst>
                                    </p:anim>
                                    <p:anim calcmode="lin" valueType="num">
                                      <p:cBhvr>
                                        <p:cTn id="47" dur="500" fill="hold"/>
                                        <p:tgtEl>
                                          <p:spTgt spid="103"/>
                                        </p:tgtEl>
                                        <p:attrNameLst>
                                          <p:attrName>ppt_h</p:attrName>
                                        </p:attrNameLst>
                                      </p:cBhvr>
                                      <p:tavLst>
                                        <p:tav tm="0">
                                          <p:val>
                                            <p:fltVal val="0"/>
                                          </p:val>
                                        </p:tav>
                                        <p:tav tm="100000">
                                          <p:val>
                                            <p:strVal val="#ppt_h"/>
                                          </p:val>
                                        </p:tav>
                                      </p:tavLst>
                                    </p:anim>
                                    <p:animEffect transition="in" filter="fade">
                                      <p:cBhvr>
                                        <p:cTn id="48" dur="500"/>
                                        <p:tgtEl>
                                          <p:spTgt spid="103"/>
                                        </p:tgtEl>
                                      </p:cBhvr>
                                    </p:animEffect>
                                  </p:childTnLst>
                                </p:cTn>
                              </p:par>
                              <p:par>
                                <p:cTn id="49" presetID="53" presetClass="entr" presetSubtype="16" fill="hold" nodeType="withEffect">
                                  <p:stCondLst>
                                    <p:cond delay="500"/>
                                  </p:stCondLst>
                                  <p:childTnLst>
                                    <p:set>
                                      <p:cBhvr>
                                        <p:cTn id="50" dur="1" fill="hold">
                                          <p:stCondLst>
                                            <p:cond delay="0"/>
                                          </p:stCondLst>
                                        </p:cTn>
                                        <p:tgtEl>
                                          <p:spTgt spid="153"/>
                                        </p:tgtEl>
                                        <p:attrNameLst>
                                          <p:attrName>style.visibility</p:attrName>
                                        </p:attrNameLst>
                                      </p:cBhvr>
                                      <p:to>
                                        <p:strVal val="visible"/>
                                      </p:to>
                                    </p:set>
                                    <p:anim calcmode="lin" valueType="num">
                                      <p:cBhvr>
                                        <p:cTn id="51" dur="500" fill="hold"/>
                                        <p:tgtEl>
                                          <p:spTgt spid="153"/>
                                        </p:tgtEl>
                                        <p:attrNameLst>
                                          <p:attrName>ppt_w</p:attrName>
                                        </p:attrNameLst>
                                      </p:cBhvr>
                                      <p:tavLst>
                                        <p:tav tm="0">
                                          <p:val>
                                            <p:fltVal val="0"/>
                                          </p:val>
                                        </p:tav>
                                        <p:tav tm="100000">
                                          <p:val>
                                            <p:strVal val="#ppt_w"/>
                                          </p:val>
                                        </p:tav>
                                      </p:tavLst>
                                    </p:anim>
                                    <p:anim calcmode="lin" valueType="num">
                                      <p:cBhvr>
                                        <p:cTn id="52" dur="500" fill="hold"/>
                                        <p:tgtEl>
                                          <p:spTgt spid="153"/>
                                        </p:tgtEl>
                                        <p:attrNameLst>
                                          <p:attrName>ppt_h</p:attrName>
                                        </p:attrNameLst>
                                      </p:cBhvr>
                                      <p:tavLst>
                                        <p:tav tm="0">
                                          <p:val>
                                            <p:fltVal val="0"/>
                                          </p:val>
                                        </p:tav>
                                        <p:tav tm="100000">
                                          <p:val>
                                            <p:strVal val="#ppt_h"/>
                                          </p:val>
                                        </p:tav>
                                      </p:tavLst>
                                    </p:anim>
                                    <p:animEffect transition="in" filter="fade">
                                      <p:cBhvr>
                                        <p:cTn id="53" dur="500"/>
                                        <p:tgtEl>
                                          <p:spTgt spid="153"/>
                                        </p:tgtEl>
                                      </p:cBhvr>
                                    </p:animEffect>
                                  </p:childTnLst>
                                </p:cTn>
                              </p:par>
                              <p:par>
                                <p:cTn id="54" presetID="53" presetClass="entr" presetSubtype="16" fill="hold" nodeType="withEffect">
                                  <p:stCondLst>
                                    <p:cond delay="500"/>
                                  </p:stCondLst>
                                  <p:childTnLst>
                                    <p:set>
                                      <p:cBhvr>
                                        <p:cTn id="55" dur="1" fill="hold">
                                          <p:stCondLst>
                                            <p:cond delay="0"/>
                                          </p:stCondLst>
                                        </p:cTn>
                                        <p:tgtEl>
                                          <p:spTgt spid="158"/>
                                        </p:tgtEl>
                                        <p:attrNameLst>
                                          <p:attrName>style.visibility</p:attrName>
                                        </p:attrNameLst>
                                      </p:cBhvr>
                                      <p:to>
                                        <p:strVal val="visible"/>
                                      </p:to>
                                    </p:set>
                                    <p:anim calcmode="lin" valueType="num">
                                      <p:cBhvr>
                                        <p:cTn id="56" dur="500" fill="hold"/>
                                        <p:tgtEl>
                                          <p:spTgt spid="158"/>
                                        </p:tgtEl>
                                        <p:attrNameLst>
                                          <p:attrName>ppt_w</p:attrName>
                                        </p:attrNameLst>
                                      </p:cBhvr>
                                      <p:tavLst>
                                        <p:tav tm="0">
                                          <p:val>
                                            <p:fltVal val="0"/>
                                          </p:val>
                                        </p:tav>
                                        <p:tav tm="100000">
                                          <p:val>
                                            <p:strVal val="#ppt_w"/>
                                          </p:val>
                                        </p:tav>
                                      </p:tavLst>
                                    </p:anim>
                                    <p:anim calcmode="lin" valueType="num">
                                      <p:cBhvr>
                                        <p:cTn id="57" dur="500" fill="hold"/>
                                        <p:tgtEl>
                                          <p:spTgt spid="158"/>
                                        </p:tgtEl>
                                        <p:attrNameLst>
                                          <p:attrName>ppt_h</p:attrName>
                                        </p:attrNameLst>
                                      </p:cBhvr>
                                      <p:tavLst>
                                        <p:tav tm="0">
                                          <p:val>
                                            <p:fltVal val="0"/>
                                          </p:val>
                                        </p:tav>
                                        <p:tav tm="100000">
                                          <p:val>
                                            <p:strVal val="#ppt_h"/>
                                          </p:val>
                                        </p:tav>
                                      </p:tavLst>
                                    </p:anim>
                                    <p:animEffect transition="in" filter="fade">
                                      <p:cBhvr>
                                        <p:cTn id="58" dur="500"/>
                                        <p:tgtEl>
                                          <p:spTgt spid="158"/>
                                        </p:tgtEl>
                                      </p:cBhvr>
                                    </p:animEffect>
                                  </p:childTnLst>
                                </p:cTn>
                              </p:par>
                              <p:par>
                                <p:cTn id="59" presetID="53" presetClass="entr" presetSubtype="16" fill="hold" nodeType="withEffect">
                                  <p:stCondLst>
                                    <p:cond delay="500"/>
                                  </p:stCondLst>
                                  <p:childTnLst>
                                    <p:set>
                                      <p:cBhvr>
                                        <p:cTn id="60" dur="1" fill="hold">
                                          <p:stCondLst>
                                            <p:cond delay="0"/>
                                          </p:stCondLst>
                                        </p:cTn>
                                        <p:tgtEl>
                                          <p:spTgt spid="163"/>
                                        </p:tgtEl>
                                        <p:attrNameLst>
                                          <p:attrName>style.visibility</p:attrName>
                                        </p:attrNameLst>
                                      </p:cBhvr>
                                      <p:to>
                                        <p:strVal val="visible"/>
                                      </p:to>
                                    </p:set>
                                    <p:anim calcmode="lin" valueType="num">
                                      <p:cBhvr>
                                        <p:cTn id="61" dur="500" fill="hold"/>
                                        <p:tgtEl>
                                          <p:spTgt spid="163"/>
                                        </p:tgtEl>
                                        <p:attrNameLst>
                                          <p:attrName>ppt_w</p:attrName>
                                        </p:attrNameLst>
                                      </p:cBhvr>
                                      <p:tavLst>
                                        <p:tav tm="0">
                                          <p:val>
                                            <p:fltVal val="0"/>
                                          </p:val>
                                        </p:tav>
                                        <p:tav tm="100000">
                                          <p:val>
                                            <p:strVal val="#ppt_w"/>
                                          </p:val>
                                        </p:tav>
                                      </p:tavLst>
                                    </p:anim>
                                    <p:anim calcmode="lin" valueType="num">
                                      <p:cBhvr>
                                        <p:cTn id="62" dur="500" fill="hold"/>
                                        <p:tgtEl>
                                          <p:spTgt spid="163"/>
                                        </p:tgtEl>
                                        <p:attrNameLst>
                                          <p:attrName>ppt_h</p:attrName>
                                        </p:attrNameLst>
                                      </p:cBhvr>
                                      <p:tavLst>
                                        <p:tav tm="0">
                                          <p:val>
                                            <p:fltVal val="0"/>
                                          </p:val>
                                        </p:tav>
                                        <p:tav tm="100000">
                                          <p:val>
                                            <p:strVal val="#ppt_h"/>
                                          </p:val>
                                        </p:tav>
                                      </p:tavLst>
                                    </p:anim>
                                    <p:animEffect transition="in" filter="fade">
                                      <p:cBhvr>
                                        <p:cTn id="63" dur="500"/>
                                        <p:tgtEl>
                                          <p:spTgt spid="163"/>
                                        </p:tgtEl>
                                      </p:cBhvr>
                                    </p:animEffect>
                                  </p:childTnLst>
                                </p:cTn>
                              </p:par>
                              <p:par>
                                <p:cTn id="64" presetID="53" presetClass="entr" presetSubtype="16" fill="hold" nodeType="withEffect">
                                  <p:stCondLst>
                                    <p:cond delay="500"/>
                                  </p:stCondLst>
                                  <p:childTnLst>
                                    <p:set>
                                      <p:cBhvr>
                                        <p:cTn id="65" dur="1" fill="hold">
                                          <p:stCondLst>
                                            <p:cond delay="0"/>
                                          </p:stCondLst>
                                        </p:cTn>
                                        <p:tgtEl>
                                          <p:spTgt spid="174"/>
                                        </p:tgtEl>
                                        <p:attrNameLst>
                                          <p:attrName>style.visibility</p:attrName>
                                        </p:attrNameLst>
                                      </p:cBhvr>
                                      <p:to>
                                        <p:strVal val="visible"/>
                                      </p:to>
                                    </p:set>
                                    <p:anim calcmode="lin" valueType="num">
                                      <p:cBhvr>
                                        <p:cTn id="66" dur="500" fill="hold"/>
                                        <p:tgtEl>
                                          <p:spTgt spid="174"/>
                                        </p:tgtEl>
                                        <p:attrNameLst>
                                          <p:attrName>ppt_w</p:attrName>
                                        </p:attrNameLst>
                                      </p:cBhvr>
                                      <p:tavLst>
                                        <p:tav tm="0">
                                          <p:val>
                                            <p:fltVal val="0"/>
                                          </p:val>
                                        </p:tav>
                                        <p:tav tm="100000">
                                          <p:val>
                                            <p:strVal val="#ppt_w"/>
                                          </p:val>
                                        </p:tav>
                                      </p:tavLst>
                                    </p:anim>
                                    <p:anim calcmode="lin" valueType="num">
                                      <p:cBhvr>
                                        <p:cTn id="67" dur="500" fill="hold"/>
                                        <p:tgtEl>
                                          <p:spTgt spid="174"/>
                                        </p:tgtEl>
                                        <p:attrNameLst>
                                          <p:attrName>ppt_h</p:attrName>
                                        </p:attrNameLst>
                                      </p:cBhvr>
                                      <p:tavLst>
                                        <p:tav tm="0">
                                          <p:val>
                                            <p:fltVal val="0"/>
                                          </p:val>
                                        </p:tav>
                                        <p:tav tm="100000">
                                          <p:val>
                                            <p:strVal val="#ppt_h"/>
                                          </p:val>
                                        </p:tav>
                                      </p:tavLst>
                                    </p:anim>
                                    <p:animEffect transition="in" filter="fade">
                                      <p:cBhvr>
                                        <p:cTn id="68" dur="500"/>
                                        <p:tgtEl>
                                          <p:spTgt spid="174"/>
                                        </p:tgtEl>
                                      </p:cBhvr>
                                    </p:animEffect>
                                  </p:childTnLst>
                                </p:cTn>
                              </p:par>
                              <p:par>
                                <p:cTn id="69" presetID="53" presetClass="entr" presetSubtype="16" fill="hold" nodeType="withEffect">
                                  <p:stCondLst>
                                    <p:cond delay="500"/>
                                  </p:stCondLst>
                                  <p:childTnLst>
                                    <p:set>
                                      <p:cBhvr>
                                        <p:cTn id="70" dur="1" fill="hold">
                                          <p:stCondLst>
                                            <p:cond delay="0"/>
                                          </p:stCondLst>
                                        </p:cTn>
                                        <p:tgtEl>
                                          <p:spTgt spid="179"/>
                                        </p:tgtEl>
                                        <p:attrNameLst>
                                          <p:attrName>style.visibility</p:attrName>
                                        </p:attrNameLst>
                                      </p:cBhvr>
                                      <p:to>
                                        <p:strVal val="visible"/>
                                      </p:to>
                                    </p:set>
                                    <p:anim calcmode="lin" valueType="num">
                                      <p:cBhvr>
                                        <p:cTn id="71" dur="500" fill="hold"/>
                                        <p:tgtEl>
                                          <p:spTgt spid="179"/>
                                        </p:tgtEl>
                                        <p:attrNameLst>
                                          <p:attrName>ppt_w</p:attrName>
                                        </p:attrNameLst>
                                      </p:cBhvr>
                                      <p:tavLst>
                                        <p:tav tm="0">
                                          <p:val>
                                            <p:fltVal val="0"/>
                                          </p:val>
                                        </p:tav>
                                        <p:tav tm="100000">
                                          <p:val>
                                            <p:strVal val="#ppt_w"/>
                                          </p:val>
                                        </p:tav>
                                      </p:tavLst>
                                    </p:anim>
                                    <p:anim calcmode="lin" valueType="num">
                                      <p:cBhvr>
                                        <p:cTn id="72" dur="500" fill="hold"/>
                                        <p:tgtEl>
                                          <p:spTgt spid="179"/>
                                        </p:tgtEl>
                                        <p:attrNameLst>
                                          <p:attrName>ppt_h</p:attrName>
                                        </p:attrNameLst>
                                      </p:cBhvr>
                                      <p:tavLst>
                                        <p:tav tm="0">
                                          <p:val>
                                            <p:fltVal val="0"/>
                                          </p:val>
                                        </p:tav>
                                        <p:tav tm="100000">
                                          <p:val>
                                            <p:strVal val="#ppt_h"/>
                                          </p:val>
                                        </p:tav>
                                      </p:tavLst>
                                    </p:anim>
                                    <p:animEffect transition="in" filter="fade">
                                      <p:cBhvr>
                                        <p:cTn id="73" dur="500"/>
                                        <p:tgtEl>
                                          <p:spTgt spid="179"/>
                                        </p:tgtEl>
                                      </p:cBhvr>
                                    </p:animEffect>
                                  </p:childTnLst>
                                </p:cTn>
                              </p:par>
                              <p:par>
                                <p:cTn id="74" presetID="53" presetClass="entr" presetSubtype="16" fill="hold" nodeType="withEffect">
                                  <p:stCondLst>
                                    <p:cond delay="500"/>
                                  </p:stCondLst>
                                  <p:childTnLst>
                                    <p:set>
                                      <p:cBhvr>
                                        <p:cTn id="75" dur="1" fill="hold">
                                          <p:stCondLst>
                                            <p:cond delay="0"/>
                                          </p:stCondLst>
                                        </p:cTn>
                                        <p:tgtEl>
                                          <p:spTgt spid="168"/>
                                        </p:tgtEl>
                                        <p:attrNameLst>
                                          <p:attrName>style.visibility</p:attrName>
                                        </p:attrNameLst>
                                      </p:cBhvr>
                                      <p:to>
                                        <p:strVal val="visible"/>
                                      </p:to>
                                    </p:set>
                                    <p:anim calcmode="lin" valueType="num">
                                      <p:cBhvr>
                                        <p:cTn id="76" dur="500" fill="hold"/>
                                        <p:tgtEl>
                                          <p:spTgt spid="168"/>
                                        </p:tgtEl>
                                        <p:attrNameLst>
                                          <p:attrName>ppt_w</p:attrName>
                                        </p:attrNameLst>
                                      </p:cBhvr>
                                      <p:tavLst>
                                        <p:tav tm="0">
                                          <p:val>
                                            <p:fltVal val="0"/>
                                          </p:val>
                                        </p:tav>
                                        <p:tav tm="100000">
                                          <p:val>
                                            <p:strVal val="#ppt_w"/>
                                          </p:val>
                                        </p:tav>
                                      </p:tavLst>
                                    </p:anim>
                                    <p:anim calcmode="lin" valueType="num">
                                      <p:cBhvr>
                                        <p:cTn id="77" dur="500" fill="hold"/>
                                        <p:tgtEl>
                                          <p:spTgt spid="168"/>
                                        </p:tgtEl>
                                        <p:attrNameLst>
                                          <p:attrName>ppt_h</p:attrName>
                                        </p:attrNameLst>
                                      </p:cBhvr>
                                      <p:tavLst>
                                        <p:tav tm="0">
                                          <p:val>
                                            <p:fltVal val="0"/>
                                          </p:val>
                                        </p:tav>
                                        <p:tav tm="100000">
                                          <p:val>
                                            <p:strVal val="#ppt_h"/>
                                          </p:val>
                                        </p:tav>
                                      </p:tavLst>
                                    </p:anim>
                                    <p:animEffect transition="in" filter="fade">
                                      <p:cBhvr>
                                        <p:cTn id="78" dur="5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7" grpId="0" animBg="1"/>
      <p:bldP spid="89" grpId="0" animBg="1"/>
      <p:bldP spid="90" grpId="0" animBg="1"/>
      <p:bldP spid="91" grpId="0"/>
      <p:bldP spid="9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2"/>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cs typeface="+mn-ea"/>
                <a:sym typeface="+mn-lt"/>
              </a:rPr>
              <a:t>公司介绍</a:t>
            </a:r>
            <a:endParaRPr lang="zh-CN" altLang="en-US" dirty="0">
              <a:solidFill>
                <a:schemeClr val="tx1">
                  <a:lumMod val="65000"/>
                  <a:lumOff val="35000"/>
                </a:schemeClr>
              </a:solidFill>
              <a:cs typeface="+mn-ea"/>
              <a:sym typeface="+mn-lt"/>
            </a:endParaRPr>
          </a:p>
        </p:txBody>
      </p:sp>
      <p:sp>
        <p:nvSpPr>
          <p:cNvPr id="64" name="六边形 63"/>
          <p:cNvSpPr/>
          <p:nvPr/>
        </p:nvSpPr>
        <p:spPr>
          <a:xfrm>
            <a:off x="241896" y="125400"/>
            <a:ext cx="481345" cy="414953"/>
          </a:xfrm>
          <a:prstGeom prst="hexagon">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9412843" y="188641"/>
            <a:ext cx="933216" cy="33441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69" name="矩形 68"/>
          <p:cNvSpPr/>
          <p:nvPr/>
        </p:nvSpPr>
        <p:spPr>
          <a:xfrm>
            <a:off x="10347503" y="187551"/>
            <a:ext cx="1582732" cy="334417"/>
          </a:xfrm>
          <a:prstGeom prst="rect">
            <a:avLst/>
          </a:prstGeom>
          <a:solidFill>
            <a:srgbClr val="92D050">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70" name="KSO_Shape"/>
          <p:cNvSpPr>
            <a:spLocks/>
          </p:cNvSpPr>
          <p:nvPr/>
        </p:nvSpPr>
        <p:spPr bwMode="auto">
          <a:xfrm>
            <a:off x="298622" y="206564"/>
            <a:ext cx="367893" cy="25262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cs typeface="+mn-ea"/>
              <a:sym typeface="+mn-lt"/>
            </a:endParaRPr>
          </a:p>
        </p:txBody>
      </p:sp>
      <p:sp>
        <p:nvSpPr>
          <p:cNvPr id="65" name="六边形 64"/>
          <p:cNvSpPr/>
          <p:nvPr/>
        </p:nvSpPr>
        <p:spPr>
          <a:xfrm>
            <a:off x="624979" y="392472"/>
            <a:ext cx="261790" cy="225682"/>
          </a:xfrm>
          <a:prstGeom prst="hexagon">
            <a:avLst/>
          </a:prstGeom>
          <a:solidFill>
            <a:srgbClr val="92D05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1" name="文本框 9"/>
          <p:cNvSpPr txBox="1"/>
          <p:nvPr/>
        </p:nvSpPr>
        <p:spPr>
          <a:xfrm>
            <a:off x="9412843" y="221073"/>
            <a:ext cx="933216" cy="284693"/>
          </a:xfrm>
          <a:prstGeom prst="rect">
            <a:avLst/>
          </a:prstGeom>
          <a:noFill/>
        </p:spPr>
        <p:txBody>
          <a:bodyPr wrap="square" lIns="68580" tIns="34290" rIns="68580" bIns="34290" rtlCol="0">
            <a:spAutoFit/>
          </a:bodyPr>
          <a:lstStyle/>
          <a:p>
            <a:pPr marL="0" lvl="1" algn="ctr"/>
            <a:r>
              <a:rPr lang="zh-CN" altLang="en-US" sz="1400" dirty="0">
                <a:solidFill>
                  <a:schemeClr val="bg1"/>
                </a:solidFill>
                <a:cs typeface="+mn-ea"/>
                <a:sym typeface="+mn-lt"/>
              </a:rPr>
              <a:t>第一章</a:t>
            </a:r>
          </a:p>
        </p:txBody>
      </p:sp>
      <p:sp>
        <p:nvSpPr>
          <p:cNvPr id="72" name="文本框 9"/>
          <p:cNvSpPr txBox="1"/>
          <p:nvPr/>
        </p:nvSpPr>
        <p:spPr>
          <a:xfrm>
            <a:off x="10338630" y="213502"/>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公司与团队</a:t>
            </a:r>
            <a:endParaRPr lang="zh-CN" altLang="en-US" sz="1400" dirty="0">
              <a:solidFill>
                <a:schemeClr val="bg1"/>
              </a:solidFill>
              <a:cs typeface="+mn-ea"/>
              <a:sym typeface="+mn-lt"/>
            </a:endParaRPr>
          </a:p>
        </p:txBody>
      </p:sp>
      <p:sp>
        <p:nvSpPr>
          <p:cNvPr id="87" name="Rectangle 4"/>
          <p:cNvSpPr txBox="1">
            <a:spLocks noChangeArrowheads="1"/>
          </p:cNvSpPr>
          <p:nvPr/>
        </p:nvSpPr>
        <p:spPr bwMode="auto">
          <a:xfrm>
            <a:off x="3505299" y="1142684"/>
            <a:ext cx="5235536"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400" b="0" dirty="0">
                <a:solidFill>
                  <a:schemeClr val="tx1">
                    <a:lumMod val="50000"/>
                    <a:lumOff val="50000"/>
                  </a:schemeClr>
                </a:solidFill>
                <a:latin typeface="+mn-lt"/>
                <a:ea typeface="+mn-ea"/>
                <a:cs typeface="+mn-ea"/>
                <a:sym typeface="+mn-lt"/>
              </a:rPr>
              <a:t>单击</a:t>
            </a:r>
            <a:r>
              <a:rPr lang="zh-CN" altLang="en-US" sz="2400" b="0" dirty="0" smtClean="0">
                <a:solidFill>
                  <a:schemeClr val="tx1">
                    <a:lumMod val="50000"/>
                    <a:lumOff val="50000"/>
                  </a:schemeClr>
                </a:solidFill>
                <a:latin typeface="+mn-lt"/>
                <a:ea typeface="+mn-ea"/>
                <a:cs typeface="+mn-ea"/>
                <a:sym typeface="+mn-lt"/>
              </a:rPr>
              <a:t>此处添加您公司名称</a:t>
            </a:r>
            <a:endParaRPr lang="zh-CN" sz="2400" b="0" dirty="0">
              <a:solidFill>
                <a:schemeClr val="tx1">
                  <a:lumMod val="50000"/>
                  <a:lumOff val="50000"/>
                </a:schemeClr>
              </a:solidFill>
              <a:latin typeface="+mn-lt"/>
              <a:ea typeface="+mn-ea"/>
              <a:cs typeface="+mn-ea"/>
              <a:sym typeface="+mn-lt"/>
            </a:endParaRPr>
          </a:p>
        </p:txBody>
      </p:sp>
      <p:sp>
        <p:nvSpPr>
          <p:cNvPr id="88" name="Rectangle 2"/>
          <p:cNvSpPr/>
          <p:nvPr/>
        </p:nvSpPr>
        <p:spPr>
          <a:xfrm>
            <a:off x="6097587" y="1740272"/>
            <a:ext cx="4883150" cy="2332788"/>
          </a:xfrm>
          <a:prstGeom prst="rect">
            <a:avLst/>
          </a:prstGeom>
          <a:blipFill>
            <a:blip r:embed="rId3"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cs typeface="+mn-ea"/>
              <a:sym typeface="+mn-lt"/>
            </a:endParaRPr>
          </a:p>
        </p:txBody>
      </p:sp>
      <p:sp>
        <p:nvSpPr>
          <p:cNvPr id="89" name="Rectangle 2"/>
          <p:cNvSpPr/>
          <p:nvPr/>
        </p:nvSpPr>
        <p:spPr>
          <a:xfrm>
            <a:off x="1286446" y="1740272"/>
            <a:ext cx="4883150" cy="2332788"/>
          </a:xfrm>
          <a:prstGeom prst="rect">
            <a:avLst/>
          </a:prstGeom>
          <a:blipFill>
            <a:blip r:embed="rId3"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cs typeface="+mn-ea"/>
              <a:sym typeface="+mn-lt"/>
            </a:endParaRPr>
          </a:p>
        </p:txBody>
      </p:sp>
      <p:sp>
        <p:nvSpPr>
          <p:cNvPr id="90" name="Rectangle 2"/>
          <p:cNvSpPr/>
          <p:nvPr/>
        </p:nvSpPr>
        <p:spPr>
          <a:xfrm>
            <a:off x="1286446" y="1740272"/>
            <a:ext cx="4883150" cy="2332788"/>
          </a:xfrm>
          <a:prstGeom prst="rect">
            <a:avLst/>
          </a:prstGeom>
          <a:solidFill>
            <a:schemeClr val="accent1">
              <a:lumMod val="75000"/>
              <a:alpha val="72941"/>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cs typeface="+mn-ea"/>
              <a:sym typeface="+mn-lt"/>
            </a:endParaRPr>
          </a:p>
        </p:txBody>
      </p:sp>
      <p:sp>
        <p:nvSpPr>
          <p:cNvPr id="91" name="矩形 90"/>
          <p:cNvSpPr/>
          <p:nvPr/>
        </p:nvSpPr>
        <p:spPr>
          <a:xfrm>
            <a:off x="4423177" y="2204866"/>
            <a:ext cx="1313162" cy="430879"/>
          </a:xfrm>
          <a:prstGeom prst="rect">
            <a:avLst/>
          </a:prstGeom>
        </p:spPr>
        <p:txBody>
          <a:bodyPr wrap="none" lIns="91431" tIns="45716" rIns="91431" bIns="45716">
            <a:spAutoFit/>
          </a:bodyPr>
          <a:lstStyle/>
          <a:p>
            <a:pPr algn="r"/>
            <a:r>
              <a:rPr lang="zh-CN" altLang="en-US" sz="2200" b="1" dirty="0" smtClean="0">
                <a:solidFill>
                  <a:schemeClr val="bg1">
                    <a:lumMod val="95000"/>
                  </a:schemeClr>
                </a:solidFill>
                <a:cs typeface="+mn-ea"/>
                <a:sym typeface="+mn-lt"/>
              </a:rPr>
              <a:t>关于我们</a:t>
            </a:r>
            <a:endParaRPr lang="en-US" altLang="zh-CN" sz="2200" b="1" dirty="0">
              <a:solidFill>
                <a:schemeClr val="bg1">
                  <a:lumMod val="95000"/>
                </a:schemeClr>
              </a:solidFill>
              <a:cs typeface="+mn-ea"/>
              <a:sym typeface="+mn-lt"/>
            </a:endParaRPr>
          </a:p>
        </p:txBody>
      </p:sp>
      <p:sp>
        <p:nvSpPr>
          <p:cNvPr id="92" name="矩形 47"/>
          <p:cNvSpPr>
            <a:spLocks noChangeArrowheads="1"/>
          </p:cNvSpPr>
          <p:nvPr/>
        </p:nvSpPr>
        <p:spPr bwMode="auto">
          <a:xfrm>
            <a:off x="1489075" y="2657424"/>
            <a:ext cx="4359786"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bg1"/>
                </a:solidFill>
                <a:latin typeface="+mn-lt"/>
                <a:ea typeface="+mn-ea"/>
                <a:cs typeface="+mn-ea"/>
                <a:sym typeface="+mn-lt"/>
              </a:rPr>
              <a:t>我图网在</a:t>
            </a:r>
            <a:r>
              <a:rPr lang="en-US" altLang="zh-CN" sz="1400" dirty="0">
                <a:solidFill>
                  <a:schemeClr val="bg1"/>
                </a:solidFill>
                <a:latin typeface="+mn-lt"/>
                <a:ea typeface="+mn-ea"/>
                <a:cs typeface="+mn-ea"/>
                <a:sym typeface="+mn-lt"/>
              </a:rPr>
              <a:t>2008</a:t>
            </a:r>
            <a:r>
              <a:rPr lang="zh-CN" altLang="en-US" sz="1400" dirty="0">
                <a:solidFill>
                  <a:schemeClr val="bg1"/>
                </a:solidFill>
                <a:latin typeface="+mn-lt"/>
                <a:ea typeface="+mn-ea"/>
                <a:cs typeface="+mn-ea"/>
                <a:sym typeface="+mn-lt"/>
              </a:rPr>
              <a:t>年</a:t>
            </a:r>
            <a:r>
              <a:rPr lang="en-US" altLang="zh-CN" sz="1400" dirty="0">
                <a:solidFill>
                  <a:schemeClr val="bg1"/>
                </a:solidFill>
                <a:latin typeface="+mn-lt"/>
                <a:ea typeface="+mn-ea"/>
                <a:cs typeface="+mn-ea"/>
                <a:sym typeface="+mn-lt"/>
              </a:rPr>
              <a:t>8</a:t>
            </a:r>
            <a:r>
              <a:rPr lang="zh-CN" altLang="en-US" sz="1400" dirty="0">
                <a:solidFill>
                  <a:schemeClr val="bg1"/>
                </a:solidFill>
                <a:latin typeface="+mn-lt"/>
                <a:ea typeface="+mn-ea"/>
                <a:cs typeface="+mn-ea"/>
                <a:sym typeface="+mn-lt"/>
              </a:rPr>
              <a:t>月</a:t>
            </a:r>
            <a:r>
              <a:rPr lang="en-US" altLang="zh-CN" sz="1400" dirty="0">
                <a:solidFill>
                  <a:schemeClr val="bg1"/>
                </a:solidFill>
                <a:latin typeface="+mn-lt"/>
                <a:ea typeface="+mn-ea"/>
                <a:cs typeface="+mn-ea"/>
                <a:sym typeface="+mn-lt"/>
              </a:rPr>
              <a:t>8</a:t>
            </a:r>
            <a:r>
              <a:rPr lang="zh-CN" altLang="en-US" sz="1400" dirty="0">
                <a:solidFill>
                  <a:schemeClr val="bg1"/>
                </a:solidFill>
                <a:latin typeface="+mn-lt"/>
                <a:ea typeface="+mn-ea"/>
                <a:cs typeface="+mn-ea"/>
                <a:sym typeface="+mn-lt"/>
              </a:rPr>
              <a:t>日</a:t>
            </a:r>
            <a:r>
              <a:rPr lang="en-US" altLang="zh-CN" sz="1400" dirty="0">
                <a:solidFill>
                  <a:schemeClr val="bg1"/>
                </a:solidFill>
                <a:latin typeface="+mn-lt"/>
                <a:ea typeface="+mn-ea"/>
                <a:cs typeface="+mn-ea"/>
                <a:sym typeface="+mn-lt"/>
              </a:rPr>
              <a:t>(</a:t>
            </a:r>
            <a:r>
              <a:rPr lang="zh-CN" altLang="en-US" sz="1400" dirty="0">
                <a:solidFill>
                  <a:schemeClr val="bg1"/>
                </a:solidFill>
                <a:latin typeface="+mn-lt"/>
                <a:ea typeface="+mn-ea"/>
                <a:cs typeface="+mn-ea"/>
                <a:sym typeface="+mn-lt"/>
              </a:rPr>
              <a:t>奥运会开幕</a:t>
            </a:r>
            <a:r>
              <a:rPr lang="en-US" altLang="zh-CN" sz="1400" dirty="0">
                <a:solidFill>
                  <a:schemeClr val="bg1"/>
                </a:solidFill>
                <a:latin typeface="+mn-lt"/>
                <a:ea typeface="+mn-ea"/>
                <a:cs typeface="+mn-ea"/>
                <a:sym typeface="+mn-lt"/>
              </a:rPr>
              <a:t>)</a:t>
            </a:r>
            <a:r>
              <a:rPr lang="zh-CN" altLang="en-US" sz="1400" dirty="0">
                <a:solidFill>
                  <a:schemeClr val="bg1"/>
                </a:solidFill>
                <a:latin typeface="+mn-lt"/>
                <a:ea typeface="+mn-ea"/>
                <a:cs typeface="+mn-ea"/>
                <a:sym typeface="+mn-lt"/>
              </a:rPr>
              <a:t>兴建，是设计作品交易平台，主要经营正版设计稿，正版摄影图，正版插画，正版</a:t>
            </a:r>
            <a:r>
              <a:rPr lang="en-US" altLang="zh-CN" sz="1400" dirty="0">
                <a:solidFill>
                  <a:schemeClr val="bg1"/>
                </a:solidFill>
                <a:latin typeface="+mn-lt"/>
                <a:ea typeface="+mn-ea"/>
                <a:cs typeface="+mn-ea"/>
                <a:sym typeface="+mn-lt"/>
              </a:rPr>
              <a:t>3d</a:t>
            </a:r>
            <a:r>
              <a:rPr lang="zh-CN" altLang="en-US" sz="1400" dirty="0">
                <a:solidFill>
                  <a:schemeClr val="bg1"/>
                </a:solidFill>
                <a:latin typeface="+mn-lt"/>
                <a:ea typeface="+mn-ea"/>
                <a:cs typeface="+mn-ea"/>
                <a:sym typeface="+mn-lt"/>
              </a:rPr>
              <a:t>模型，正版</a:t>
            </a:r>
            <a:r>
              <a:rPr lang="en-US" altLang="zh-CN" sz="1400" dirty="0">
                <a:solidFill>
                  <a:schemeClr val="bg1"/>
                </a:solidFill>
                <a:latin typeface="+mn-lt"/>
                <a:ea typeface="+mn-ea"/>
                <a:cs typeface="+mn-ea"/>
                <a:sym typeface="+mn-lt"/>
              </a:rPr>
              <a:t>flash</a:t>
            </a:r>
            <a:r>
              <a:rPr lang="zh-CN" altLang="en-US" sz="1400" dirty="0">
                <a:solidFill>
                  <a:schemeClr val="bg1"/>
                </a:solidFill>
                <a:latin typeface="+mn-lt"/>
                <a:ea typeface="+mn-ea"/>
                <a:cs typeface="+mn-ea"/>
                <a:sym typeface="+mn-lt"/>
              </a:rPr>
              <a:t>源文件等销售。</a:t>
            </a:r>
          </a:p>
        </p:txBody>
      </p:sp>
      <p:sp>
        <p:nvSpPr>
          <p:cNvPr id="93" name="Freeform 12"/>
          <p:cNvSpPr>
            <a:spLocks/>
          </p:cNvSpPr>
          <p:nvPr/>
        </p:nvSpPr>
        <p:spPr bwMode="auto">
          <a:xfrm>
            <a:off x="1608509" y="450912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75000"/>
            </a:schemeClr>
          </a:solidFill>
          <a:ln>
            <a:noFill/>
          </a:ln>
          <a:extLst/>
        </p:spPr>
        <p:txBody>
          <a:bodyPr/>
          <a:lstStyle/>
          <a:p>
            <a:endParaRPr lang="zh-CN" altLang="en-US">
              <a:solidFill>
                <a:schemeClr val="tx1">
                  <a:lumMod val="50000"/>
                  <a:lumOff val="50000"/>
                </a:schemeClr>
              </a:solidFill>
              <a:cs typeface="+mn-ea"/>
              <a:sym typeface="+mn-lt"/>
            </a:endParaRPr>
          </a:p>
        </p:txBody>
      </p:sp>
      <p:sp>
        <p:nvSpPr>
          <p:cNvPr id="94" name="Freeform 12"/>
          <p:cNvSpPr>
            <a:spLocks/>
          </p:cNvSpPr>
          <p:nvPr/>
        </p:nvSpPr>
        <p:spPr bwMode="auto">
          <a:xfrm flipH="1" flipV="1">
            <a:off x="10202043" y="5425556"/>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75000"/>
            </a:schemeClr>
          </a:solidFill>
          <a:ln>
            <a:noFill/>
          </a:ln>
          <a:extLst/>
        </p:spPr>
        <p:txBody>
          <a:bodyPr/>
          <a:lstStyle/>
          <a:p>
            <a:endParaRPr lang="zh-CN" altLang="en-US">
              <a:solidFill>
                <a:schemeClr val="tx1">
                  <a:lumMod val="50000"/>
                  <a:lumOff val="50000"/>
                </a:schemeClr>
              </a:solidFill>
              <a:cs typeface="+mn-ea"/>
              <a:sym typeface="+mn-lt"/>
            </a:endParaRPr>
          </a:p>
        </p:txBody>
      </p:sp>
      <p:sp>
        <p:nvSpPr>
          <p:cNvPr id="95" name="TextBox 94"/>
          <p:cNvSpPr txBox="1"/>
          <p:nvPr/>
        </p:nvSpPr>
        <p:spPr>
          <a:xfrm>
            <a:off x="1968549" y="4823323"/>
            <a:ext cx="8545239"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cs typeface="+mn-ea"/>
                <a:sym typeface="+mn-lt"/>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96" name="弧形 95"/>
          <p:cNvSpPr/>
          <p:nvPr/>
        </p:nvSpPr>
        <p:spPr>
          <a:xfrm>
            <a:off x="3793331" y="1052736"/>
            <a:ext cx="504056" cy="504056"/>
          </a:xfrm>
          <a:prstGeom prst="arc">
            <a:avLst>
              <a:gd name="adj1" fmla="val 18916496"/>
              <a:gd name="adj2" fmla="val 2632855"/>
            </a:avLst>
          </a:prstGeom>
          <a:ln>
            <a:solidFill>
              <a:srgbClr val="92D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sp>
        <p:nvSpPr>
          <p:cNvPr id="102" name="矩形 101"/>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3" name="矩形 102"/>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4" name="矩形 103"/>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0" name="矩形 149"/>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1" name="矩形 150"/>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130923170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wipe(down)">
                                      <p:cBhvr>
                                        <p:cTn id="7" dur="500"/>
                                        <p:tgtEl>
                                          <p:spTgt spid="9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wipe(left)">
                                      <p:cBhvr>
                                        <p:cTn id="11" dur="500"/>
                                        <p:tgtEl>
                                          <p:spTgt spid="87"/>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88"/>
                                        </p:tgtEl>
                                        <p:attrNameLst>
                                          <p:attrName>style.visibility</p:attrName>
                                        </p:attrNameLst>
                                      </p:cBhvr>
                                      <p:to>
                                        <p:strVal val="visible"/>
                                      </p:to>
                                    </p:set>
                                    <p:anim calcmode="lin" valueType="num">
                                      <p:cBhvr additive="base">
                                        <p:cTn id="15" dur="500" fill="hold"/>
                                        <p:tgtEl>
                                          <p:spTgt spid="88"/>
                                        </p:tgtEl>
                                        <p:attrNameLst>
                                          <p:attrName>ppt_x</p:attrName>
                                        </p:attrNameLst>
                                      </p:cBhvr>
                                      <p:tavLst>
                                        <p:tav tm="0">
                                          <p:val>
                                            <p:strVal val="0-#ppt_w/2"/>
                                          </p:val>
                                        </p:tav>
                                        <p:tav tm="100000">
                                          <p:val>
                                            <p:strVal val="#ppt_x"/>
                                          </p:val>
                                        </p:tav>
                                      </p:tavLst>
                                    </p:anim>
                                    <p:anim calcmode="lin" valueType="num">
                                      <p:cBhvr additive="base">
                                        <p:cTn id="16" dur="500" fill="hold"/>
                                        <p:tgtEl>
                                          <p:spTgt spid="88"/>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89"/>
                                        </p:tgtEl>
                                        <p:attrNameLst>
                                          <p:attrName>style.visibility</p:attrName>
                                        </p:attrNameLst>
                                      </p:cBhvr>
                                      <p:to>
                                        <p:strVal val="visible"/>
                                      </p:to>
                                    </p:set>
                                    <p:anim calcmode="lin" valueType="num">
                                      <p:cBhvr additive="base">
                                        <p:cTn id="20" dur="500" fill="hold"/>
                                        <p:tgtEl>
                                          <p:spTgt spid="89"/>
                                        </p:tgtEl>
                                        <p:attrNameLst>
                                          <p:attrName>ppt_x</p:attrName>
                                        </p:attrNameLst>
                                      </p:cBhvr>
                                      <p:tavLst>
                                        <p:tav tm="0">
                                          <p:val>
                                            <p:strVal val="0-#ppt_w/2"/>
                                          </p:val>
                                        </p:tav>
                                        <p:tav tm="100000">
                                          <p:val>
                                            <p:strVal val="#ppt_x"/>
                                          </p:val>
                                        </p:tav>
                                      </p:tavLst>
                                    </p:anim>
                                    <p:anim calcmode="lin" valueType="num">
                                      <p:cBhvr additive="base">
                                        <p:cTn id="21" dur="500" fill="hold"/>
                                        <p:tgtEl>
                                          <p:spTgt spid="89"/>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90"/>
                                        </p:tgtEl>
                                        <p:attrNameLst>
                                          <p:attrName>style.visibility</p:attrName>
                                        </p:attrNameLst>
                                      </p:cBhvr>
                                      <p:to>
                                        <p:strVal val="visible"/>
                                      </p:to>
                                    </p:set>
                                    <p:anim calcmode="lin" valueType="num">
                                      <p:cBhvr additive="base">
                                        <p:cTn id="25" dur="500" fill="hold"/>
                                        <p:tgtEl>
                                          <p:spTgt spid="90"/>
                                        </p:tgtEl>
                                        <p:attrNameLst>
                                          <p:attrName>ppt_x</p:attrName>
                                        </p:attrNameLst>
                                      </p:cBhvr>
                                      <p:tavLst>
                                        <p:tav tm="0">
                                          <p:val>
                                            <p:strVal val="0-#ppt_w/2"/>
                                          </p:val>
                                        </p:tav>
                                        <p:tav tm="100000">
                                          <p:val>
                                            <p:strVal val="#ppt_x"/>
                                          </p:val>
                                        </p:tav>
                                      </p:tavLst>
                                    </p:anim>
                                    <p:anim calcmode="lin" valueType="num">
                                      <p:cBhvr additive="base">
                                        <p:cTn id="26" dur="500" fill="hold"/>
                                        <p:tgtEl>
                                          <p:spTgt spid="90"/>
                                        </p:tgtEl>
                                        <p:attrNameLst>
                                          <p:attrName>ppt_y</p:attrName>
                                        </p:attrNameLst>
                                      </p:cBhvr>
                                      <p:tavLst>
                                        <p:tav tm="0">
                                          <p:val>
                                            <p:strVal val="#ppt_y"/>
                                          </p:val>
                                        </p:tav>
                                        <p:tav tm="100000">
                                          <p:val>
                                            <p:strVal val="#ppt_y"/>
                                          </p:val>
                                        </p:tav>
                                      </p:tavLst>
                                    </p:anim>
                                  </p:childTnLst>
                                </p:cTn>
                              </p:par>
                              <p:par>
                                <p:cTn id="27" presetID="22" presetClass="entr" presetSubtype="2" fill="hold" grpId="0" nodeType="withEffect">
                                  <p:stCondLst>
                                    <p:cond delay="250"/>
                                  </p:stCondLst>
                                  <p:childTnLst>
                                    <p:set>
                                      <p:cBhvr>
                                        <p:cTn id="28" dur="1" fill="hold">
                                          <p:stCondLst>
                                            <p:cond delay="0"/>
                                          </p:stCondLst>
                                        </p:cTn>
                                        <p:tgtEl>
                                          <p:spTgt spid="91"/>
                                        </p:tgtEl>
                                        <p:attrNameLst>
                                          <p:attrName>style.visibility</p:attrName>
                                        </p:attrNameLst>
                                      </p:cBhvr>
                                      <p:to>
                                        <p:strVal val="visible"/>
                                      </p:to>
                                    </p:set>
                                    <p:animEffect transition="in" filter="wipe(right)">
                                      <p:cBhvr>
                                        <p:cTn id="29" dur="500"/>
                                        <p:tgtEl>
                                          <p:spTgt spid="91"/>
                                        </p:tgtEl>
                                      </p:cBhvr>
                                    </p:animEffect>
                                  </p:childTnLst>
                                </p:cTn>
                              </p:par>
                              <p:par>
                                <p:cTn id="30" presetID="22" presetClass="entr" presetSubtype="2" fill="hold" grpId="0" nodeType="withEffect">
                                  <p:stCondLst>
                                    <p:cond delay="250"/>
                                  </p:stCondLst>
                                  <p:childTnLst>
                                    <p:set>
                                      <p:cBhvr>
                                        <p:cTn id="31" dur="1" fill="hold">
                                          <p:stCondLst>
                                            <p:cond delay="0"/>
                                          </p:stCondLst>
                                        </p:cTn>
                                        <p:tgtEl>
                                          <p:spTgt spid="92"/>
                                        </p:tgtEl>
                                        <p:attrNameLst>
                                          <p:attrName>style.visibility</p:attrName>
                                        </p:attrNameLst>
                                      </p:cBhvr>
                                      <p:to>
                                        <p:strVal val="visible"/>
                                      </p:to>
                                    </p:set>
                                    <p:animEffect transition="in" filter="wipe(right)">
                                      <p:cBhvr>
                                        <p:cTn id="32" dur="500"/>
                                        <p:tgtEl>
                                          <p:spTgt spid="92"/>
                                        </p:tgtEl>
                                      </p:cBhvr>
                                    </p:animEffect>
                                  </p:childTnLst>
                                </p:cTn>
                              </p:par>
                            </p:childTnLst>
                          </p:cTn>
                        </p:par>
                        <p:par>
                          <p:cTn id="33" fill="hold">
                            <p:stCondLst>
                              <p:cond delay="2750"/>
                            </p:stCondLst>
                            <p:childTnLst>
                              <p:par>
                                <p:cTn id="34" presetID="1" presetClass="entr" presetSubtype="0" fill="hold" grpId="0" nodeType="afterEffect">
                                  <p:stCondLst>
                                    <p:cond delay="0"/>
                                  </p:stCondLst>
                                  <p:childTnLst>
                                    <p:set>
                                      <p:cBhvr>
                                        <p:cTn id="35" dur="1" fill="hold">
                                          <p:stCondLst>
                                            <p:cond delay="0"/>
                                          </p:stCondLst>
                                        </p:cTn>
                                        <p:tgtEl>
                                          <p:spTgt spid="93"/>
                                        </p:tgtEl>
                                        <p:attrNameLst>
                                          <p:attrName>style.visibility</p:attrName>
                                        </p:attrNameLst>
                                      </p:cBhvr>
                                      <p:to>
                                        <p:strVal val="visible"/>
                                      </p:to>
                                    </p:set>
                                  </p:childTnLst>
                                </p:cTn>
                              </p:par>
                              <p:par>
                                <p:cTn id="36" presetID="35" presetClass="path" presetSubtype="0" accel="50000" decel="50000" fill="hold" grpId="1" nodeType="withEffect">
                                  <p:stCondLst>
                                    <p:cond delay="0"/>
                                  </p:stCondLst>
                                  <p:childTnLst>
                                    <p:animMotion origin="layout" path="M -3.56836E-6 -3.7037E-7 L 0.36686 0.15278 " pathEditMode="relative" rAng="0" ptsTypes="AA">
                                      <p:cBhvr>
                                        <p:cTn id="37" dur="500" spd="-99900" fill="hold"/>
                                        <p:tgtEl>
                                          <p:spTgt spid="93"/>
                                        </p:tgtEl>
                                        <p:attrNameLst>
                                          <p:attrName>ppt_x,ppt_y</p:attrName>
                                        </p:attrNameLst>
                                      </p:cBhvr>
                                      <p:rCtr x="18343" y="7639"/>
                                    </p:animMotion>
                                  </p:childTnLst>
                                </p:cTn>
                              </p:par>
                              <p:par>
                                <p:cTn id="38" presetID="1" presetClass="entr" presetSubtype="0" fill="hold" grpId="0" nodeType="withEffect">
                                  <p:stCondLst>
                                    <p:cond delay="0"/>
                                  </p:stCondLst>
                                  <p:childTnLst>
                                    <p:set>
                                      <p:cBhvr>
                                        <p:cTn id="39" dur="1" fill="hold">
                                          <p:stCondLst>
                                            <p:cond delay="0"/>
                                          </p:stCondLst>
                                        </p:cTn>
                                        <p:tgtEl>
                                          <p:spTgt spid="94"/>
                                        </p:tgtEl>
                                        <p:attrNameLst>
                                          <p:attrName>style.visibility</p:attrName>
                                        </p:attrNameLst>
                                      </p:cBhvr>
                                      <p:to>
                                        <p:strVal val="visible"/>
                                      </p:to>
                                    </p:set>
                                  </p:childTnLst>
                                </p:cTn>
                              </p:par>
                              <p:par>
                                <p:cTn id="40" presetID="35" presetClass="path" presetSubtype="0" accel="50000" decel="50000" fill="hold" grpId="1" nodeType="withEffect">
                                  <p:stCondLst>
                                    <p:cond delay="0"/>
                                  </p:stCondLst>
                                  <p:childTnLst>
                                    <p:animMotion origin="layout" path="M 7.85742E-7 -3.33333E-6 L -0.39495 -0.11018 " pathEditMode="relative" rAng="0" ptsTypes="AA">
                                      <p:cBhvr>
                                        <p:cTn id="41" dur="500" spd="-99900" fill="hold"/>
                                        <p:tgtEl>
                                          <p:spTgt spid="94"/>
                                        </p:tgtEl>
                                        <p:attrNameLst>
                                          <p:attrName>ppt_x,ppt_y</p:attrName>
                                        </p:attrNameLst>
                                      </p:cBhvr>
                                      <p:rCtr x="-19748" y="-5509"/>
                                    </p:animMotion>
                                  </p:childTnLst>
                                </p:cTn>
                              </p:par>
                            </p:childTnLst>
                          </p:cTn>
                        </p:par>
                        <p:par>
                          <p:cTn id="42" fill="hold">
                            <p:stCondLst>
                              <p:cond delay="3250"/>
                            </p:stCondLst>
                            <p:childTnLst>
                              <p:par>
                                <p:cTn id="43" presetID="18" presetClass="entr" presetSubtype="3" fill="hold" grpId="0" nodeType="afterEffect">
                                  <p:stCondLst>
                                    <p:cond delay="0"/>
                                  </p:stCondLst>
                                  <p:childTnLst>
                                    <p:set>
                                      <p:cBhvr>
                                        <p:cTn id="44" dur="1" fill="hold">
                                          <p:stCondLst>
                                            <p:cond delay="0"/>
                                          </p:stCondLst>
                                        </p:cTn>
                                        <p:tgtEl>
                                          <p:spTgt spid="95"/>
                                        </p:tgtEl>
                                        <p:attrNameLst>
                                          <p:attrName>style.visibility</p:attrName>
                                        </p:attrNameLst>
                                      </p:cBhvr>
                                      <p:to>
                                        <p:strVal val="visible"/>
                                      </p:to>
                                    </p:set>
                                    <p:animEffect transition="in" filter="strips(upRight)">
                                      <p:cBhvr>
                                        <p:cTn id="45"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8" grpId="0" animBg="1"/>
      <p:bldP spid="89" grpId="0" animBg="1"/>
      <p:bldP spid="90" grpId="0" animBg="1"/>
      <p:bldP spid="91" grpId="0"/>
      <p:bldP spid="92" grpId="0"/>
      <p:bldP spid="93" grpId="0" animBg="1"/>
      <p:bldP spid="93" grpId="1" animBg="1"/>
      <p:bldP spid="94" grpId="0" animBg="1"/>
      <p:bldP spid="94" grpId="1" animBg="1"/>
      <p:bldP spid="95" grpId="0"/>
      <p:bldP spid="9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2"/>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cs typeface="+mn-ea"/>
                <a:sym typeface="+mn-lt"/>
              </a:rPr>
              <a:t>团队介绍</a:t>
            </a:r>
            <a:endParaRPr lang="zh-CN" altLang="en-US" dirty="0">
              <a:solidFill>
                <a:schemeClr val="tx1">
                  <a:lumMod val="65000"/>
                  <a:lumOff val="35000"/>
                </a:schemeClr>
              </a:solidFill>
              <a:cs typeface="+mn-ea"/>
              <a:sym typeface="+mn-lt"/>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1777108" y="3153572"/>
            <a:ext cx="2485289" cy="2485289"/>
          </a:xfrm>
          <a:prstGeom prst="ellipse">
            <a:avLst/>
          </a:prstGeom>
          <a:solidFill>
            <a:srgbClr val="31859C">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60" name="TextBox 59"/>
          <p:cNvSpPr txBox="1"/>
          <p:nvPr/>
        </p:nvSpPr>
        <p:spPr>
          <a:xfrm>
            <a:off x="2016224" y="4189407"/>
            <a:ext cx="2001962" cy="36933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2400" b="1" dirty="0" smtClean="0">
                <a:solidFill>
                  <a:schemeClr val="bg1"/>
                </a:solidFill>
                <a:latin typeface="+mn-lt"/>
                <a:ea typeface="+mn-ea"/>
                <a:cs typeface="+mn-ea"/>
                <a:sym typeface="+mn-lt"/>
              </a:rPr>
              <a:t>我们的团队</a:t>
            </a:r>
            <a:endParaRPr lang="en-US" altLang="zh-CN" sz="2400" b="1" dirty="0">
              <a:solidFill>
                <a:schemeClr val="bg1"/>
              </a:solidFill>
              <a:latin typeface="+mn-lt"/>
              <a:ea typeface="+mn-ea"/>
              <a:cs typeface="+mn-ea"/>
              <a:sym typeface="+mn-lt"/>
            </a:endParaRPr>
          </a:p>
        </p:txBody>
      </p:sp>
      <p:sp>
        <p:nvSpPr>
          <p:cNvPr id="61" name="椭圆 60"/>
          <p:cNvSpPr/>
          <p:nvPr/>
        </p:nvSpPr>
        <p:spPr>
          <a:xfrm>
            <a:off x="1777108" y="1137348"/>
            <a:ext cx="2485289" cy="2485289"/>
          </a:xfrm>
          <a:prstGeom prst="ellipse">
            <a:avLst/>
          </a:prstGeom>
          <a:solidFill>
            <a:srgbClr val="92D050">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2" name="KSO_Shape"/>
          <p:cNvSpPr>
            <a:spLocks/>
          </p:cNvSpPr>
          <p:nvPr/>
        </p:nvSpPr>
        <p:spPr bwMode="auto">
          <a:xfrm>
            <a:off x="2181828" y="1845641"/>
            <a:ext cx="1648122" cy="1150939"/>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cs typeface="+mn-ea"/>
              <a:sym typeface="+mn-lt"/>
            </a:endParaRPr>
          </a:p>
        </p:txBody>
      </p:sp>
      <p:sp>
        <p:nvSpPr>
          <p:cNvPr id="66" name="椭圆 65"/>
          <p:cNvSpPr/>
          <p:nvPr/>
        </p:nvSpPr>
        <p:spPr>
          <a:xfrm>
            <a:off x="5483106" y="1052738"/>
            <a:ext cx="1119029" cy="1119029"/>
          </a:xfrm>
          <a:prstGeom prst="ellipse">
            <a:avLst/>
          </a:prstGeom>
          <a:solidFill>
            <a:srgbClr val="92D05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67" name="TextBox 66"/>
          <p:cNvSpPr txBox="1"/>
          <p:nvPr/>
        </p:nvSpPr>
        <p:spPr>
          <a:xfrm>
            <a:off x="5545237" y="1344661"/>
            <a:ext cx="1005403" cy="584775"/>
          </a:xfrm>
          <a:prstGeom prst="rect">
            <a:avLst/>
          </a:prstGeom>
          <a:noFill/>
        </p:spPr>
        <p:txBody>
          <a:bodyPr wrap="none" rtlCol="0">
            <a:spAutoFit/>
          </a:bodyPr>
          <a:lstStyle/>
          <a:p>
            <a:r>
              <a:rPr lang="zh-CN" altLang="en-US" sz="3200" dirty="0">
                <a:solidFill>
                  <a:schemeClr val="bg1"/>
                </a:solidFill>
                <a:cs typeface="+mn-ea"/>
                <a:sym typeface="+mn-lt"/>
              </a:rPr>
              <a:t>青春</a:t>
            </a:r>
          </a:p>
        </p:txBody>
      </p:sp>
      <p:sp>
        <p:nvSpPr>
          <p:cNvPr id="68" name="椭圆 67"/>
          <p:cNvSpPr/>
          <p:nvPr/>
        </p:nvSpPr>
        <p:spPr>
          <a:xfrm>
            <a:off x="6730463" y="1065340"/>
            <a:ext cx="1119029" cy="1119029"/>
          </a:xfrm>
          <a:prstGeom prst="ellipse">
            <a:avLst/>
          </a:prstGeom>
          <a:solidFill>
            <a:schemeClr val="accent5">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73" name="TextBox 72"/>
          <p:cNvSpPr txBox="1"/>
          <p:nvPr/>
        </p:nvSpPr>
        <p:spPr>
          <a:xfrm>
            <a:off x="6792595" y="1357263"/>
            <a:ext cx="1005403" cy="584775"/>
          </a:xfrm>
          <a:prstGeom prst="rect">
            <a:avLst/>
          </a:prstGeom>
          <a:noFill/>
        </p:spPr>
        <p:txBody>
          <a:bodyPr wrap="none" rtlCol="0">
            <a:spAutoFit/>
          </a:bodyPr>
          <a:lstStyle/>
          <a:p>
            <a:r>
              <a:rPr lang="zh-CN" altLang="en-US" sz="3200" dirty="0">
                <a:solidFill>
                  <a:schemeClr val="bg1"/>
                </a:solidFill>
                <a:cs typeface="+mn-ea"/>
                <a:sym typeface="+mn-lt"/>
              </a:rPr>
              <a:t>活力</a:t>
            </a:r>
          </a:p>
        </p:txBody>
      </p:sp>
      <p:sp>
        <p:nvSpPr>
          <p:cNvPr id="74" name="椭圆 73"/>
          <p:cNvSpPr/>
          <p:nvPr/>
        </p:nvSpPr>
        <p:spPr>
          <a:xfrm>
            <a:off x="7954599" y="1065340"/>
            <a:ext cx="1119029" cy="1119029"/>
          </a:xfrm>
          <a:prstGeom prst="ellipse">
            <a:avLst/>
          </a:prstGeom>
          <a:solidFill>
            <a:schemeClr val="accent2"/>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87" name="TextBox 86"/>
          <p:cNvSpPr txBox="1"/>
          <p:nvPr/>
        </p:nvSpPr>
        <p:spPr>
          <a:xfrm>
            <a:off x="8016731" y="1357263"/>
            <a:ext cx="1005403" cy="584775"/>
          </a:xfrm>
          <a:prstGeom prst="rect">
            <a:avLst/>
          </a:prstGeom>
          <a:noFill/>
        </p:spPr>
        <p:txBody>
          <a:bodyPr wrap="none" rtlCol="0">
            <a:spAutoFit/>
          </a:bodyPr>
          <a:lstStyle/>
          <a:p>
            <a:r>
              <a:rPr lang="zh-CN" altLang="en-US" sz="3200" dirty="0">
                <a:solidFill>
                  <a:schemeClr val="bg1"/>
                </a:solidFill>
                <a:cs typeface="+mn-ea"/>
                <a:sym typeface="+mn-lt"/>
              </a:rPr>
              <a:t>专业</a:t>
            </a:r>
          </a:p>
        </p:txBody>
      </p:sp>
      <p:sp>
        <p:nvSpPr>
          <p:cNvPr id="88" name="椭圆 87"/>
          <p:cNvSpPr/>
          <p:nvPr/>
        </p:nvSpPr>
        <p:spPr>
          <a:xfrm>
            <a:off x="9178736" y="1065340"/>
            <a:ext cx="1119029" cy="1119029"/>
          </a:xfrm>
          <a:prstGeom prst="ellipse">
            <a:avLst/>
          </a:prstGeom>
          <a:solidFill>
            <a:schemeClr val="accent1">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89" name="TextBox 88"/>
          <p:cNvSpPr txBox="1"/>
          <p:nvPr/>
        </p:nvSpPr>
        <p:spPr>
          <a:xfrm>
            <a:off x="9240867" y="1357263"/>
            <a:ext cx="1005403" cy="584775"/>
          </a:xfrm>
          <a:prstGeom prst="rect">
            <a:avLst/>
          </a:prstGeom>
          <a:noFill/>
        </p:spPr>
        <p:txBody>
          <a:bodyPr wrap="none" rtlCol="0">
            <a:spAutoFit/>
          </a:bodyPr>
          <a:lstStyle/>
          <a:p>
            <a:r>
              <a:rPr lang="zh-CN" altLang="en-US" sz="3200" dirty="0">
                <a:solidFill>
                  <a:schemeClr val="bg1"/>
                </a:solidFill>
                <a:cs typeface="+mn-ea"/>
                <a:sym typeface="+mn-lt"/>
              </a:rPr>
              <a:t>梦想</a:t>
            </a:r>
          </a:p>
        </p:txBody>
      </p:sp>
      <p:sp>
        <p:nvSpPr>
          <p:cNvPr id="90" name="TextBox 89"/>
          <p:cNvSpPr txBox="1"/>
          <p:nvPr/>
        </p:nvSpPr>
        <p:spPr>
          <a:xfrm>
            <a:off x="5159410" y="2682613"/>
            <a:ext cx="5570403" cy="1077218"/>
          </a:xfrm>
          <a:prstGeom prst="rect">
            <a:avLst/>
          </a:prstGeom>
          <a:noFill/>
        </p:spPr>
        <p:txBody>
          <a:bodyPr wrap="square" rtlCol="0">
            <a:spAutoFit/>
          </a:bodyPr>
          <a:lstStyle/>
          <a:p>
            <a:r>
              <a:rPr lang="zh-CN" altLang="en-US" sz="1600" dirty="0">
                <a:solidFill>
                  <a:schemeClr val="tx1">
                    <a:lumMod val="50000"/>
                    <a:lumOff val="50000"/>
                  </a:schemeClr>
                </a:solidFill>
                <a:cs typeface="+mn-ea"/>
                <a:sym typeface="+mn-lt"/>
              </a:rPr>
              <a:t>团队（</a:t>
            </a:r>
            <a:r>
              <a:rPr lang="en-US" altLang="zh-CN" sz="1600" dirty="0">
                <a:solidFill>
                  <a:schemeClr val="tx1">
                    <a:lumMod val="50000"/>
                    <a:lumOff val="50000"/>
                  </a:schemeClr>
                </a:solidFill>
                <a:cs typeface="+mn-ea"/>
                <a:sym typeface="+mn-lt"/>
              </a:rPr>
              <a:t>Team</a:t>
            </a:r>
            <a:r>
              <a:rPr lang="zh-CN" altLang="en-US" sz="1600" dirty="0">
                <a:solidFill>
                  <a:schemeClr val="tx1">
                    <a:lumMod val="50000"/>
                    <a:lumOff val="50000"/>
                  </a:schemeClr>
                </a:solidFill>
                <a:cs typeface="+mn-ea"/>
                <a:sym typeface="+mn-lt"/>
              </a:rPr>
              <a:t>）是由员工和管理层组成的一个共同体，它合理利用每一个成员的知识和技能协同工作，解决问题，达到共同的目标。团队的构成要素总结为</a:t>
            </a:r>
            <a:r>
              <a:rPr lang="en-US" altLang="zh-CN" sz="1600" dirty="0">
                <a:solidFill>
                  <a:schemeClr val="tx1">
                    <a:lumMod val="50000"/>
                    <a:lumOff val="50000"/>
                  </a:schemeClr>
                </a:solidFill>
                <a:cs typeface="+mn-ea"/>
                <a:sym typeface="+mn-lt"/>
              </a:rPr>
              <a:t>5P</a:t>
            </a:r>
            <a:r>
              <a:rPr lang="zh-CN" altLang="en-US" sz="1600" dirty="0">
                <a:solidFill>
                  <a:schemeClr val="tx1">
                    <a:lumMod val="50000"/>
                    <a:lumOff val="50000"/>
                  </a:schemeClr>
                </a:solidFill>
                <a:cs typeface="+mn-ea"/>
                <a:sym typeface="+mn-lt"/>
              </a:rPr>
              <a:t>，分别为目标、人、定位、权限、计划</a:t>
            </a:r>
            <a:r>
              <a:rPr lang="zh-CN" altLang="en-US" sz="1600" dirty="0" smtClean="0">
                <a:solidFill>
                  <a:schemeClr val="tx1">
                    <a:lumMod val="50000"/>
                    <a:lumOff val="50000"/>
                  </a:schemeClr>
                </a:solidFill>
                <a:cs typeface="+mn-ea"/>
                <a:sym typeface="+mn-lt"/>
              </a:rPr>
              <a:t>。</a:t>
            </a:r>
            <a:endParaRPr lang="zh-CN" altLang="en-US" sz="1600" dirty="0">
              <a:solidFill>
                <a:schemeClr val="tx1">
                  <a:lumMod val="50000"/>
                  <a:lumOff val="50000"/>
                </a:schemeClr>
              </a:solidFill>
              <a:cs typeface="+mn-ea"/>
              <a:sym typeface="+mn-lt"/>
            </a:endParaRPr>
          </a:p>
        </p:txBody>
      </p:sp>
      <p:sp>
        <p:nvSpPr>
          <p:cNvPr id="91" name="TextBox 90"/>
          <p:cNvSpPr txBox="1"/>
          <p:nvPr/>
        </p:nvSpPr>
        <p:spPr>
          <a:xfrm>
            <a:off x="5159410" y="4986871"/>
            <a:ext cx="5498394" cy="830997"/>
          </a:xfrm>
          <a:prstGeom prst="rect">
            <a:avLst/>
          </a:prstGeom>
          <a:noFill/>
        </p:spPr>
        <p:txBody>
          <a:bodyPr wrap="square" rtlCol="0">
            <a:spAutoFit/>
          </a:bodyPr>
          <a:lstStyle/>
          <a:p>
            <a:r>
              <a:rPr lang="zh-CN" altLang="en-US" sz="1600" dirty="0" smtClean="0">
                <a:solidFill>
                  <a:schemeClr val="tx1">
                    <a:lumMod val="50000"/>
                    <a:lumOff val="50000"/>
                  </a:schemeClr>
                </a:solidFill>
                <a:cs typeface="+mn-ea"/>
                <a:sym typeface="+mn-lt"/>
              </a:rPr>
              <a:t>企业</a:t>
            </a:r>
            <a:r>
              <a:rPr lang="zh-CN" altLang="en-US" sz="1600" dirty="0">
                <a:solidFill>
                  <a:schemeClr val="tx1">
                    <a:lumMod val="50000"/>
                    <a:lumOff val="50000"/>
                  </a:schemeClr>
                </a:solidFill>
                <a:cs typeface="+mn-ea"/>
                <a:sym typeface="+mn-lt"/>
              </a:rPr>
              <a:t>、事业各部门领导人具有合格的管理素质</a:t>
            </a:r>
            <a:r>
              <a:rPr lang="zh-CN" altLang="en-US" sz="1600" dirty="0" smtClean="0">
                <a:solidFill>
                  <a:schemeClr val="tx1">
                    <a:lumMod val="50000"/>
                    <a:lumOff val="50000"/>
                  </a:schemeClr>
                </a:solidFill>
                <a:cs typeface="+mn-ea"/>
                <a:sym typeface="+mn-lt"/>
              </a:rPr>
              <a:t>，有战略</a:t>
            </a:r>
            <a:r>
              <a:rPr lang="zh-CN" altLang="en-US" sz="1600" dirty="0">
                <a:solidFill>
                  <a:schemeClr val="tx1">
                    <a:lumMod val="50000"/>
                    <a:lumOff val="50000"/>
                  </a:schemeClr>
                </a:solidFill>
                <a:cs typeface="+mn-ea"/>
                <a:sym typeface="+mn-lt"/>
              </a:rPr>
              <a:t>眼光，责任心强，，管理部门的工作健全而</a:t>
            </a:r>
            <a:r>
              <a:rPr lang="zh-CN" altLang="en-US" sz="1600" dirty="0" smtClean="0">
                <a:solidFill>
                  <a:schemeClr val="tx1">
                    <a:lumMod val="50000"/>
                    <a:lumOff val="50000"/>
                  </a:schemeClr>
                </a:solidFill>
                <a:cs typeface="+mn-ea"/>
                <a:sym typeface="+mn-lt"/>
              </a:rPr>
              <a:t>有效率</a:t>
            </a:r>
            <a:r>
              <a:rPr lang="zh-CN" altLang="en-US" sz="1600" dirty="0">
                <a:solidFill>
                  <a:schemeClr val="tx1">
                    <a:lumMod val="50000"/>
                    <a:lumOff val="50000"/>
                  </a:schemeClr>
                </a:solidFill>
                <a:cs typeface="+mn-ea"/>
                <a:sym typeface="+mn-lt"/>
              </a:rPr>
              <a:t>。管理责任审计就是针对企事业的管理工作</a:t>
            </a:r>
            <a:r>
              <a:rPr lang="zh-CN" altLang="en-US" sz="1600" dirty="0" smtClean="0">
                <a:solidFill>
                  <a:schemeClr val="tx1">
                    <a:lumMod val="50000"/>
                    <a:lumOff val="50000"/>
                  </a:schemeClr>
                </a:solidFill>
                <a:cs typeface="+mn-ea"/>
                <a:sym typeface="+mn-lt"/>
              </a:rPr>
              <a:t>是否</a:t>
            </a:r>
            <a:r>
              <a:rPr lang="zh-CN" altLang="en-US" sz="1600" dirty="0">
                <a:solidFill>
                  <a:schemeClr val="tx1">
                    <a:lumMod val="50000"/>
                    <a:lumOff val="50000"/>
                  </a:schemeClr>
                </a:solidFill>
                <a:cs typeface="+mn-ea"/>
                <a:sym typeface="+mn-lt"/>
              </a:rPr>
              <a:t>达到了上述责任</a:t>
            </a:r>
            <a:r>
              <a:rPr lang="zh-CN" altLang="en-US" sz="1600" dirty="0" smtClean="0">
                <a:solidFill>
                  <a:schemeClr val="tx1">
                    <a:lumMod val="50000"/>
                    <a:lumOff val="50000"/>
                  </a:schemeClr>
                </a:solidFill>
                <a:cs typeface="+mn-ea"/>
                <a:sym typeface="+mn-lt"/>
              </a:rPr>
              <a:t>要求。</a:t>
            </a:r>
            <a:endParaRPr lang="zh-CN" altLang="en-US" sz="1600" dirty="0">
              <a:solidFill>
                <a:schemeClr val="tx1">
                  <a:lumMod val="50000"/>
                  <a:lumOff val="50000"/>
                </a:schemeClr>
              </a:solidFill>
              <a:cs typeface="+mn-ea"/>
              <a:sym typeface="+mn-lt"/>
            </a:endParaRPr>
          </a:p>
        </p:txBody>
      </p:sp>
      <p:sp>
        <p:nvSpPr>
          <p:cNvPr id="92" name="TextBox 91"/>
          <p:cNvSpPr txBox="1"/>
          <p:nvPr/>
        </p:nvSpPr>
        <p:spPr>
          <a:xfrm>
            <a:off x="5159410" y="3834741"/>
            <a:ext cx="5498394" cy="1077218"/>
          </a:xfrm>
          <a:prstGeom prst="rect">
            <a:avLst/>
          </a:prstGeom>
          <a:noFill/>
        </p:spPr>
        <p:txBody>
          <a:bodyPr wrap="square" rtlCol="0">
            <a:spAutoFit/>
          </a:bodyPr>
          <a:lstStyle/>
          <a:p>
            <a:r>
              <a:rPr lang="zh-CN" altLang="en-US" sz="3200" b="1" dirty="0" smtClean="0">
                <a:solidFill>
                  <a:schemeClr val="tx1">
                    <a:lumMod val="65000"/>
                    <a:lumOff val="35000"/>
                  </a:schemeClr>
                </a:solidFill>
                <a:cs typeface="+mn-ea"/>
                <a:sym typeface="+mn-lt"/>
              </a:rPr>
              <a:t>我们一起创作企业的辉煌，一起实现我们的理想奋斗。</a:t>
            </a:r>
            <a:endParaRPr lang="zh-CN" altLang="en-US" sz="3200" b="1" dirty="0">
              <a:solidFill>
                <a:schemeClr val="tx1">
                  <a:lumMod val="65000"/>
                  <a:lumOff val="35000"/>
                </a:schemeClr>
              </a:solidFill>
              <a:cs typeface="+mn-ea"/>
              <a:sym typeface="+mn-lt"/>
            </a:endParaRPr>
          </a:p>
        </p:txBody>
      </p:sp>
      <p:sp>
        <p:nvSpPr>
          <p:cNvPr id="93" name="Freeform 12"/>
          <p:cNvSpPr>
            <a:spLocks/>
          </p:cNvSpPr>
          <p:nvPr/>
        </p:nvSpPr>
        <p:spPr bwMode="auto">
          <a:xfrm>
            <a:off x="4969172" y="2369663"/>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75000"/>
            </a:schemeClr>
          </a:solidFill>
          <a:ln>
            <a:noFill/>
          </a:ln>
          <a:extLst/>
        </p:spPr>
        <p:txBody>
          <a:bodyPr/>
          <a:lstStyle/>
          <a:p>
            <a:endParaRPr lang="zh-CN" altLang="en-US">
              <a:solidFill>
                <a:schemeClr val="tx1">
                  <a:lumMod val="50000"/>
                  <a:lumOff val="50000"/>
                </a:schemeClr>
              </a:solidFill>
              <a:cs typeface="+mn-ea"/>
              <a:sym typeface="+mn-lt"/>
            </a:endParaRPr>
          </a:p>
        </p:txBody>
      </p:sp>
      <p:sp>
        <p:nvSpPr>
          <p:cNvPr id="94" name="Freeform 12"/>
          <p:cNvSpPr>
            <a:spLocks/>
          </p:cNvSpPr>
          <p:nvPr/>
        </p:nvSpPr>
        <p:spPr bwMode="auto">
          <a:xfrm flipH="1" flipV="1">
            <a:off x="10393485" y="550366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75000"/>
            </a:schemeClr>
          </a:solidFill>
          <a:ln>
            <a:noFill/>
          </a:ln>
          <a:extLst/>
        </p:spPr>
        <p:txBody>
          <a:bodyPr/>
          <a:lstStyle/>
          <a:p>
            <a:endParaRPr lang="zh-CN" altLang="en-US">
              <a:solidFill>
                <a:schemeClr val="tx1">
                  <a:lumMod val="50000"/>
                  <a:lumOff val="50000"/>
                </a:schemeClr>
              </a:solidFill>
              <a:cs typeface="+mn-ea"/>
              <a:sym typeface="+mn-lt"/>
            </a:endParaRPr>
          </a:p>
        </p:txBody>
      </p:sp>
      <p:sp>
        <p:nvSpPr>
          <p:cNvPr id="95" name="矩形 94"/>
          <p:cNvSpPr/>
          <p:nvPr/>
        </p:nvSpPr>
        <p:spPr>
          <a:xfrm>
            <a:off x="9412843" y="188641"/>
            <a:ext cx="933216" cy="33441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96" name="矩形 95"/>
          <p:cNvSpPr/>
          <p:nvPr/>
        </p:nvSpPr>
        <p:spPr>
          <a:xfrm>
            <a:off x="10347503" y="187551"/>
            <a:ext cx="1582732" cy="334417"/>
          </a:xfrm>
          <a:prstGeom prst="rect">
            <a:avLst/>
          </a:prstGeom>
          <a:solidFill>
            <a:srgbClr val="92D050">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97" name="文本框 9"/>
          <p:cNvSpPr txBox="1"/>
          <p:nvPr/>
        </p:nvSpPr>
        <p:spPr>
          <a:xfrm>
            <a:off x="9412843" y="221073"/>
            <a:ext cx="933216" cy="284693"/>
          </a:xfrm>
          <a:prstGeom prst="rect">
            <a:avLst/>
          </a:prstGeom>
          <a:noFill/>
        </p:spPr>
        <p:txBody>
          <a:bodyPr wrap="square" lIns="68580" tIns="34290" rIns="68580" bIns="34290" rtlCol="0">
            <a:spAutoFit/>
          </a:bodyPr>
          <a:lstStyle/>
          <a:p>
            <a:pPr marL="0" lvl="1" algn="ctr"/>
            <a:r>
              <a:rPr lang="zh-CN" altLang="en-US" sz="1400" dirty="0">
                <a:solidFill>
                  <a:schemeClr val="bg1"/>
                </a:solidFill>
                <a:cs typeface="+mn-ea"/>
                <a:sym typeface="+mn-lt"/>
              </a:rPr>
              <a:t>第一章</a:t>
            </a:r>
          </a:p>
        </p:txBody>
      </p:sp>
      <p:sp>
        <p:nvSpPr>
          <p:cNvPr id="98" name="文本框 9"/>
          <p:cNvSpPr txBox="1"/>
          <p:nvPr/>
        </p:nvSpPr>
        <p:spPr>
          <a:xfrm>
            <a:off x="10338630" y="213502"/>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公司与团队</a:t>
            </a:r>
            <a:endParaRPr lang="zh-CN" altLang="en-US" sz="1400" dirty="0">
              <a:solidFill>
                <a:schemeClr val="bg1"/>
              </a:solidFill>
              <a:cs typeface="+mn-ea"/>
              <a:sym typeface="+mn-lt"/>
            </a:endParaRPr>
          </a:p>
        </p:txBody>
      </p:sp>
      <p:sp>
        <p:nvSpPr>
          <p:cNvPr id="99" name="六边形 98"/>
          <p:cNvSpPr/>
          <p:nvPr/>
        </p:nvSpPr>
        <p:spPr>
          <a:xfrm>
            <a:off x="241896" y="125400"/>
            <a:ext cx="481345" cy="414953"/>
          </a:xfrm>
          <a:prstGeom prst="hexagon">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0" name="KSO_Shape"/>
          <p:cNvSpPr>
            <a:spLocks/>
          </p:cNvSpPr>
          <p:nvPr/>
        </p:nvSpPr>
        <p:spPr bwMode="auto">
          <a:xfrm>
            <a:off x="298622" y="206564"/>
            <a:ext cx="367893" cy="25262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cs typeface="+mn-ea"/>
              <a:sym typeface="+mn-lt"/>
            </a:endParaRPr>
          </a:p>
        </p:txBody>
      </p:sp>
      <p:sp>
        <p:nvSpPr>
          <p:cNvPr id="101" name="六边形 100"/>
          <p:cNvSpPr/>
          <p:nvPr/>
        </p:nvSpPr>
        <p:spPr>
          <a:xfrm>
            <a:off x="624979" y="392472"/>
            <a:ext cx="261790" cy="225682"/>
          </a:xfrm>
          <a:prstGeom prst="hexagon">
            <a:avLst/>
          </a:prstGeom>
          <a:solidFill>
            <a:srgbClr val="92D05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2" name="矩形 101"/>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3" name="矩形 102"/>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4" name="矩形 103"/>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1" name="矩形 140"/>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2" name="矩形 141"/>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38343666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500"/>
                                      </p:stCondLst>
                                      <p:childTnLst>
                                        <p:set>
                                          <p:cBhvr>
                                            <p:cTn id="6" dur="1" fill="hold">
                                              <p:stCondLst>
                                                <p:cond delay="0"/>
                                              </p:stCondLst>
                                            </p:cTn>
                                            <p:tgtEl>
                                              <p:spTgt spid="62"/>
                                            </p:tgtEl>
                                            <p:attrNameLst>
                                              <p:attrName>style.visibility</p:attrName>
                                            </p:attrNameLst>
                                          </p:cBhvr>
                                          <p:to>
                                            <p:strVal val="visible"/>
                                          </p:to>
                                        </p:set>
                                        <p:anim calcmode="lin" valueType="num">
                                          <p:cBhvr>
                                            <p:cTn id="7" dur="500" fill="hold"/>
                                            <p:tgtEl>
                                              <p:spTgt spid="62"/>
                                            </p:tgtEl>
                                            <p:attrNameLst>
                                              <p:attrName>ppt_w</p:attrName>
                                            </p:attrNameLst>
                                          </p:cBhvr>
                                          <p:tavLst>
                                            <p:tav tm="0">
                                              <p:val>
                                                <p:fltVal val="0"/>
                                              </p:val>
                                            </p:tav>
                                            <p:tav tm="100000">
                                              <p:val>
                                                <p:strVal val="#ppt_w"/>
                                              </p:val>
                                            </p:tav>
                                          </p:tavLst>
                                        </p:anim>
                                        <p:anim calcmode="lin" valueType="num">
                                          <p:cBhvr>
                                            <p:cTn id="8" dur="500" fill="hold"/>
                                            <p:tgtEl>
                                              <p:spTgt spid="62"/>
                                            </p:tgtEl>
                                            <p:attrNameLst>
                                              <p:attrName>ppt_h</p:attrName>
                                            </p:attrNameLst>
                                          </p:cBhvr>
                                          <p:tavLst>
                                            <p:tav tm="0">
                                              <p:val>
                                                <p:fltVal val="0"/>
                                              </p:val>
                                            </p:tav>
                                            <p:tav tm="100000">
                                              <p:val>
                                                <p:strVal val="#ppt_h"/>
                                              </p:val>
                                            </p:tav>
                                          </p:tavLst>
                                        </p:anim>
                                        <p:animEffect transition="in" filter="fade">
                                          <p:cBhvr>
                                            <p:cTn id="9" dur="500"/>
                                            <p:tgtEl>
                                              <p:spTgt spid="62"/>
                                            </p:tgtEl>
                                          </p:cBhvr>
                                        </p:animEffect>
                                        <p:anim calcmode="lin" valueType="num">
                                          <p:cBhvr>
                                            <p:cTn id="10" dur="500" fill="hold"/>
                                            <p:tgtEl>
                                              <p:spTgt spid="62"/>
                                            </p:tgtEl>
                                            <p:attrNameLst>
                                              <p:attrName>ppt_x</p:attrName>
                                            </p:attrNameLst>
                                          </p:cBhvr>
                                          <p:tavLst>
                                            <p:tav tm="0">
                                              <p:val>
                                                <p:fltVal val="0.5"/>
                                              </p:val>
                                            </p:tav>
                                            <p:tav tm="100000">
                                              <p:val>
                                                <p:strVal val="#ppt_x"/>
                                              </p:val>
                                            </p:tav>
                                          </p:tavLst>
                                        </p:anim>
                                        <p:anim calcmode="lin" valueType="num">
                                          <p:cBhvr>
                                            <p:cTn id="11" dur="500" fill="hold"/>
                                            <p:tgtEl>
                                              <p:spTgt spid="62"/>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500"/>
                                      </p:stCondLst>
                                      <p:childTnLst>
                                        <p:set>
                                          <p:cBhvr>
                                            <p:cTn id="13" dur="1" fill="hold">
                                              <p:stCondLst>
                                                <p:cond delay="0"/>
                                              </p:stCondLst>
                                            </p:cTn>
                                            <p:tgtEl>
                                              <p:spTgt spid="61"/>
                                            </p:tgtEl>
                                            <p:attrNameLst>
                                              <p:attrName>style.visibility</p:attrName>
                                            </p:attrNameLst>
                                          </p:cBhvr>
                                          <p:to>
                                            <p:strVal val="visible"/>
                                          </p:to>
                                        </p:set>
                                        <p:anim calcmode="lin" valueType="num">
                                          <p:cBhvr>
                                            <p:cTn id="14" dur="500" fill="hold"/>
                                            <p:tgtEl>
                                              <p:spTgt spid="61"/>
                                            </p:tgtEl>
                                            <p:attrNameLst>
                                              <p:attrName>ppt_w</p:attrName>
                                            </p:attrNameLst>
                                          </p:cBhvr>
                                          <p:tavLst>
                                            <p:tav tm="0">
                                              <p:val>
                                                <p:fltVal val="0"/>
                                              </p:val>
                                            </p:tav>
                                            <p:tav tm="100000">
                                              <p:val>
                                                <p:strVal val="#ppt_w"/>
                                              </p:val>
                                            </p:tav>
                                          </p:tavLst>
                                        </p:anim>
                                        <p:anim calcmode="lin" valueType="num">
                                          <p:cBhvr>
                                            <p:cTn id="15" dur="500" fill="hold"/>
                                            <p:tgtEl>
                                              <p:spTgt spid="61"/>
                                            </p:tgtEl>
                                            <p:attrNameLst>
                                              <p:attrName>ppt_h</p:attrName>
                                            </p:attrNameLst>
                                          </p:cBhvr>
                                          <p:tavLst>
                                            <p:tav tm="0">
                                              <p:val>
                                                <p:fltVal val="0"/>
                                              </p:val>
                                            </p:tav>
                                            <p:tav tm="100000">
                                              <p:val>
                                                <p:strVal val="#ppt_h"/>
                                              </p:val>
                                            </p:tav>
                                          </p:tavLst>
                                        </p:anim>
                                        <p:animEffect transition="in" filter="fade">
                                          <p:cBhvr>
                                            <p:cTn id="16" dur="500"/>
                                            <p:tgtEl>
                                              <p:spTgt spid="61"/>
                                            </p:tgtEl>
                                          </p:cBhvr>
                                        </p:animEffect>
                                        <p:anim calcmode="lin" valueType="num">
                                          <p:cBhvr>
                                            <p:cTn id="17" dur="500" fill="hold"/>
                                            <p:tgtEl>
                                              <p:spTgt spid="61"/>
                                            </p:tgtEl>
                                            <p:attrNameLst>
                                              <p:attrName>ppt_x</p:attrName>
                                            </p:attrNameLst>
                                          </p:cBhvr>
                                          <p:tavLst>
                                            <p:tav tm="0">
                                              <p:val>
                                                <p:fltVal val="0.5"/>
                                              </p:val>
                                            </p:tav>
                                            <p:tav tm="100000">
                                              <p:val>
                                                <p:strVal val="#ppt_x"/>
                                              </p:val>
                                            </p:tav>
                                          </p:tavLst>
                                        </p:anim>
                                        <p:anim calcmode="lin" valueType="num">
                                          <p:cBhvr>
                                            <p:cTn id="18" dur="500" fill="hold"/>
                                            <p:tgtEl>
                                              <p:spTgt spid="61"/>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1000"/>
                                      </p:stCondLst>
                                      <p:childTnLst>
                                        <p:set>
                                          <p:cBhvr>
                                            <p:cTn id="20" dur="1" fill="hold">
                                              <p:stCondLst>
                                                <p:cond delay="0"/>
                                              </p:stCondLst>
                                            </p:cTn>
                                            <p:tgtEl>
                                              <p:spTgt spid="60"/>
                                            </p:tgtEl>
                                            <p:attrNameLst>
                                              <p:attrName>style.visibility</p:attrName>
                                            </p:attrNameLst>
                                          </p:cBhvr>
                                          <p:to>
                                            <p:strVal val="visible"/>
                                          </p:to>
                                        </p:set>
                                        <p:anim calcmode="lin" valueType="num">
                                          <p:cBhvr>
                                            <p:cTn id="21" dur="500" fill="hold"/>
                                            <p:tgtEl>
                                              <p:spTgt spid="60"/>
                                            </p:tgtEl>
                                            <p:attrNameLst>
                                              <p:attrName>ppt_w</p:attrName>
                                            </p:attrNameLst>
                                          </p:cBhvr>
                                          <p:tavLst>
                                            <p:tav tm="0">
                                              <p:val>
                                                <p:fltVal val="0"/>
                                              </p:val>
                                            </p:tav>
                                            <p:tav tm="100000">
                                              <p:val>
                                                <p:strVal val="#ppt_w"/>
                                              </p:val>
                                            </p:tav>
                                          </p:tavLst>
                                        </p:anim>
                                        <p:anim calcmode="lin" valueType="num">
                                          <p:cBhvr>
                                            <p:cTn id="22" dur="500" fill="hold"/>
                                            <p:tgtEl>
                                              <p:spTgt spid="60"/>
                                            </p:tgtEl>
                                            <p:attrNameLst>
                                              <p:attrName>ppt_h</p:attrName>
                                            </p:attrNameLst>
                                          </p:cBhvr>
                                          <p:tavLst>
                                            <p:tav tm="0">
                                              <p:val>
                                                <p:fltVal val="0"/>
                                              </p:val>
                                            </p:tav>
                                            <p:tav tm="100000">
                                              <p:val>
                                                <p:strVal val="#ppt_h"/>
                                              </p:val>
                                            </p:tav>
                                          </p:tavLst>
                                        </p:anim>
                                        <p:animEffect transition="in" filter="fade">
                                          <p:cBhvr>
                                            <p:cTn id="23" dur="500"/>
                                            <p:tgtEl>
                                              <p:spTgt spid="60"/>
                                            </p:tgtEl>
                                          </p:cBhvr>
                                        </p:animEffect>
                                        <p:anim calcmode="lin" valueType="num">
                                          <p:cBhvr>
                                            <p:cTn id="24" dur="500" fill="hold"/>
                                            <p:tgtEl>
                                              <p:spTgt spid="60"/>
                                            </p:tgtEl>
                                            <p:attrNameLst>
                                              <p:attrName>ppt_x</p:attrName>
                                            </p:attrNameLst>
                                          </p:cBhvr>
                                          <p:tavLst>
                                            <p:tav tm="0">
                                              <p:val>
                                                <p:fltVal val="0.5"/>
                                              </p:val>
                                            </p:tav>
                                            <p:tav tm="100000">
                                              <p:val>
                                                <p:strVal val="#ppt_x"/>
                                              </p:val>
                                            </p:tav>
                                          </p:tavLst>
                                        </p:anim>
                                        <p:anim calcmode="lin" valueType="num">
                                          <p:cBhvr>
                                            <p:cTn id="25" dur="500" fill="hold"/>
                                            <p:tgtEl>
                                              <p:spTgt spid="60"/>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1000"/>
                                      </p:stCondLst>
                                      <p:childTnLst>
                                        <p:set>
                                          <p:cBhvr>
                                            <p:cTn id="27" dur="1" fill="hold">
                                              <p:stCondLst>
                                                <p:cond delay="0"/>
                                              </p:stCondLst>
                                            </p:cTn>
                                            <p:tgtEl>
                                              <p:spTgt spid="59"/>
                                            </p:tgtEl>
                                            <p:attrNameLst>
                                              <p:attrName>style.visibility</p:attrName>
                                            </p:attrNameLst>
                                          </p:cBhvr>
                                          <p:to>
                                            <p:strVal val="visible"/>
                                          </p:to>
                                        </p:set>
                                        <p:anim calcmode="lin" valueType="num">
                                          <p:cBhvr>
                                            <p:cTn id="28" dur="500" fill="hold"/>
                                            <p:tgtEl>
                                              <p:spTgt spid="59"/>
                                            </p:tgtEl>
                                            <p:attrNameLst>
                                              <p:attrName>ppt_w</p:attrName>
                                            </p:attrNameLst>
                                          </p:cBhvr>
                                          <p:tavLst>
                                            <p:tav tm="0">
                                              <p:val>
                                                <p:fltVal val="0"/>
                                              </p:val>
                                            </p:tav>
                                            <p:tav tm="100000">
                                              <p:val>
                                                <p:strVal val="#ppt_w"/>
                                              </p:val>
                                            </p:tav>
                                          </p:tavLst>
                                        </p:anim>
                                        <p:anim calcmode="lin" valueType="num">
                                          <p:cBhvr>
                                            <p:cTn id="29" dur="500" fill="hold"/>
                                            <p:tgtEl>
                                              <p:spTgt spid="59"/>
                                            </p:tgtEl>
                                            <p:attrNameLst>
                                              <p:attrName>ppt_h</p:attrName>
                                            </p:attrNameLst>
                                          </p:cBhvr>
                                          <p:tavLst>
                                            <p:tav tm="0">
                                              <p:val>
                                                <p:fltVal val="0"/>
                                              </p:val>
                                            </p:tav>
                                            <p:tav tm="100000">
                                              <p:val>
                                                <p:strVal val="#ppt_h"/>
                                              </p:val>
                                            </p:tav>
                                          </p:tavLst>
                                        </p:anim>
                                        <p:animEffect transition="in" filter="fade">
                                          <p:cBhvr>
                                            <p:cTn id="30" dur="500"/>
                                            <p:tgtEl>
                                              <p:spTgt spid="59"/>
                                            </p:tgtEl>
                                          </p:cBhvr>
                                        </p:animEffect>
                                        <p:anim calcmode="lin" valueType="num">
                                          <p:cBhvr>
                                            <p:cTn id="31" dur="500" fill="hold"/>
                                            <p:tgtEl>
                                              <p:spTgt spid="59"/>
                                            </p:tgtEl>
                                            <p:attrNameLst>
                                              <p:attrName>ppt_x</p:attrName>
                                            </p:attrNameLst>
                                          </p:cBhvr>
                                          <p:tavLst>
                                            <p:tav tm="0">
                                              <p:val>
                                                <p:fltVal val="0.5"/>
                                              </p:val>
                                            </p:tav>
                                            <p:tav tm="100000">
                                              <p:val>
                                                <p:strVal val="#ppt_x"/>
                                              </p:val>
                                            </p:tav>
                                          </p:tavLst>
                                        </p:anim>
                                        <p:anim calcmode="lin" valueType="num">
                                          <p:cBhvr>
                                            <p:cTn id="32" dur="500" fill="hold"/>
                                            <p:tgtEl>
                                              <p:spTgt spid="59"/>
                                            </p:tgtEl>
                                            <p:attrNameLst>
                                              <p:attrName>ppt_y</p:attrName>
                                            </p:attrNameLst>
                                          </p:cBhvr>
                                          <p:tavLst>
                                            <p:tav tm="0">
                                              <p:val>
                                                <p:fltVal val="0.5"/>
                                              </p:val>
                                            </p:tav>
                                            <p:tav tm="100000">
                                              <p:val>
                                                <p:strVal val="#ppt_y"/>
                                              </p:val>
                                            </p:tav>
                                          </p:tavLst>
                                        </p:anim>
                                      </p:childTnLst>
                                    </p:cTn>
                                  </p:par>
                                  <p:par>
                                    <p:cTn id="33" presetID="2" presetClass="entr" presetSubtype="2" fill="hold" grpId="0" nodeType="withEffect">
                                      <p:stCondLst>
                                        <p:cond delay="1000"/>
                                      </p:stCondLst>
                                      <p:childTnLst>
                                        <p:set>
                                          <p:cBhvr>
                                            <p:cTn id="34" dur="1" fill="hold">
                                              <p:stCondLst>
                                                <p:cond delay="0"/>
                                              </p:stCondLst>
                                            </p:cTn>
                                            <p:tgtEl>
                                              <p:spTgt spid="66"/>
                                            </p:tgtEl>
                                            <p:attrNameLst>
                                              <p:attrName>style.visibility</p:attrName>
                                            </p:attrNameLst>
                                          </p:cBhvr>
                                          <p:to>
                                            <p:strVal val="visible"/>
                                          </p:to>
                                        </p:set>
                                        <p:anim calcmode="lin" valueType="num">
                                          <p:cBhvr additive="base">
                                            <p:cTn id="35" dur="500" fill="hold"/>
                                            <p:tgtEl>
                                              <p:spTgt spid="66"/>
                                            </p:tgtEl>
                                            <p:attrNameLst>
                                              <p:attrName>ppt_x</p:attrName>
                                            </p:attrNameLst>
                                          </p:cBhvr>
                                          <p:tavLst>
                                            <p:tav tm="0">
                                              <p:val>
                                                <p:strVal val="1+#ppt_w/2"/>
                                              </p:val>
                                            </p:tav>
                                            <p:tav tm="100000">
                                              <p:val>
                                                <p:strVal val="#ppt_x"/>
                                              </p:val>
                                            </p:tav>
                                          </p:tavLst>
                                        </p:anim>
                                        <p:anim calcmode="lin" valueType="num">
                                          <p:cBhvr additive="base">
                                            <p:cTn id="36" dur="500" fill="hold"/>
                                            <p:tgtEl>
                                              <p:spTgt spid="66"/>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000"/>
                                      </p:stCondLst>
                                      <p:childTnLst>
                                        <p:set>
                                          <p:cBhvr>
                                            <p:cTn id="38" dur="1" fill="hold">
                                              <p:stCondLst>
                                                <p:cond delay="0"/>
                                              </p:stCondLst>
                                            </p:cTn>
                                            <p:tgtEl>
                                              <p:spTgt spid="67"/>
                                            </p:tgtEl>
                                            <p:attrNameLst>
                                              <p:attrName>style.visibility</p:attrName>
                                            </p:attrNameLst>
                                          </p:cBhvr>
                                          <p:to>
                                            <p:strVal val="visible"/>
                                          </p:to>
                                        </p:set>
                                        <p:anim calcmode="lin" valueType="num">
                                          <p:cBhvr additive="base">
                                            <p:cTn id="39" dur="500" fill="hold"/>
                                            <p:tgtEl>
                                              <p:spTgt spid="67"/>
                                            </p:tgtEl>
                                            <p:attrNameLst>
                                              <p:attrName>ppt_x</p:attrName>
                                            </p:attrNameLst>
                                          </p:cBhvr>
                                          <p:tavLst>
                                            <p:tav tm="0">
                                              <p:val>
                                                <p:strVal val="1+#ppt_w/2"/>
                                              </p:val>
                                            </p:tav>
                                            <p:tav tm="100000">
                                              <p:val>
                                                <p:strVal val="#ppt_x"/>
                                              </p:val>
                                            </p:tav>
                                          </p:tavLst>
                                        </p:anim>
                                        <p:anim calcmode="lin" valueType="num">
                                          <p:cBhvr additive="base">
                                            <p:cTn id="40" dur="500" fill="hold"/>
                                            <p:tgtEl>
                                              <p:spTgt spid="6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1000"/>
                                      </p:stCondLst>
                                      <p:childTnLst>
                                        <p:set>
                                          <p:cBhvr>
                                            <p:cTn id="42" dur="1" fill="hold">
                                              <p:stCondLst>
                                                <p:cond delay="0"/>
                                              </p:stCondLst>
                                            </p:cTn>
                                            <p:tgtEl>
                                              <p:spTgt spid="68"/>
                                            </p:tgtEl>
                                            <p:attrNameLst>
                                              <p:attrName>style.visibility</p:attrName>
                                            </p:attrNameLst>
                                          </p:cBhvr>
                                          <p:to>
                                            <p:strVal val="visible"/>
                                          </p:to>
                                        </p:set>
                                        <p:anim calcmode="lin" valueType="num">
                                          <p:cBhvr additive="base">
                                            <p:cTn id="43" dur="500" fill="hold"/>
                                            <p:tgtEl>
                                              <p:spTgt spid="68"/>
                                            </p:tgtEl>
                                            <p:attrNameLst>
                                              <p:attrName>ppt_x</p:attrName>
                                            </p:attrNameLst>
                                          </p:cBhvr>
                                          <p:tavLst>
                                            <p:tav tm="0">
                                              <p:val>
                                                <p:strVal val="1+#ppt_w/2"/>
                                              </p:val>
                                            </p:tav>
                                            <p:tav tm="100000">
                                              <p:val>
                                                <p:strVal val="#ppt_x"/>
                                              </p:val>
                                            </p:tav>
                                          </p:tavLst>
                                        </p:anim>
                                        <p:anim calcmode="lin" valueType="num">
                                          <p:cBhvr additive="base">
                                            <p:cTn id="44" dur="500" fill="hold"/>
                                            <p:tgtEl>
                                              <p:spTgt spid="68"/>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1000"/>
                                      </p:stCondLst>
                                      <p:childTnLst>
                                        <p:set>
                                          <p:cBhvr>
                                            <p:cTn id="46" dur="1" fill="hold">
                                              <p:stCondLst>
                                                <p:cond delay="0"/>
                                              </p:stCondLst>
                                            </p:cTn>
                                            <p:tgtEl>
                                              <p:spTgt spid="73"/>
                                            </p:tgtEl>
                                            <p:attrNameLst>
                                              <p:attrName>style.visibility</p:attrName>
                                            </p:attrNameLst>
                                          </p:cBhvr>
                                          <p:to>
                                            <p:strVal val="visible"/>
                                          </p:to>
                                        </p:set>
                                        <p:anim calcmode="lin" valueType="num">
                                          <p:cBhvr additive="base">
                                            <p:cTn id="47" dur="500" fill="hold"/>
                                            <p:tgtEl>
                                              <p:spTgt spid="73"/>
                                            </p:tgtEl>
                                            <p:attrNameLst>
                                              <p:attrName>ppt_x</p:attrName>
                                            </p:attrNameLst>
                                          </p:cBhvr>
                                          <p:tavLst>
                                            <p:tav tm="0">
                                              <p:val>
                                                <p:strVal val="1+#ppt_w/2"/>
                                              </p:val>
                                            </p:tav>
                                            <p:tav tm="100000">
                                              <p:val>
                                                <p:strVal val="#ppt_x"/>
                                              </p:val>
                                            </p:tav>
                                          </p:tavLst>
                                        </p:anim>
                                        <p:anim calcmode="lin" valueType="num">
                                          <p:cBhvr additive="base">
                                            <p:cTn id="48" dur="500" fill="hold"/>
                                            <p:tgtEl>
                                              <p:spTgt spid="73"/>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000"/>
                                      </p:stCondLst>
                                      <p:childTnLst>
                                        <p:set>
                                          <p:cBhvr>
                                            <p:cTn id="50" dur="1" fill="hold">
                                              <p:stCondLst>
                                                <p:cond delay="0"/>
                                              </p:stCondLst>
                                            </p:cTn>
                                            <p:tgtEl>
                                              <p:spTgt spid="74"/>
                                            </p:tgtEl>
                                            <p:attrNameLst>
                                              <p:attrName>style.visibility</p:attrName>
                                            </p:attrNameLst>
                                          </p:cBhvr>
                                          <p:to>
                                            <p:strVal val="visible"/>
                                          </p:to>
                                        </p:set>
                                        <p:anim calcmode="lin" valueType="num">
                                          <p:cBhvr additive="base">
                                            <p:cTn id="51" dur="500" fill="hold"/>
                                            <p:tgtEl>
                                              <p:spTgt spid="74"/>
                                            </p:tgtEl>
                                            <p:attrNameLst>
                                              <p:attrName>ppt_x</p:attrName>
                                            </p:attrNameLst>
                                          </p:cBhvr>
                                          <p:tavLst>
                                            <p:tav tm="0">
                                              <p:val>
                                                <p:strVal val="1+#ppt_w/2"/>
                                              </p:val>
                                            </p:tav>
                                            <p:tav tm="100000">
                                              <p:val>
                                                <p:strVal val="#ppt_x"/>
                                              </p:val>
                                            </p:tav>
                                          </p:tavLst>
                                        </p:anim>
                                        <p:anim calcmode="lin" valueType="num">
                                          <p:cBhvr additive="base">
                                            <p:cTn id="52" dur="500" fill="hold"/>
                                            <p:tgtEl>
                                              <p:spTgt spid="74"/>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87"/>
                                            </p:tgtEl>
                                            <p:attrNameLst>
                                              <p:attrName>style.visibility</p:attrName>
                                            </p:attrNameLst>
                                          </p:cBhvr>
                                          <p:to>
                                            <p:strVal val="visible"/>
                                          </p:to>
                                        </p:set>
                                        <p:anim calcmode="lin" valueType="num">
                                          <p:cBhvr additive="base">
                                            <p:cTn id="55" dur="500" fill="hold"/>
                                            <p:tgtEl>
                                              <p:spTgt spid="87"/>
                                            </p:tgtEl>
                                            <p:attrNameLst>
                                              <p:attrName>ppt_x</p:attrName>
                                            </p:attrNameLst>
                                          </p:cBhvr>
                                          <p:tavLst>
                                            <p:tav tm="0">
                                              <p:val>
                                                <p:strVal val="1+#ppt_w/2"/>
                                              </p:val>
                                            </p:tav>
                                            <p:tav tm="100000">
                                              <p:val>
                                                <p:strVal val="#ppt_x"/>
                                              </p:val>
                                            </p:tav>
                                          </p:tavLst>
                                        </p:anim>
                                        <p:anim calcmode="lin" valueType="num">
                                          <p:cBhvr additive="base">
                                            <p:cTn id="56" dur="500" fill="hold"/>
                                            <p:tgtEl>
                                              <p:spTgt spid="87"/>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88"/>
                                            </p:tgtEl>
                                            <p:attrNameLst>
                                              <p:attrName>style.visibility</p:attrName>
                                            </p:attrNameLst>
                                          </p:cBhvr>
                                          <p:to>
                                            <p:strVal val="visible"/>
                                          </p:to>
                                        </p:set>
                                        <p:anim calcmode="lin" valueType="num">
                                          <p:cBhvr additive="base">
                                            <p:cTn id="59" dur="500" fill="hold"/>
                                            <p:tgtEl>
                                              <p:spTgt spid="88"/>
                                            </p:tgtEl>
                                            <p:attrNameLst>
                                              <p:attrName>ppt_x</p:attrName>
                                            </p:attrNameLst>
                                          </p:cBhvr>
                                          <p:tavLst>
                                            <p:tav tm="0">
                                              <p:val>
                                                <p:strVal val="1+#ppt_w/2"/>
                                              </p:val>
                                            </p:tav>
                                            <p:tav tm="100000">
                                              <p:val>
                                                <p:strVal val="#ppt_x"/>
                                              </p:val>
                                            </p:tav>
                                          </p:tavLst>
                                        </p:anim>
                                        <p:anim calcmode="lin" valueType="num">
                                          <p:cBhvr additive="base">
                                            <p:cTn id="60" dur="500" fill="hold"/>
                                            <p:tgtEl>
                                              <p:spTgt spid="88"/>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89"/>
                                            </p:tgtEl>
                                            <p:attrNameLst>
                                              <p:attrName>style.visibility</p:attrName>
                                            </p:attrNameLst>
                                          </p:cBhvr>
                                          <p:to>
                                            <p:strVal val="visible"/>
                                          </p:to>
                                        </p:set>
                                        <p:anim calcmode="lin" valueType="num">
                                          <p:cBhvr additive="base">
                                            <p:cTn id="63" dur="500" fill="hold"/>
                                            <p:tgtEl>
                                              <p:spTgt spid="89"/>
                                            </p:tgtEl>
                                            <p:attrNameLst>
                                              <p:attrName>ppt_x</p:attrName>
                                            </p:attrNameLst>
                                          </p:cBhvr>
                                          <p:tavLst>
                                            <p:tav tm="0">
                                              <p:val>
                                                <p:strVal val="1+#ppt_w/2"/>
                                              </p:val>
                                            </p:tav>
                                            <p:tav tm="100000">
                                              <p:val>
                                                <p:strVal val="#ppt_x"/>
                                              </p:val>
                                            </p:tav>
                                          </p:tavLst>
                                        </p:anim>
                                        <p:anim calcmode="lin" valueType="num">
                                          <p:cBhvr additive="base">
                                            <p:cTn id="64" dur="500" fill="hold"/>
                                            <p:tgtEl>
                                              <p:spTgt spid="89"/>
                                            </p:tgtEl>
                                            <p:attrNameLst>
                                              <p:attrName>ppt_y</p:attrName>
                                            </p:attrNameLst>
                                          </p:cBhvr>
                                          <p:tavLst>
                                            <p:tav tm="0">
                                              <p:val>
                                                <p:strVal val="#ppt_y"/>
                                              </p:val>
                                            </p:tav>
                                            <p:tav tm="100000">
                                              <p:val>
                                                <p:strVal val="#ppt_y"/>
                                              </p:val>
                                            </p:tav>
                                          </p:tavLst>
                                        </p:anim>
                                      </p:childTnLst>
                                    </p:cTn>
                                  </p:par>
                                </p:childTnLst>
                              </p:cTn>
                            </p:par>
                            <p:par>
                              <p:cTn id="65" fill="hold">
                                <p:stCondLst>
                                  <p:cond delay="1500"/>
                                </p:stCondLst>
                                <p:childTnLst>
                                  <p:par>
                                    <p:cTn id="66" presetID="1" presetClass="entr" presetSubtype="0" fill="hold" grpId="0" nodeType="afterEffect">
                                      <p:stCondLst>
                                        <p:cond delay="0"/>
                                      </p:stCondLst>
                                      <p:childTnLst>
                                        <p:set>
                                          <p:cBhvr>
                                            <p:cTn id="67" dur="1" fill="hold">
                                              <p:stCondLst>
                                                <p:cond delay="0"/>
                                              </p:stCondLst>
                                            </p:cTn>
                                            <p:tgtEl>
                                              <p:spTgt spid="93"/>
                                            </p:tgtEl>
                                            <p:attrNameLst>
                                              <p:attrName>style.visibility</p:attrName>
                                            </p:attrNameLst>
                                          </p:cBhvr>
                                          <p:to>
                                            <p:strVal val="visible"/>
                                          </p:to>
                                        </p:set>
                                      </p:childTnLst>
                                    </p:cTn>
                                  </p:par>
                                  <p:par>
                                    <p:cTn id="68" presetID="35" presetClass="path" presetSubtype="0" accel="50000" decel="50000" fill="hold" grpId="1" nodeType="withEffect">
                                      <p:stCondLst>
                                        <p:cond delay="0"/>
                                      </p:stCondLst>
                                      <p:childTnLst>
                                        <p:animMotion origin="layout" path="M -3.56836E-6 -3.7037E-7 L 0.36686 0.15278 " pathEditMode="relative" rAng="0" ptsTypes="AA">
                                          <p:cBhvr>
                                            <p:cTn id="69" dur="500" spd="-99900" fill="hold"/>
                                            <p:tgtEl>
                                              <p:spTgt spid="93"/>
                                            </p:tgtEl>
                                            <p:attrNameLst>
                                              <p:attrName>ppt_x,ppt_y</p:attrName>
                                            </p:attrNameLst>
                                          </p:cBhvr>
                                          <p:rCtr x="18343" y="7639"/>
                                        </p:animMotion>
                                      </p:childTnLst>
                                    </p:cTn>
                                  </p:par>
                                  <p:par>
                                    <p:cTn id="70" presetID="1" presetClass="entr" presetSubtype="0" fill="hold" grpId="0" nodeType="withEffect">
                                      <p:stCondLst>
                                        <p:cond delay="0"/>
                                      </p:stCondLst>
                                      <p:childTnLst>
                                        <p:set>
                                          <p:cBhvr>
                                            <p:cTn id="71" dur="1" fill="hold">
                                              <p:stCondLst>
                                                <p:cond delay="0"/>
                                              </p:stCondLst>
                                            </p:cTn>
                                            <p:tgtEl>
                                              <p:spTgt spid="94"/>
                                            </p:tgtEl>
                                            <p:attrNameLst>
                                              <p:attrName>style.visibility</p:attrName>
                                            </p:attrNameLst>
                                          </p:cBhvr>
                                          <p:to>
                                            <p:strVal val="visible"/>
                                          </p:to>
                                        </p:set>
                                      </p:childTnLst>
                                    </p:cTn>
                                  </p:par>
                                  <p:par>
                                    <p:cTn id="72" presetID="35" presetClass="path" presetSubtype="0" accel="50000" decel="50000" fill="hold" grpId="1" nodeType="withEffect">
                                      <p:stCondLst>
                                        <p:cond delay="0"/>
                                      </p:stCondLst>
                                      <p:childTnLst>
                                        <p:animMotion origin="layout" path="M 7.85742E-7 -3.33333E-6 L -0.39495 -0.11018 " pathEditMode="relative" rAng="0" ptsTypes="AA">
                                          <p:cBhvr>
                                            <p:cTn id="73" dur="500" spd="-99900" fill="hold"/>
                                            <p:tgtEl>
                                              <p:spTgt spid="94"/>
                                            </p:tgtEl>
                                            <p:attrNameLst>
                                              <p:attrName>ppt_x,ppt_y</p:attrName>
                                            </p:attrNameLst>
                                          </p:cBhvr>
                                          <p:rCtr x="-19748" y="-5509"/>
                                        </p:animMotion>
                                      </p:childTnLst>
                                    </p:cTn>
                                  </p:par>
                                </p:childTnLst>
                              </p:cTn>
                            </p:par>
                            <p:par>
                              <p:cTn id="74" fill="hold">
                                <p:stCondLst>
                                  <p:cond delay="2000"/>
                                </p:stCondLst>
                                <p:childTnLst>
                                  <p:par>
                                    <p:cTn id="75" presetID="18" presetClass="entr" presetSubtype="3" fill="hold" grpId="0" nodeType="afterEffect">
                                      <p:stCondLst>
                                        <p:cond delay="0"/>
                                      </p:stCondLst>
                                      <p:childTnLst>
                                        <p:set>
                                          <p:cBhvr>
                                            <p:cTn id="76" dur="1" fill="hold">
                                              <p:stCondLst>
                                                <p:cond delay="0"/>
                                              </p:stCondLst>
                                            </p:cTn>
                                            <p:tgtEl>
                                              <p:spTgt spid="91"/>
                                            </p:tgtEl>
                                            <p:attrNameLst>
                                              <p:attrName>style.visibility</p:attrName>
                                            </p:attrNameLst>
                                          </p:cBhvr>
                                          <p:to>
                                            <p:strVal val="visible"/>
                                          </p:to>
                                        </p:set>
                                        <p:animEffect transition="in" filter="strips(upRight)">
                                          <p:cBhvr>
                                            <p:cTn id="77" dur="500"/>
                                            <p:tgtEl>
                                              <p:spTgt spid="91"/>
                                            </p:tgtEl>
                                          </p:cBhvr>
                                        </p:animEffect>
                                      </p:childTnLst>
                                    </p:cTn>
                                  </p:par>
                                  <p:par>
                                    <p:cTn id="78" presetID="18" presetClass="entr" presetSubtype="3" fill="hold" grpId="0" nodeType="withEffect">
                                      <p:stCondLst>
                                        <p:cond delay="0"/>
                                      </p:stCondLst>
                                      <p:childTnLst>
                                        <p:set>
                                          <p:cBhvr>
                                            <p:cTn id="79" dur="1" fill="hold">
                                              <p:stCondLst>
                                                <p:cond delay="0"/>
                                              </p:stCondLst>
                                            </p:cTn>
                                            <p:tgtEl>
                                              <p:spTgt spid="90"/>
                                            </p:tgtEl>
                                            <p:attrNameLst>
                                              <p:attrName>style.visibility</p:attrName>
                                            </p:attrNameLst>
                                          </p:cBhvr>
                                          <p:to>
                                            <p:strVal val="visible"/>
                                          </p:to>
                                        </p:set>
                                        <p:animEffect transition="in" filter="strips(upRight)">
                                          <p:cBhvr>
                                            <p:cTn id="80" dur="500"/>
                                            <p:tgtEl>
                                              <p:spTgt spid="90"/>
                                            </p:tgtEl>
                                          </p:cBhvr>
                                        </p:animEffect>
                                      </p:childTnLst>
                                    </p:cTn>
                                  </p:par>
                                </p:childTnLst>
                              </p:cTn>
                            </p:par>
                            <p:par>
                              <p:cTn id="81" fill="hold">
                                <p:stCondLst>
                                  <p:cond delay="2500"/>
                                </p:stCondLst>
                                <p:childTnLst>
                                  <p:par>
                                    <p:cTn id="82" presetID="2" presetClass="entr" presetSubtype="8" fill="hold" grpId="0" nodeType="afterEffect" p14:presetBounceEnd="44000">
                                      <p:stCondLst>
                                        <p:cond delay="0"/>
                                      </p:stCondLst>
                                      <p:childTnLst>
                                        <p:set>
                                          <p:cBhvr>
                                            <p:cTn id="83" dur="1" fill="hold">
                                              <p:stCondLst>
                                                <p:cond delay="0"/>
                                              </p:stCondLst>
                                            </p:cTn>
                                            <p:tgtEl>
                                              <p:spTgt spid="92"/>
                                            </p:tgtEl>
                                            <p:attrNameLst>
                                              <p:attrName>style.visibility</p:attrName>
                                            </p:attrNameLst>
                                          </p:cBhvr>
                                          <p:to>
                                            <p:strVal val="visible"/>
                                          </p:to>
                                        </p:set>
                                        <p:anim calcmode="lin" valueType="num" p14:bounceEnd="44000">
                                          <p:cBhvr additive="base">
                                            <p:cTn id="84" dur="500" fill="hold"/>
                                            <p:tgtEl>
                                              <p:spTgt spid="92"/>
                                            </p:tgtEl>
                                            <p:attrNameLst>
                                              <p:attrName>ppt_x</p:attrName>
                                            </p:attrNameLst>
                                          </p:cBhvr>
                                          <p:tavLst>
                                            <p:tav tm="0">
                                              <p:val>
                                                <p:strVal val="0-#ppt_w/2"/>
                                              </p:val>
                                            </p:tav>
                                            <p:tav tm="100000">
                                              <p:val>
                                                <p:strVal val="#ppt_x"/>
                                              </p:val>
                                            </p:tav>
                                          </p:tavLst>
                                        </p:anim>
                                        <p:anim calcmode="lin" valueType="num" p14:bounceEnd="44000">
                                          <p:cBhvr additive="base">
                                            <p:cTn id="85" dur="500" fill="hold"/>
                                            <p:tgtEl>
                                              <p:spTgt spid="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1" grpId="0" animBg="1"/>
          <p:bldP spid="62" grpId="0" animBg="1"/>
          <p:bldP spid="66" grpId="0" animBg="1"/>
          <p:bldP spid="67" grpId="0"/>
          <p:bldP spid="68" grpId="0" animBg="1"/>
          <p:bldP spid="73" grpId="0"/>
          <p:bldP spid="74" grpId="0" animBg="1"/>
          <p:bldP spid="87" grpId="0"/>
          <p:bldP spid="88" grpId="0" animBg="1"/>
          <p:bldP spid="89" grpId="0"/>
          <p:bldP spid="90" grpId="0"/>
          <p:bldP spid="91" grpId="0"/>
          <p:bldP spid="92" grpId="0"/>
          <p:bldP spid="93" grpId="0" animBg="1"/>
          <p:bldP spid="93" grpId="1" animBg="1"/>
          <p:bldP spid="94" grpId="0" animBg="1"/>
          <p:bldP spid="94"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500"/>
                                      </p:stCondLst>
                                      <p:childTnLst>
                                        <p:set>
                                          <p:cBhvr>
                                            <p:cTn id="6" dur="1" fill="hold">
                                              <p:stCondLst>
                                                <p:cond delay="0"/>
                                              </p:stCondLst>
                                            </p:cTn>
                                            <p:tgtEl>
                                              <p:spTgt spid="62"/>
                                            </p:tgtEl>
                                            <p:attrNameLst>
                                              <p:attrName>style.visibility</p:attrName>
                                            </p:attrNameLst>
                                          </p:cBhvr>
                                          <p:to>
                                            <p:strVal val="visible"/>
                                          </p:to>
                                        </p:set>
                                        <p:anim calcmode="lin" valueType="num">
                                          <p:cBhvr>
                                            <p:cTn id="7" dur="500" fill="hold"/>
                                            <p:tgtEl>
                                              <p:spTgt spid="62"/>
                                            </p:tgtEl>
                                            <p:attrNameLst>
                                              <p:attrName>ppt_w</p:attrName>
                                            </p:attrNameLst>
                                          </p:cBhvr>
                                          <p:tavLst>
                                            <p:tav tm="0">
                                              <p:val>
                                                <p:fltVal val="0"/>
                                              </p:val>
                                            </p:tav>
                                            <p:tav tm="100000">
                                              <p:val>
                                                <p:strVal val="#ppt_w"/>
                                              </p:val>
                                            </p:tav>
                                          </p:tavLst>
                                        </p:anim>
                                        <p:anim calcmode="lin" valueType="num">
                                          <p:cBhvr>
                                            <p:cTn id="8" dur="500" fill="hold"/>
                                            <p:tgtEl>
                                              <p:spTgt spid="62"/>
                                            </p:tgtEl>
                                            <p:attrNameLst>
                                              <p:attrName>ppt_h</p:attrName>
                                            </p:attrNameLst>
                                          </p:cBhvr>
                                          <p:tavLst>
                                            <p:tav tm="0">
                                              <p:val>
                                                <p:fltVal val="0"/>
                                              </p:val>
                                            </p:tav>
                                            <p:tav tm="100000">
                                              <p:val>
                                                <p:strVal val="#ppt_h"/>
                                              </p:val>
                                            </p:tav>
                                          </p:tavLst>
                                        </p:anim>
                                        <p:animEffect transition="in" filter="fade">
                                          <p:cBhvr>
                                            <p:cTn id="9" dur="500"/>
                                            <p:tgtEl>
                                              <p:spTgt spid="62"/>
                                            </p:tgtEl>
                                          </p:cBhvr>
                                        </p:animEffect>
                                        <p:anim calcmode="lin" valueType="num">
                                          <p:cBhvr>
                                            <p:cTn id="10" dur="500" fill="hold"/>
                                            <p:tgtEl>
                                              <p:spTgt spid="62"/>
                                            </p:tgtEl>
                                            <p:attrNameLst>
                                              <p:attrName>ppt_x</p:attrName>
                                            </p:attrNameLst>
                                          </p:cBhvr>
                                          <p:tavLst>
                                            <p:tav tm="0">
                                              <p:val>
                                                <p:fltVal val="0.5"/>
                                              </p:val>
                                            </p:tav>
                                            <p:tav tm="100000">
                                              <p:val>
                                                <p:strVal val="#ppt_x"/>
                                              </p:val>
                                            </p:tav>
                                          </p:tavLst>
                                        </p:anim>
                                        <p:anim calcmode="lin" valueType="num">
                                          <p:cBhvr>
                                            <p:cTn id="11" dur="500" fill="hold"/>
                                            <p:tgtEl>
                                              <p:spTgt spid="62"/>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500"/>
                                      </p:stCondLst>
                                      <p:childTnLst>
                                        <p:set>
                                          <p:cBhvr>
                                            <p:cTn id="13" dur="1" fill="hold">
                                              <p:stCondLst>
                                                <p:cond delay="0"/>
                                              </p:stCondLst>
                                            </p:cTn>
                                            <p:tgtEl>
                                              <p:spTgt spid="61"/>
                                            </p:tgtEl>
                                            <p:attrNameLst>
                                              <p:attrName>style.visibility</p:attrName>
                                            </p:attrNameLst>
                                          </p:cBhvr>
                                          <p:to>
                                            <p:strVal val="visible"/>
                                          </p:to>
                                        </p:set>
                                        <p:anim calcmode="lin" valueType="num">
                                          <p:cBhvr>
                                            <p:cTn id="14" dur="500" fill="hold"/>
                                            <p:tgtEl>
                                              <p:spTgt spid="61"/>
                                            </p:tgtEl>
                                            <p:attrNameLst>
                                              <p:attrName>ppt_w</p:attrName>
                                            </p:attrNameLst>
                                          </p:cBhvr>
                                          <p:tavLst>
                                            <p:tav tm="0">
                                              <p:val>
                                                <p:fltVal val="0"/>
                                              </p:val>
                                            </p:tav>
                                            <p:tav tm="100000">
                                              <p:val>
                                                <p:strVal val="#ppt_w"/>
                                              </p:val>
                                            </p:tav>
                                          </p:tavLst>
                                        </p:anim>
                                        <p:anim calcmode="lin" valueType="num">
                                          <p:cBhvr>
                                            <p:cTn id="15" dur="500" fill="hold"/>
                                            <p:tgtEl>
                                              <p:spTgt spid="61"/>
                                            </p:tgtEl>
                                            <p:attrNameLst>
                                              <p:attrName>ppt_h</p:attrName>
                                            </p:attrNameLst>
                                          </p:cBhvr>
                                          <p:tavLst>
                                            <p:tav tm="0">
                                              <p:val>
                                                <p:fltVal val="0"/>
                                              </p:val>
                                            </p:tav>
                                            <p:tav tm="100000">
                                              <p:val>
                                                <p:strVal val="#ppt_h"/>
                                              </p:val>
                                            </p:tav>
                                          </p:tavLst>
                                        </p:anim>
                                        <p:animEffect transition="in" filter="fade">
                                          <p:cBhvr>
                                            <p:cTn id="16" dur="500"/>
                                            <p:tgtEl>
                                              <p:spTgt spid="61"/>
                                            </p:tgtEl>
                                          </p:cBhvr>
                                        </p:animEffect>
                                        <p:anim calcmode="lin" valueType="num">
                                          <p:cBhvr>
                                            <p:cTn id="17" dur="500" fill="hold"/>
                                            <p:tgtEl>
                                              <p:spTgt spid="61"/>
                                            </p:tgtEl>
                                            <p:attrNameLst>
                                              <p:attrName>ppt_x</p:attrName>
                                            </p:attrNameLst>
                                          </p:cBhvr>
                                          <p:tavLst>
                                            <p:tav tm="0">
                                              <p:val>
                                                <p:fltVal val="0.5"/>
                                              </p:val>
                                            </p:tav>
                                            <p:tav tm="100000">
                                              <p:val>
                                                <p:strVal val="#ppt_x"/>
                                              </p:val>
                                            </p:tav>
                                          </p:tavLst>
                                        </p:anim>
                                        <p:anim calcmode="lin" valueType="num">
                                          <p:cBhvr>
                                            <p:cTn id="18" dur="500" fill="hold"/>
                                            <p:tgtEl>
                                              <p:spTgt spid="61"/>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1000"/>
                                      </p:stCondLst>
                                      <p:childTnLst>
                                        <p:set>
                                          <p:cBhvr>
                                            <p:cTn id="20" dur="1" fill="hold">
                                              <p:stCondLst>
                                                <p:cond delay="0"/>
                                              </p:stCondLst>
                                            </p:cTn>
                                            <p:tgtEl>
                                              <p:spTgt spid="60"/>
                                            </p:tgtEl>
                                            <p:attrNameLst>
                                              <p:attrName>style.visibility</p:attrName>
                                            </p:attrNameLst>
                                          </p:cBhvr>
                                          <p:to>
                                            <p:strVal val="visible"/>
                                          </p:to>
                                        </p:set>
                                        <p:anim calcmode="lin" valueType="num">
                                          <p:cBhvr>
                                            <p:cTn id="21" dur="500" fill="hold"/>
                                            <p:tgtEl>
                                              <p:spTgt spid="60"/>
                                            </p:tgtEl>
                                            <p:attrNameLst>
                                              <p:attrName>ppt_w</p:attrName>
                                            </p:attrNameLst>
                                          </p:cBhvr>
                                          <p:tavLst>
                                            <p:tav tm="0">
                                              <p:val>
                                                <p:fltVal val="0"/>
                                              </p:val>
                                            </p:tav>
                                            <p:tav tm="100000">
                                              <p:val>
                                                <p:strVal val="#ppt_w"/>
                                              </p:val>
                                            </p:tav>
                                          </p:tavLst>
                                        </p:anim>
                                        <p:anim calcmode="lin" valueType="num">
                                          <p:cBhvr>
                                            <p:cTn id="22" dur="500" fill="hold"/>
                                            <p:tgtEl>
                                              <p:spTgt spid="60"/>
                                            </p:tgtEl>
                                            <p:attrNameLst>
                                              <p:attrName>ppt_h</p:attrName>
                                            </p:attrNameLst>
                                          </p:cBhvr>
                                          <p:tavLst>
                                            <p:tav tm="0">
                                              <p:val>
                                                <p:fltVal val="0"/>
                                              </p:val>
                                            </p:tav>
                                            <p:tav tm="100000">
                                              <p:val>
                                                <p:strVal val="#ppt_h"/>
                                              </p:val>
                                            </p:tav>
                                          </p:tavLst>
                                        </p:anim>
                                        <p:animEffect transition="in" filter="fade">
                                          <p:cBhvr>
                                            <p:cTn id="23" dur="500"/>
                                            <p:tgtEl>
                                              <p:spTgt spid="60"/>
                                            </p:tgtEl>
                                          </p:cBhvr>
                                        </p:animEffect>
                                        <p:anim calcmode="lin" valueType="num">
                                          <p:cBhvr>
                                            <p:cTn id="24" dur="500" fill="hold"/>
                                            <p:tgtEl>
                                              <p:spTgt spid="60"/>
                                            </p:tgtEl>
                                            <p:attrNameLst>
                                              <p:attrName>ppt_x</p:attrName>
                                            </p:attrNameLst>
                                          </p:cBhvr>
                                          <p:tavLst>
                                            <p:tav tm="0">
                                              <p:val>
                                                <p:fltVal val="0.5"/>
                                              </p:val>
                                            </p:tav>
                                            <p:tav tm="100000">
                                              <p:val>
                                                <p:strVal val="#ppt_x"/>
                                              </p:val>
                                            </p:tav>
                                          </p:tavLst>
                                        </p:anim>
                                        <p:anim calcmode="lin" valueType="num">
                                          <p:cBhvr>
                                            <p:cTn id="25" dur="500" fill="hold"/>
                                            <p:tgtEl>
                                              <p:spTgt spid="60"/>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1000"/>
                                      </p:stCondLst>
                                      <p:childTnLst>
                                        <p:set>
                                          <p:cBhvr>
                                            <p:cTn id="27" dur="1" fill="hold">
                                              <p:stCondLst>
                                                <p:cond delay="0"/>
                                              </p:stCondLst>
                                            </p:cTn>
                                            <p:tgtEl>
                                              <p:spTgt spid="59"/>
                                            </p:tgtEl>
                                            <p:attrNameLst>
                                              <p:attrName>style.visibility</p:attrName>
                                            </p:attrNameLst>
                                          </p:cBhvr>
                                          <p:to>
                                            <p:strVal val="visible"/>
                                          </p:to>
                                        </p:set>
                                        <p:anim calcmode="lin" valueType="num">
                                          <p:cBhvr>
                                            <p:cTn id="28" dur="500" fill="hold"/>
                                            <p:tgtEl>
                                              <p:spTgt spid="59"/>
                                            </p:tgtEl>
                                            <p:attrNameLst>
                                              <p:attrName>ppt_w</p:attrName>
                                            </p:attrNameLst>
                                          </p:cBhvr>
                                          <p:tavLst>
                                            <p:tav tm="0">
                                              <p:val>
                                                <p:fltVal val="0"/>
                                              </p:val>
                                            </p:tav>
                                            <p:tav tm="100000">
                                              <p:val>
                                                <p:strVal val="#ppt_w"/>
                                              </p:val>
                                            </p:tav>
                                          </p:tavLst>
                                        </p:anim>
                                        <p:anim calcmode="lin" valueType="num">
                                          <p:cBhvr>
                                            <p:cTn id="29" dur="500" fill="hold"/>
                                            <p:tgtEl>
                                              <p:spTgt spid="59"/>
                                            </p:tgtEl>
                                            <p:attrNameLst>
                                              <p:attrName>ppt_h</p:attrName>
                                            </p:attrNameLst>
                                          </p:cBhvr>
                                          <p:tavLst>
                                            <p:tav tm="0">
                                              <p:val>
                                                <p:fltVal val="0"/>
                                              </p:val>
                                            </p:tav>
                                            <p:tav tm="100000">
                                              <p:val>
                                                <p:strVal val="#ppt_h"/>
                                              </p:val>
                                            </p:tav>
                                          </p:tavLst>
                                        </p:anim>
                                        <p:animEffect transition="in" filter="fade">
                                          <p:cBhvr>
                                            <p:cTn id="30" dur="500"/>
                                            <p:tgtEl>
                                              <p:spTgt spid="59"/>
                                            </p:tgtEl>
                                          </p:cBhvr>
                                        </p:animEffect>
                                        <p:anim calcmode="lin" valueType="num">
                                          <p:cBhvr>
                                            <p:cTn id="31" dur="500" fill="hold"/>
                                            <p:tgtEl>
                                              <p:spTgt spid="59"/>
                                            </p:tgtEl>
                                            <p:attrNameLst>
                                              <p:attrName>ppt_x</p:attrName>
                                            </p:attrNameLst>
                                          </p:cBhvr>
                                          <p:tavLst>
                                            <p:tav tm="0">
                                              <p:val>
                                                <p:fltVal val="0.5"/>
                                              </p:val>
                                            </p:tav>
                                            <p:tav tm="100000">
                                              <p:val>
                                                <p:strVal val="#ppt_x"/>
                                              </p:val>
                                            </p:tav>
                                          </p:tavLst>
                                        </p:anim>
                                        <p:anim calcmode="lin" valueType="num">
                                          <p:cBhvr>
                                            <p:cTn id="32" dur="500" fill="hold"/>
                                            <p:tgtEl>
                                              <p:spTgt spid="59"/>
                                            </p:tgtEl>
                                            <p:attrNameLst>
                                              <p:attrName>ppt_y</p:attrName>
                                            </p:attrNameLst>
                                          </p:cBhvr>
                                          <p:tavLst>
                                            <p:tav tm="0">
                                              <p:val>
                                                <p:fltVal val="0.5"/>
                                              </p:val>
                                            </p:tav>
                                            <p:tav tm="100000">
                                              <p:val>
                                                <p:strVal val="#ppt_y"/>
                                              </p:val>
                                            </p:tav>
                                          </p:tavLst>
                                        </p:anim>
                                      </p:childTnLst>
                                    </p:cTn>
                                  </p:par>
                                  <p:par>
                                    <p:cTn id="33" presetID="2" presetClass="entr" presetSubtype="2" fill="hold" grpId="0" nodeType="withEffect">
                                      <p:stCondLst>
                                        <p:cond delay="1000"/>
                                      </p:stCondLst>
                                      <p:childTnLst>
                                        <p:set>
                                          <p:cBhvr>
                                            <p:cTn id="34" dur="1" fill="hold">
                                              <p:stCondLst>
                                                <p:cond delay="0"/>
                                              </p:stCondLst>
                                            </p:cTn>
                                            <p:tgtEl>
                                              <p:spTgt spid="66"/>
                                            </p:tgtEl>
                                            <p:attrNameLst>
                                              <p:attrName>style.visibility</p:attrName>
                                            </p:attrNameLst>
                                          </p:cBhvr>
                                          <p:to>
                                            <p:strVal val="visible"/>
                                          </p:to>
                                        </p:set>
                                        <p:anim calcmode="lin" valueType="num">
                                          <p:cBhvr additive="base">
                                            <p:cTn id="35" dur="500" fill="hold"/>
                                            <p:tgtEl>
                                              <p:spTgt spid="66"/>
                                            </p:tgtEl>
                                            <p:attrNameLst>
                                              <p:attrName>ppt_x</p:attrName>
                                            </p:attrNameLst>
                                          </p:cBhvr>
                                          <p:tavLst>
                                            <p:tav tm="0">
                                              <p:val>
                                                <p:strVal val="1+#ppt_w/2"/>
                                              </p:val>
                                            </p:tav>
                                            <p:tav tm="100000">
                                              <p:val>
                                                <p:strVal val="#ppt_x"/>
                                              </p:val>
                                            </p:tav>
                                          </p:tavLst>
                                        </p:anim>
                                        <p:anim calcmode="lin" valueType="num">
                                          <p:cBhvr additive="base">
                                            <p:cTn id="36" dur="500" fill="hold"/>
                                            <p:tgtEl>
                                              <p:spTgt spid="66"/>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000"/>
                                      </p:stCondLst>
                                      <p:childTnLst>
                                        <p:set>
                                          <p:cBhvr>
                                            <p:cTn id="38" dur="1" fill="hold">
                                              <p:stCondLst>
                                                <p:cond delay="0"/>
                                              </p:stCondLst>
                                            </p:cTn>
                                            <p:tgtEl>
                                              <p:spTgt spid="67"/>
                                            </p:tgtEl>
                                            <p:attrNameLst>
                                              <p:attrName>style.visibility</p:attrName>
                                            </p:attrNameLst>
                                          </p:cBhvr>
                                          <p:to>
                                            <p:strVal val="visible"/>
                                          </p:to>
                                        </p:set>
                                        <p:anim calcmode="lin" valueType="num">
                                          <p:cBhvr additive="base">
                                            <p:cTn id="39" dur="500" fill="hold"/>
                                            <p:tgtEl>
                                              <p:spTgt spid="67"/>
                                            </p:tgtEl>
                                            <p:attrNameLst>
                                              <p:attrName>ppt_x</p:attrName>
                                            </p:attrNameLst>
                                          </p:cBhvr>
                                          <p:tavLst>
                                            <p:tav tm="0">
                                              <p:val>
                                                <p:strVal val="1+#ppt_w/2"/>
                                              </p:val>
                                            </p:tav>
                                            <p:tav tm="100000">
                                              <p:val>
                                                <p:strVal val="#ppt_x"/>
                                              </p:val>
                                            </p:tav>
                                          </p:tavLst>
                                        </p:anim>
                                        <p:anim calcmode="lin" valueType="num">
                                          <p:cBhvr additive="base">
                                            <p:cTn id="40" dur="500" fill="hold"/>
                                            <p:tgtEl>
                                              <p:spTgt spid="6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1000"/>
                                      </p:stCondLst>
                                      <p:childTnLst>
                                        <p:set>
                                          <p:cBhvr>
                                            <p:cTn id="42" dur="1" fill="hold">
                                              <p:stCondLst>
                                                <p:cond delay="0"/>
                                              </p:stCondLst>
                                            </p:cTn>
                                            <p:tgtEl>
                                              <p:spTgt spid="68"/>
                                            </p:tgtEl>
                                            <p:attrNameLst>
                                              <p:attrName>style.visibility</p:attrName>
                                            </p:attrNameLst>
                                          </p:cBhvr>
                                          <p:to>
                                            <p:strVal val="visible"/>
                                          </p:to>
                                        </p:set>
                                        <p:anim calcmode="lin" valueType="num">
                                          <p:cBhvr additive="base">
                                            <p:cTn id="43" dur="500" fill="hold"/>
                                            <p:tgtEl>
                                              <p:spTgt spid="68"/>
                                            </p:tgtEl>
                                            <p:attrNameLst>
                                              <p:attrName>ppt_x</p:attrName>
                                            </p:attrNameLst>
                                          </p:cBhvr>
                                          <p:tavLst>
                                            <p:tav tm="0">
                                              <p:val>
                                                <p:strVal val="1+#ppt_w/2"/>
                                              </p:val>
                                            </p:tav>
                                            <p:tav tm="100000">
                                              <p:val>
                                                <p:strVal val="#ppt_x"/>
                                              </p:val>
                                            </p:tav>
                                          </p:tavLst>
                                        </p:anim>
                                        <p:anim calcmode="lin" valueType="num">
                                          <p:cBhvr additive="base">
                                            <p:cTn id="44" dur="500" fill="hold"/>
                                            <p:tgtEl>
                                              <p:spTgt spid="68"/>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1000"/>
                                      </p:stCondLst>
                                      <p:childTnLst>
                                        <p:set>
                                          <p:cBhvr>
                                            <p:cTn id="46" dur="1" fill="hold">
                                              <p:stCondLst>
                                                <p:cond delay="0"/>
                                              </p:stCondLst>
                                            </p:cTn>
                                            <p:tgtEl>
                                              <p:spTgt spid="73"/>
                                            </p:tgtEl>
                                            <p:attrNameLst>
                                              <p:attrName>style.visibility</p:attrName>
                                            </p:attrNameLst>
                                          </p:cBhvr>
                                          <p:to>
                                            <p:strVal val="visible"/>
                                          </p:to>
                                        </p:set>
                                        <p:anim calcmode="lin" valueType="num">
                                          <p:cBhvr additive="base">
                                            <p:cTn id="47" dur="500" fill="hold"/>
                                            <p:tgtEl>
                                              <p:spTgt spid="73"/>
                                            </p:tgtEl>
                                            <p:attrNameLst>
                                              <p:attrName>ppt_x</p:attrName>
                                            </p:attrNameLst>
                                          </p:cBhvr>
                                          <p:tavLst>
                                            <p:tav tm="0">
                                              <p:val>
                                                <p:strVal val="1+#ppt_w/2"/>
                                              </p:val>
                                            </p:tav>
                                            <p:tav tm="100000">
                                              <p:val>
                                                <p:strVal val="#ppt_x"/>
                                              </p:val>
                                            </p:tav>
                                          </p:tavLst>
                                        </p:anim>
                                        <p:anim calcmode="lin" valueType="num">
                                          <p:cBhvr additive="base">
                                            <p:cTn id="48" dur="500" fill="hold"/>
                                            <p:tgtEl>
                                              <p:spTgt spid="73"/>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000"/>
                                      </p:stCondLst>
                                      <p:childTnLst>
                                        <p:set>
                                          <p:cBhvr>
                                            <p:cTn id="50" dur="1" fill="hold">
                                              <p:stCondLst>
                                                <p:cond delay="0"/>
                                              </p:stCondLst>
                                            </p:cTn>
                                            <p:tgtEl>
                                              <p:spTgt spid="74"/>
                                            </p:tgtEl>
                                            <p:attrNameLst>
                                              <p:attrName>style.visibility</p:attrName>
                                            </p:attrNameLst>
                                          </p:cBhvr>
                                          <p:to>
                                            <p:strVal val="visible"/>
                                          </p:to>
                                        </p:set>
                                        <p:anim calcmode="lin" valueType="num">
                                          <p:cBhvr additive="base">
                                            <p:cTn id="51" dur="500" fill="hold"/>
                                            <p:tgtEl>
                                              <p:spTgt spid="74"/>
                                            </p:tgtEl>
                                            <p:attrNameLst>
                                              <p:attrName>ppt_x</p:attrName>
                                            </p:attrNameLst>
                                          </p:cBhvr>
                                          <p:tavLst>
                                            <p:tav tm="0">
                                              <p:val>
                                                <p:strVal val="1+#ppt_w/2"/>
                                              </p:val>
                                            </p:tav>
                                            <p:tav tm="100000">
                                              <p:val>
                                                <p:strVal val="#ppt_x"/>
                                              </p:val>
                                            </p:tav>
                                          </p:tavLst>
                                        </p:anim>
                                        <p:anim calcmode="lin" valueType="num">
                                          <p:cBhvr additive="base">
                                            <p:cTn id="52" dur="500" fill="hold"/>
                                            <p:tgtEl>
                                              <p:spTgt spid="74"/>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87"/>
                                            </p:tgtEl>
                                            <p:attrNameLst>
                                              <p:attrName>style.visibility</p:attrName>
                                            </p:attrNameLst>
                                          </p:cBhvr>
                                          <p:to>
                                            <p:strVal val="visible"/>
                                          </p:to>
                                        </p:set>
                                        <p:anim calcmode="lin" valueType="num">
                                          <p:cBhvr additive="base">
                                            <p:cTn id="55" dur="500" fill="hold"/>
                                            <p:tgtEl>
                                              <p:spTgt spid="87"/>
                                            </p:tgtEl>
                                            <p:attrNameLst>
                                              <p:attrName>ppt_x</p:attrName>
                                            </p:attrNameLst>
                                          </p:cBhvr>
                                          <p:tavLst>
                                            <p:tav tm="0">
                                              <p:val>
                                                <p:strVal val="1+#ppt_w/2"/>
                                              </p:val>
                                            </p:tav>
                                            <p:tav tm="100000">
                                              <p:val>
                                                <p:strVal val="#ppt_x"/>
                                              </p:val>
                                            </p:tav>
                                          </p:tavLst>
                                        </p:anim>
                                        <p:anim calcmode="lin" valueType="num">
                                          <p:cBhvr additive="base">
                                            <p:cTn id="56" dur="500" fill="hold"/>
                                            <p:tgtEl>
                                              <p:spTgt spid="87"/>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88"/>
                                            </p:tgtEl>
                                            <p:attrNameLst>
                                              <p:attrName>style.visibility</p:attrName>
                                            </p:attrNameLst>
                                          </p:cBhvr>
                                          <p:to>
                                            <p:strVal val="visible"/>
                                          </p:to>
                                        </p:set>
                                        <p:anim calcmode="lin" valueType="num">
                                          <p:cBhvr additive="base">
                                            <p:cTn id="59" dur="500" fill="hold"/>
                                            <p:tgtEl>
                                              <p:spTgt spid="88"/>
                                            </p:tgtEl>
                                            <p:attrNameLst>
                                              <p:attrName>ppt_x</p:attrName>
                                            </p:attrNameLst>
                                          </p:cBhvr>
                                          <p:tavLst>
                                            <p:tav tm="0">
                                              <p:val>
                                                <p:strVal val="1+#ppt_w/2"/>
                                              </p:val>
                                            </p:tav>
                                            <p:tav tm="100000">
                                              <p:val>
                                                <p:strVal val="#ppt_x"/>
                                              </p:val>
                                            </p:tav>
                                          </p:tavLst>
                                        </p:anim>
                                        <p:anim calcmode="lin" valueType="num">
                                          <p:cBhvr additive="base">
                                            <p:cTn id="60" dur="500" fill="hold"/>
                                            <p:tgtEl>
                                              <p:spTgt spid="88"/>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89"/>
                                            </p:tgtEl>
                                            <p:attrNameLst>
                                              <p:attrName>style.visibility</p:attrName>
                                            </p:attrNameLst>
                                          </p:cBhvr>
                                          <p:to>
                                            <p:strVal val="visible"/>
                                          </p:to>
                                        </p:set>
                                        <p:anim calcmode="lin" valueType="num">
                                          <p:cBhvr additive="base">
                                            <p:cTn id="63" dur="500" fill="hold"/>
                                            <p:tgtEl>
                                              <p:spTgt spid="89"/>
                                            </p:tgtEl>
                                            <p:attrNameLst>
                                              <p:attrName>ppt_x</p:attrName>
                                            </p:attrNameLst>
                                          </p:cBhvr>
                                          <p:tavLst>
                                            <p:tav tm="0">
                                              <p:val>
                                                <p:strVal val="1+#ppt_w/2"/>
                                              </p:val>
                                            </p:tav>
                                            <p:tav tm="100000">
                                              <p:val>
                                                <p:strVal val="#ppt_x"/>
                                              </p:val>
                                            </p:tav>
                                          </p:tavLst>
                                        </p:anim>
                                        <p:anim calcmode="lin" valueType="num">
                                          <p:cBhvr additive="base">
                                            <p:cTn id="64" dur="500" fill="hold"/>
                                            <p:tgtEl>
                                              <p:spTgt spid="89"/>
                                            </p:tgtEl>
                                            <p:attrNameLst>
                                              <p:attrName>ppt_y</p:attrName>
                                            </p:attrNameLst>
                                          </p:cBhvr>
                                          <p:tavLst>
                                            <p:tav tm="0">
                                              <p:val>
                                                <p:strVal val="#ppt_y"/>
                                              </p:val>
                                            </p:tav>
                                            <p:tav tm="100000">
                                              <p:val>
                                                <p:strVal val="#ppt_y"/>
                                              </p:val>
                                            </p:tav>
                                          </p:tavLst>
                                        </p:anim>
                                      </p:childTnLst>
                                    </p:cTn>
                                  </p:par>
                                </p:childTnLst>
                              </p:cTn>
                            </p:par>
                            <p:par>
                              <p:cTn id="65" fill="hold">
                                <p:stCondLst>
                                  <p:cond delay="1500"/>
                                </p:stCondLst>
                                <p:childTnLst>
                                  <p:par>
                                    <p:cTn id="66" presetID="1" presetClass="entr" presetSubtype="0" fill="hold" grpId="0" nodeType="afterEffect">
                                      <p:stCondLst>
                                        <p:cond delay="0"/>
                                      </p:stCondLst>
                                      <p:childTnLst>
                                        <p:set>
                                          <p:cBhvr>
                                            <p:cTn id="67" dur="1" fill="hold">
                                              <p:stCondLst>
                                                <p:cond delay="0"/>
                                              </p:stCondLst>
                                            </p:cTn>
                                            <p:tgtEl>
                                              <p:spTgt spid="93"/>
                                            </p:tgtEl>
                                            <p:attrNameLst>
                                              <p:attrName>style.visibility</p:attrName>
                                            </p:attrNameLst>
                                          </p:cBhvr>
                                          <p:to>
                                            <p:strVal val="visible"/>
                                          </p:to>
                                        </p:set>
                                      </p:childTnLst>
                                    </p:cTn>
                                  </p:par>
                                  <p:par>
                                    <p:cTn id="68" presetID="35" presetClass="path" presetSubtype="0" accel="50000" decel="50000" fill="hold" grpId="1" nodeType="withEffect">
                                      <p:stCondLst>
                                        <p:cond delay="0"/>
                                      </p:stCondLst>
                                      <p:childTnLst>
                                        <p:animMotion origin="layout" path="M -3.56836E-6 -3.7037E-7 L 0.36686 0.15278 " pathEditMode="relative" rAng="0" ptsTypes="AA">
                                          <p:cBhvr>
                                            <p:cTn id="69" dur="500" spd="-99900" fill="hold"/>
                                            <p:tgtEl>
                                              <p:spTgt spid="93"/>
                                            </p:tgtEl>
                                            <p:attrNameLst>
                                              <p:attrName>ppt_x,ppt_y</p:attrName>
                                            </p:attrNameLst>
                                          </p:cBhvr>
                                          <p:rCtr x="18343" y="7639"/>
                                        </p:animMotion>
                                      </p:childTnLst>
                                    </p:cTn>
                                  </p:par>
                                  <p:par>
                                    <p:cTn id="70" presetID="1" presetClass="entr" presetSubtype="0" fill="hold" grpId="0" nodeType="withEffect">
                                      <p:stCondLst>
                                        <p:cond delay="0"/>
                                      </p:stCondLst>
                                      <p:childTnLst>
                                        <p:set>
                                          <p:cBhvr>
                                            <p:cTn id="71" dur="1" fill="hold">
                                              <p:stCondLst>
                                                <p:cond delay="0"/>
                                              </p:stCondLst>
                                            </p:cTn>
                                            <p:tgtEl>
                                              <p:spTgt spid="94"/>
                                            </p:tgtEl>
                                            <p:attrNameLst>
                                              <p:attrName>style.visibility</p:attrName>
                                            </p:attrNameLst>
                                          </p:cBhvr>
                                          <p:to>
                                            <p:strVal val="visible"/>
                                          </p:to>
                                        </p:set>
                                      </p:childTnLst>
                                    </p:cTn>
                                  </p:par>
                                  <p:par>
                                    <p:cTn id="72" presetID="35" presetClass="path" presetSubtype="0" accel="50000" decel="50000" fill="hold" grpId="1" nodeType="withEffect">
                                      <p:stCondLst>
                                        <p:cond delay="0"/>
                                      </p:stCondLst>
                                      <p:childTnLst>
                                        <p:animMotion origin="layout" path="M 7.85742E-7 -3.33333E-6 L -0.39495 -0.11018 " pathEditMode="relative" rAng="0" ptsTypes="AA">
                                          <p:cBhvr>
                                            <p:cTn id="73" dur="500" spd="-99900" fill="hold"/>
                                            <p:tgtEl>
                                              <p:spTgt spid="94"/>
                                            </p:tgtEl>
                                            <p:attrNameLst>
                                              <p:attrName>ppt_x,ppt_y</p:attrName>
                                            </p:attrNameLst>
                                          </p:cBhvr>
                                          <p:rCtr x="-19748" y="-5509"/>
                                        </p:animMotion>
                                      </p:childTnLst>
                                    </p:cTn>
                                  </p:par>
                                </p:childTnLst>
                              </p:cTn>
                            </p:par>
                            <p:par>
                              <p:cTn id="74" fill="hold">
                                <p:stCondLst>
                                  <p:cond delay="2000"/>
                                </p:stCondLst>
                                <p:childTnLst>
                                  <p:par>
                                    <p:cTn id="75" presetID="18" presetClass="entr" presetSubtype="3" fill="hold" grpId="0" nodeType="afterEffect">
                                      <p:stCondLst>
                                        <p:cond delay="0"/>
                                      </p:stCondLst>
                                      <p:childTnLst>
                                        <p:set>
                                          <p:cBhvr>
                                            <p:cTn id="76" dur="1" fill="hold">
                                              <p:stCondLst>
                                                <p:cond delay="0"/>
                                              </p:stCondLst>
                                            </p:cTn>
                                            <p:tgtEl>
                                              <p:spTgt spid="91"/>
                                            </p:tgtEl>
                                            <p:attrNameLst>
                                              <p:attrName>style.visibility</p:attrName>
                                            </p:attrNameLst>
                                          </p:cBhvr>
                                          <p:to>
                                            <p:strVal val="visible"/>
                                          </p:to>
                                        </p:set>
                                        <p:animEffect transition="in" filter="strips(upRight)">
                                          <p:cBhvr>
                                            <p:cTn id="77" dur="500"/>
                                            <p:tgtEl>
                                              <p:spTgt spid="91"/>
                                            </p:tgtEl>
                                          </p:cBhvr>
                                        </p:animEffect>
                                      </p:childTnLst>
                                    </p:cTn>
                                  </p:par>
                                  <p:par>
                                    <p:cTn id="78" presetID="18" presetClass="entr" presetSubtype="3" fill="hold" grpId="0" nodeType="withEffect">
                                      <p:stCondLst>
                                        <p:cond delay="0"/>
                                      </p:stCondLst>
                                      <p:childTnLst>
                                        <p:set>
                                          <p:cBhvr>
                                            <p:cTn id="79" dur="1" fill="hold">
                                              <p:stCondLst>
                                                <p:cond delay="0"/>
                                              </p:stCondLst>
                                            </p:cTn>
                                            <p:tgtEl>
                                              <p:spTgt spid="90"/>
                                            </p:tgtEl>
                                            <p:attrNameLst>
                                              <p:attrName>style.visibility</p:attrName>
                                            </p:attrNameLst>
                                          </p:cBhvr>
                                          <p:to>
                                            <p:strVal val="visible"/>
                                          </p:to>
                                        </p:set>
                                        <p:animEffect transition="in" filter="strips(upRight)">
                                          <p:cBhvr>
                                            <p:cTn id="80" dur="500"/>
                                            <p:tgtEl>
                                              <p:spTgt spid="90"/>
                                            </p:tgtEl>
                                          </p:cBhvr>
                                        </p:animEffect>
                                      </p:childTnLst>
                                    </p:cTn>
                                  </p:par>
                                </p:childTnLst>
                              </p:cTn>
                            </p:par>
                            <p:par>
                              <p:cTn id="81" fill="hold">
                                <p:stCondLst>
                                  <p:cond delay="2500"/>
                                </p:stCondLst>
                                <p:childTnLst>
                                  <p:par>
                                    <p:cTn id="82" presetID="2" presetClass="entr" presetSubtype="8" fill="hold" grpId="0" nodeType="afterEffect">
                                      <p:stCondLst>
                                        <p:cond delay="0"/>
                                      </p:stCondLst>
                                      <p:childTnLst>
                                        <p:set>
                                          <p:cBhvr>
                                            <p:cTn id="83" dur="1" fill="hold">
                                              <p:stCondLst>
                                                <p:cond delay="0"/>
                                              </p:stCondLst>
                                            </p:cTn>
                                            <p:tgtEl>
                                              <p:spTgt spid="92"/>
                                            </p:tgtEl>
                                            <p:attrNameLst>
                                              <p:attrName>style.visibility</p:attrName>
                                            </p:attrNameLst>
                                          </p:cBhvr>
                                          <p:to>
                                            <p:strVal val="visible"/>
                                          </p:to>
                                        </p:set>
                                        <p:anim calcmode="lin" valueType="num">
                                          <p:cBhvr additive="base">
                                            <p:cTn id="84" dur="500" fill="hold"/>
                                            <p:tgtEl>
                                              <p:spTgt spid="92"/>
                                            </p:tgtEl>
                                            <p:attrNameLst>
                                              <p:attrName>ppt_x</p:attrName>
                                            </p:attrNameLst>
                                          </p:cBhvr>
                                          <p:tavLst>
                                            <p:tav tm="0">
                                              <p:val>
                                                <p:strVal val="0-#ppt_w/2"/>
                                              </p:val>
                                            </p:tav>
                                            <p:tav tm="100000">
                                              <p:val>
                                                <p:strVal val="#ppt_x"/>
                                              </p:val>
                                            </p:tav>
                                          </p:tavLst>
                                        </p:anim>
                                        <p:anim calcmode="lin" valueType="num">
                                          <p:cBhvr additive="base">
                                            <p:cTn id="85" dur="500" fill="hold"/>
                                            <p:tgtEl>
                                              <p:spTgt spid="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1" grpId="0" animBg="1"/>
          <p:bldP spid="62" grpId="0" animBg="1"/>
          <p:bldP spid="66" grpId="0" animBg="1"/>
          <p:bldP spid="67" grpId="0"/>
          <p:bldP spid="68" grpId="0" animBg="1"/>
          <p:bldP spid="73" grpId="0"/>
          <p:bldP spid="74" grpId="0" animBg="1"/>
          <p:bldP spid="87" grpId="0"/>
          <p:bldP spid="88" grpId="0" animBg="1"/>
          <p:bldP spid="89" grpId="0"/>
          <p:bldP spid="90" grpId="0"/>
          <p:bldP spid="91" grpId="0"/>
          <p:bldP spid="92" grpId="0"/>
          <p:bldP spid="93" grpId="0" animBg="1"/>
          <p:bldP spid="93" grpId="1" animBg="1"/>
          <p:bldP spid="94" grpId="0" animBg="1"/>
          <p:bldP spid="94" grpId="1"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2"/>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cs typeface="+mn-ea"/>
                <a:sym typeface="+mn-lt"/>
              </a:rPr>
              <a:t>核心成员</a:t>
            </a:r>
            <a:endParaRPr lang="zh-CN" altLang="en-US" dirty="0">
              <a:solidFill>
                <a:schemeClr val="tx1">
                  <a:lumMod val="65000"/>
                  <a:lumOff val="35000"/>
                </a:schemeClr>
              </a:solidFill>
              <a:cs typeface="+mn-ea"/>
              <a:sym typeface="+mn-lt"/>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3185940" y="1739096"/>
            <a:ext cx="710200" cy="771543"/>
            <a:chOff x="3185939" y="1739094"/>
            <a:chExt cx="710200" cy="771543"/>
          </a:xfrm>
        </p:grpSpPr>
        <p:sp>
          <p:nvSpPr>
            <p:cNvPr id="50" name="任意多边形 49"/>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b="1" dirty="0">
                <a:solidFill>
                  <a:schemeClr val="tx1">
                    <a:lumMod val="65000"/>
                    <a:lumOff val="35000"/>
                  </a:schemeClr>
                </a:solidFill>
                <a:cs typeface="+mn-ea"/>
                <a:sym typeface="+mn-lt"/>
              </a:endParaRPr>
            </a:p>
          </p:txBody>
        </p:sp>
        <p:sp>
          <p:nvSpPr>
            <p:cNvPr id="51" name="椭圆 50"/>
            <p:cNvSpPr/>
            <p:nvPr/>
          </p:nvSpPr>
          <p:spPr>
            <a:xfrm>
              <a:off x="3343511" y="1739094"/>
              <a:ext cx="552628" cy="552628"/>
            </a:xfrm>
            <a:prstGeom prst="ellipse">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2" name="组合 51"/>
            <p:cNvGrpSpPr/>
            <p:nvPr/>
          </p:nvGrpSpPr>
          <p:grpSpPr>
            <a:xfrm>
              <a:off x="3495077" y="1855520"/>
              <a:ext cx="277225" cy="313328"/>
              <a:chOff x="5753100" y="3041650"/>
              <a:chExt cx="682626" cy="771526"/>
            </a:xfrm>
            <a:solidFill>
              <a:srgbClr val="DF53DF"/>
            </a:solidFill>
          </p:grpSpPr>
          <p:sp>
            <p:nvSpPr>
              <p:cNvPr id="53"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54" name="Freeform 203"/>
              <p:cNvSpPr>
                <a:spLocks/>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55" name="Freeform 204"/>
              <p:cNvSpPr>
                <a:spLocks/>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56"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57"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58"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59"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0"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1"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2"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6"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7"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8"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3"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4"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5" name="Freeform 217"/>
              <p:cNvSpPr>
                <a:spLocks/>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6" name="Freeform 218"/>
              <p:cNvSpPr>
                <a:spLocks/>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sp>
        <p:nvSpPr>
          <p:cNvPr id="77" name="Oval 21"/>
          <p:cNvSpPr/>
          <p:nvPr/>
        </p:nvSpPr>
        <p:spPr>
          <a:xfrm>
            <a:off x="1673664" y="2194323"/>
            <a:ext cx="1932614" cy="1932614"/>
          </a:xfrm>
          <a:prstGeom prst="ellipse">
            <a:avLst/>
          </a:prstGeom>
          <a:solidFill>
            <a:srgbClr val="92D050"/>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cs typeface="+mn-ea"/>
              <a:sym typeface="+mn-lt"/>
            </a:endParaRPr>
          </a:p>
        </p:txBody>
      </p:sp>
      <p:sp>
        <p:nvSpPr>
          <p:cNvPr id="78" name="椭圆 77"/>
          <p:cNvSpPr/>
          <p:nvPr/>
        </p:nvSpPr>
        <p:spPr>
          <a:xfrm>
            <a:off x="1831902" y="2352014"/>
            <a:ext cx="1616138" cy="1617237"/>
          </a:xfrm>
          <a:prstGeom prst="ellipse">
            <a:avLst/>
          </a:prstGeom>
          <a:blipFill dpi="0" rotWithShape="1">
            <a:blip r:embed="rId3" cstate="screen">
              <a:extLst>
                <a:ext uri="{BEBA8EAE-BF5A-486C-A8C5-ECC9F3942E4B}">
                  <a14:imgProps xmlns:a14="http://schemas.microsoft.com/office/drawing/2010/main">
                    <a14:imgLayer r:embed="rId4">
                      <a14:imgEffect>
                        <a14:artisticBlur/>
                      </a14:imgEffect>
                      <a14:imgEffect>
                        <a14:sharpenSoften amount="-100000"/>
                      </a14:imgEffect>
                      <a14:imgEffect>
                        <a14:brightnessContrast bright="17000"/>
                      </a14:imgEffect>
                    </a14:imgLayer>
                  </a14:imgProps>
                </a:ext>
                <a:ext uri="{28A0092B-C50C-407E-A947-70E740481C1C}">
                  <a14:useLocalDpi xmlns:a14="http://schemas.microsoft.com/office/drawing/2010/main"/>
                </a:ext>
              </a:extLst>
            </a:blip>
            <a:srcRect/>
            <a:stretch>
              <a:fillRect/>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a:lstStyle/>
          <a:p>
            <a:endParaRPr lang="zh-CN" altLang="en-US">
              <a:cs typeface="+mn-ea"/>
              <a:sym typeface="+mn-lt"/>
            </a:endParaRPr>
          </a:p>
        </p:txBody>
      </p:sp>
      <p:sp>
        <p:nvSpPr>
          <p:cNvPr id="79" name="矩形 78"/>
          <p:cNvSpPr/>
          <p:nvPr/>
        </p:nvSpPr>
        <p:spPr>
          <a:xfrm>
            <a:off x="6210803" y="2483000"/>
            <a:ext cx="3312368" cy="324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cs typeface="+mn-ea"/>
                <a:sym typeface="+mn-lt"/>
              </a:rPr>
              <a:t>团队协作</a:t>
            </a:r>
            <a:endParaRPr lang="zh-CN" altLang="en-US" sz="1600" dirty="0">
              <a:cs typeface="+mn-ea"/>
              <a:sym typeface="+mn-lt"/>
            </a:endParaRPr>
          </a:p>
        </p:txBody>
      </p:sp>
      <p:sp>
        <p:nvSpPr>
          <p:cNvPr id="80" name="矩形 79"/>
          <p:cNvSpPr/>
          <p:nvPr/>
        </p:nvSpPr>
        <p:spPr>
          <a:xfrm>
            <a:off x="6210804" y="2860904"/>
            <a:ext cx="2448272" cy="324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cs typeface="+mn-ea"/>
                <a:sym typeface="+mn-lt"/>
              </a:rPr>
              <a:t>沟通交流</a:t>
            </a:r>
            <a:endParaRPr lang="zh-CN" altLang="en-US" sz="1600" dirty="0">
              <a:cs typeface="+mn-ea"/>
              <a:sym typeface="+mn-lt"/>
            </a:endParaRPr>
          </a:p>
        </p:txBody>
      </p:sp>
      <p:sp>
        <p:nvSpPr>
          <p:cNvPr id="81" name="矩形 80"/>
          <p:cNvSpPr/>
          <p:nvPr/>
        </p:nvSpPr>
        <p:spPr>
          <a:xfrm>
            <a:off x="6210803" y="3256984"/>
            <a:ext cx="3888432" cy="32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cs typeface="+mn-ea"/>
                <a:sym typeface="+mn-lt"/>
              </a:rPr>
              <a:t>业务知识</a:t>
            </a:r>
            <a:endParaRPr lang="zh-CN" altLang="en-US" sz="1600" dirty="0">
              <a:cs typeface="+mn-ea"/>
              <a:sym typeface="+mn-lt"/>
            </a:endParaRPr>
          </a:p>
        </p:txBody>
      </p:sp>
      <p:sp>
        <p:nvSpPr>
          <p:cNvPr id="82" name="矩形 81"/>
          <p:cNvSpPr/>
          <p:nvPr/>
        </p:nvSpPr>
        <p:spPr>
          <a:xfrm>
            <a:off x="6210803" y="3652992"/>
            <a:ext cx="2160240" cy="324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cs typeface="+mn-ea"/>
                <a:sym typeface="+mn-lt"/>
              </a:rPr>
              <a:t>情绪管理</a:t>
            </a:r>
          </a:p>
        </p:txBody>
      </p:sp>
      <p:sp>
        <p:nvSpPr>
          <p:cNvPr id="83" name="文本框 5"/>
          <p:cNvSpPr txBox="1"/>
          <p:nvPr/>
        </p:nvSpPr>
        <p:spPr>
          <a:xfrm>
            <a:off x="6210803" y="2060848"/>
            <a:ext cx="1224136" cy="400110"/>
          </a:xfrm>
          <a:prstGeom prst="rect">
            <a:avLst/>
          </a:prstGeom>
          <a:noFill/>
        </p:spPr>
        <p:txBody>
          <a:bodyPr wrap="square" rtlCol="0">
            <a:spAutoFit/>
          </a:bodyPr>
          <a:lstStyle/>
          <a:p>
            <a:r>
              <a:rPr lang="zh-CN" altLang="en-US" sz="2000" b="1" dirty="0" smtClean="0">
                <a:solidFill>
                  <a:schemeClr val="tx1">
                    <a:lumMod val="65000"/>
                    <a:lumOff val="35000"/>
                  </a:schemeClr>
                </a:solidFill>
                <a:cs typeface="+mn-ea"/>
                <a:sym typeface="+mn-lt"/>
              </a:rPr>
              <a:t>技能</a:t>
            </a:r>
            <a:r>
              <a:rPr lang="zh-CN" altLang="en-US" b="1" dirty="0" smtClean="0">
                <a:solidFill>
                  <a:schemeClr val="bg1"/>
                </a:solidFill>
                <a:cs typeface="+mn-ea"/>
                <a:sym typeface="+mn-lt"/>
              </a:rPr>
              <a:t>：</a:t>
            </a:r>
            <a:endParaRPr lang="zh-CN" altLang="en-US" b="1" dirty="0">
              <a:solidFill>
                <a:schemeClr val="bg1"/>
              </a:solidFill>
              <a:cs typeface="+mn-ea"/>
              <a:sym typeface="+mn-lt"/>
            </a:endParaRPr>
          </a:p>
        </p:txBody>
      </p:sp>
      <p:sp>
        <p:nvSpPr>
          <p:cNvPr id="84" name="文本框 9"/>
          <p:cNvSpPr txBox="1"/>
          <p:nvPr/>
        </p:nvSpPr>
        <p:spPr>
          <a:xfrm>
            <a:off x="10212451" y="2511827"/>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cs typeface="+mn-ea"/>
                <a:sym typeface="+mn-lt"/>
              </a:rPr>
              <a:t>80%</a:t>
            </a:r>
            <a:endParaRPr lang="zh-CN" altLang="en-US" sz="1400" b="1" dirty="0">
              <a:solidFill>
                <a:schemeClr val="bg1">
                  <a:lumMod val="50000"/>
                </a:schemeClr>
              </a:solidFill>
              <a:cs typeface="+mn-ea"/>
              <a:sym typeface="+mn-lt"/>
            </a:endParaRPr>
          </a:p>
        </p:txBody>
      </p:sp>
      <p:sp>
        <p:nvSpPr>
          <p:cNvPr id="85" name="文本框 40"/>
          <p:cNvSpPr txBox="1"/>
          <p:nvPr/>
        </p:nvSpPr>
        <p:spPr>
          <a:xfrm>
            <a:off x="10207248" y="3280486"/>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cs typeface="+mn-ea"/>
                <a:sym typeface="+mn-lt"/>
              </a:rPr>
              <a:t>95%</a:t>
            </a:r>
            <a:endParaRPr lang="zh-CN" altLang="en-US" sz="1400" b="1" dirty="0">
              <a:solidFill>
                <a:schemeClr val="bg1">
                  <a:lumMod val="50000"/>
                </a:schemeClr>
              </a:solidFill>
              <a:cs typeface="+mn-ea"/>
              <a:sym typeface="+mn-lt"/>
            </a:endParaRPr>
          </a:p>
        </p:txBody>
      </p:sp>
      <p:sp>
        <p:nvSpPr>
          <p:cNvPr id="86" name="文本框 41"/>
          <p:cNvSpPr txBox="1"/>
          <p:nvPr/>
        </p:nvSpPr>
        <p:spPr>
          <a:xfrm>
            <a:off x="10207248" y="3676494"/>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cs typeface="+mn-ea"/>
                <a:sym typeface="+mn-lt"/>
              </a:rPr>
              <a:t>50%</a:t>
            </a:r>
            <a:endParaRPr lang="zh-CN" altLang="en-US" sz="1400" b="1" dirty="0">
              <a:solidFill>
                <a:schemeClr val="bg1">
                  <a:lumMod val="50000"/>
                </a:schemeClr>
              </a:solidFill>
              <a:cs typeface="+mn-ea"/>
              <a:sym typeface="+mn-lt"/>
            </a:endParaRPr>
          </a:p>
        </p:txBody>
      </p:sp>
      <p:sp>
        <p:nvSpPr>
          <p:cNvPr id="105" name="文本框 42"/>
          <p:cNvSpPr txBox="1"/>
          <p:nvPr/>
        </p:nvSpPr>
        <p:spPr>
          <a:xfrm>
            <a:off x="10210053" y="2907907"/>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cs typeface="+mn-ea"/>
                <a:sym typeface="+mn-lt"/>
              </a:rPr>
              <a:t>70%</a:t>
            </a:r>
            <a:endParaRPr lang="zh-CN" altLang="en-US" sz="1400" b="1" dirty="0">
              <a:solidFill>
                <a:schemeClr val="bg1">
                  <a:lumMod val="50000"/>
                </a:schemeClr>
              </a:solidFill>
              <a:cs typeface="+mn-ea"/>
              <a:sym typeface="+mn-lt"/>
            </a:endParaRPr>
          </a:p>
        </p:txBody>
      </p:sp>
      <p:sp>
        <p:nvSpPr>
          <p:cNvPr id="106" name="文本框 11"/>
          <p:cNvSpPr txBox="1"/>
          <p:nvPr/>
        </p:nvSpPr>
        <p:spPr>
          <a:xfrm>
            <a:off x="7013976" y="3163333"/>
            <a:ext cx="906077" cy="369332"/>
          </a:xfrm>
          <a:prstGeom prst="rect">
            <a:avLst/>
          </a:prstGeom>
          <a:noFill/>
        </p:spPr>
        <p:txBody>
          <a:bodyPr wrap="square" rtlCol="0">
            <a:spAutoFit/>
          </a:bodyPr>
          <a:lstStyle/>
          <a:p>
            <a:endParaRPr lang="zh-CN" altLang="en-US" dirty="0">
              <a:cs typeface="+mn-ea"/>
              <a:sym typeface="+mn-lt"/>
            </a:endParaRPr>
          </a:p>
        </p:txBody>
      </p:sp>
      <p:grpSp>
        <p:nvGrpSpPr>
          <p:cNvPr id="107" name="组合 106"/>
          <p:cNvGrpSpPr/>
          <p:nvPr/>
        </p:nvGrpSpPr>
        <p:grpSpPr>
          <a:xfrm>
            <a:off x="3937347" y="2297669"/>
            <a:ext cx="2104592" cy="1635893"/>
            <a:chOff x="4080015" y="2124888"/>
            <a:chExt cx="2104592" cy="1635893"/>
          </a:xfrm>
        </p:grpSpPr>
        <p:sp>
          <p:nvSpPr>
            <p:cNvPr id="108" name="文本框 10"/>
            <p:cNvSpPr txBox="1"/>
            <p:nvPr/>
          </p:nvSpPr>
          <p:spPr>
            <a:xfrm>
              <a:off x="4080015" y="2124888"/>
              <a:ext cx="1729539" cy="400110"/>
            </a:xfrm>
            <a:prstGeom prst="rect">
              <a:avLst/>
            </a:prstGeom>
            <a:noFill/>
          </p:spPr>
          <p:txBody>
            <a:bodyPr wrap="square" rtlCol="0">
              <a:spAutoFit/>
            </a:bodyPr>
            <a:lstStyle/>
            <a:p>
              <a:r>
                <a:rPr lang="zh-CN" altLang="en-US" sz="2000" b="1" dirty="0" smtClean="0">
                  <a:solidFill>
                    <a:schemeClr val="tx1">
                      <a:lumMod val="65000"/>
                      <a:lumOff val="35000"/>
                    </a:schemeClr>
                  </a:solidFill>
                  <a:cs typeface="+mn-ea"/>
                  <a:sym typeface="+mn-lt"/>
                </a:rPr>
                <a:t>人物介绍：</a:t>
              </a:r>
              <a:endParaRPr lang="zh-CN" altLang="en-US" sz="2000" b="1" dirty="0">
                <a:solidFill>
                  <a:schemeClr val="tx1">
                    <a:lumMod val="65000"/>
                    <a:lumOff val="35000"/>
                  </a:schemeClr>
                </a:solidFill>
                <a:cs typeface="+mn-ea"/>
                <a:sym typeface="+mn-lt"/>
              </a:endParaRPr>
            </a:p>
          </p:txBody>
        </p:sp>
        <p:sp>
          <p:nvSpPr>
            <p:cNvPr id="109" name="Rectangle 1"/>
            <p:cNvSpPr>
              <a:spLocks noChangeArrowheads="1"/>
            </p:cNvSpPr>
            <p:nvPr/>
          </p:nvSpPr>
          <p:spPr bwMode="auto">
            <a:xfrm>
              <a:off x="4138622" y="2575865"/>
              <a:ext cx="2045985" cy="1184916"/>
            </a:xfrm>
            <a:prstGeom prst="rect">
              <a:avLst/>
            </a:prstGeom>
            <a:noFill/>
            <a:ln>
              <a:noFill/>
            </a:ln>
            <a:effectLst/>
          </p:spPr>
          <p:txBody>
            <a:bodyPr vert="horz" wrap="square" lIns="0" tIns="0" rIns="0" bIns="76176"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lang="zh-CN" sz="1600" dirty="0">
                  <a:solidFill>
                    <a:schemeClr val="bg1">
                      <a:lumMod val="50000"/>
                    </a:schemeClr>
                  </a:solidFill>
                  <a:cs typeface="+mn-ea"/>
                  <a:sym typeface="+mn-lt"/>
                </a:rPr>
                <a:t>上海复旦大学哲学系毕业，之后取得香港浸会大学传播硕士学位。 </a:t>
              </a:r>
            </a:p>
          </p:txBody>
        </p:sp>
      </p:grpSp>
      <p:grpSp>
        <p:nvGrpSpPr>
          <p:cNvPr id="110" name="组合 109"/>
          <p:cNvGrpSpPr/>
          <p:nvPr/>
        </p:nvGrpSpPr>
        <p:grpSpPr>
          <a:xfrm>
            <a:off x="1703512" y="4522477"/>
            <a:ext cx="2908196" cy="922749"/>
            <a:chOff x="1703512" y="4666491"/>
            <a:chExt cx="2908196" cy="922749"/>
          </a:xfrm>
        </p:grpSpPr>
        <p:sp>
          <p:nvSpPr>
            <p:cNvPr id="111" name="文本框 18"/>
            <p:cNvSpPr txBox="1"/>
            <p:nvPr/>
          </p:nvSpPr>
          <p:spPr>
            <a:xfrm>
              <a:off x="1703512" y="4666491"/>
              <a:ext cx="2088232" cy="769441"/>
            </a:xfrm>
            <a:prstGeom prst="rect">
              <a:avLst/>
            </a:prstGeom>
            <a:noFill/>
          </p:spPr>
          <p:txBody>
            <a:bodyPr wrap="square" rtlCol="0">
              <a:spAutoFit/>
            </a:bodyPr>
            <a:lstStyle/>
            <a:p>
              <a:r>
                <a:rPr lang="en-US" altLang="zh-CN" sz="4400" dirty="0" smtClean="0">
                  <a:solidFill>
                    <a:schemeClr val="bg1">
                      <a:lumMod val="50000"/>
                    </a:schemeClr>
                  </a:solidFill>
                  <a:cs typeface="+mn-ea"/>
                  <a:sym typeface="+mn-lt"/>
                </a:rPr>
                <a:t>DAIEN</a:t>
              </a:r>
            </a:p>
          </p:txBody>
        </p:sp>
        <p:cxnSp>
          <p:nvCxnSpPr>
            <p:cNvPr id="112" name="直接连接符 111"/>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13" name="矩形 112"/>
            <p:cNvSpPr/>
            <p:nvPr/>
          </p:nvSpPr>
          <p:spPr>
            <a:xfrm>
              <a:off x="3503712" y="5219908"/>
              <a:ext cx="1107996" cy="369332"/>
            </a:xfrm>
            <a:prstGeom prst="rect">
              <a:avLst/>
            </a:prstGeom>
          </p:spPr>
          <p:txBody>
            <a:bodyPr wrap="none">
              <a:spAutoFit/>
            </a:bodyPr>
            <a:lstStyle/>
            <a:p>
              <a:r>
                <a:rPr lang="zh-CN" altLang="en-US" dirty="0" smtClean="0">
                  <a:solidFill>
                    <a:schemeClr val="bg1">
                      <a:lumMod val="50000"/>
                    </a:schemeClr>
                  </a:solidFill>
                  <a:cs typeface="+mn-ea"/>
                  <a:sym typeface="+mn-lt"/>
                </a:rPr>
                <a:t>设计总监</a:t>
              </a:r>
              <a:endParaRPr lang="zh-CN" altLang="en-US" dirty="0">
                <a:solidFill>
                  <a:schemeClr val="bg1">
                    <a:lumMod val="50000"/>
                  </a:schemeClr>
                </a:solidFill>
                <a:cs typeface="+mn-ea"/>
                <a:sym typeface="+mn-lt"/>
              </a:endParaRPr>
            </a:p>
          </p:txBody>
        </p:sp>
      </p:grpSp>
      <p:grpSp>
        <p:nvGrpSpPr>
          <p:cNvPr id="114" name="组合 113"/>
          <p:cNvGrpSpPr/>
          <p:nvPr/>
        </p:nvGrpSpPr>
        <p:grpSpPr>
          <a:xfrm>
            <a:off x="4873452" y="4580110"/>
            <a:ext cx="5992767" cy="842466"/>
            <a:chOff x="5073372" y="4724126"/>
            <a:chExt cx="5992767" cy="842466"/>
          </a:xfrm>
        </p:grpSpPr>
        <p:cxnSp>
          <p:nvCxnSpPr>
            <p:cNvPr id="115" name="直接连接符 114"/>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6" name="文本框 49"/>
            <p:cNvSpPr txBox="1"/>
            <p:nvPr/>
          </p:nvSpPr>
          <p:spPr>
            <a:xfrm>
              <a:off x="8509855" y="4724126"/>
              <a:ext cx="2556284" cy="584775"/>
            </a:xfrm>
            <a:prstGeom prst="rect">
              <a:avLst/>
            </a:prstGeom>
            <a:noFill/>
          </p:spPr>
          <p:txBody>
            <a:bodyPr wrap="square" rtlCol="0">
              <a:spAutoFit/>
            </a:bodyPr>
            <a:lstStyle/>
            <a:p>
              <a:r>
                <a:rPr lang="zh-CN" altLang="en-US" sz="1600" dirty="0" smtClean="0">
                  <a:solidFill>
                    <a:schemeClr val="bg1">
                      <a:lumMod val="50000"/>
                    </a:schemeClr>
                  </a:solidFill>
                  <a:cs typeface="+mn-ea"/>
                  <a:sym typeface="+mn-lt"/>
                </a:rPr>
                <a:t>工作岗位说明及日常工作内容阐述。</a:t>
              </a:r>
              <a:endParaRPr lang="zh-CN" altLang="en-US" sz="1600" dirty="0">
                <a:solidFill>
                  <a:schemeClr val="bg1">
                    <a:lumMod val="50000"/>
                  </a:schemeClr>
                </a:solidFill>
                <a:cs typeface="+mn-ea"/>
                <a:sym typeface="+mn-lt"/>
              </a:endParaRPr>
            </a:p>
          </p:txBody>
        </p:sp>
        <p:pic>
          <p:nvPicPr>
            <p:cNvPr id="117" name="图片 116"/>
            <p:cNvPicPr>
              <a:picLocks noChangeAspect="1"/>
            </p:cNvPicPr>
            <p:nvPr/>
          </p:nvPicPr>
          <p:blipFill rotWithShape="1">
            <a:blip r:embed="rId5" cstate="screen">
              <a:extLst>
                <a:ext uri="{BEBA8EAE-BF5A-486C-A8C5-ECC9F3942E4B}">
                  <a14:imgProps xmlns:a14="http://schemas.microsoft.com/office/drawing/2010/main">
                    <a14:imgLayer r:embed="rId6">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a:ext>
              </a:extLst>
            </a:blip>
            <a:srcRect/>
            <a:stretch/>
          </p:blipFill>
          <p:spPr>
            <a:xfrm>
              <a:off x="7878872" y="4762457"/>
              <a:ext cx="504000" cy="504000"/>
            </a:xfrm>
            <a:prstGeom prst="ellipse">
              <a:avLst/>
            </a:prstGeom>
            <a:solidFill>
              <a:schemeClr val="accent1">
                <a:lumMod val="75000"/>
              </a:schemeClr>
            </a:solidFill>
          </p:spPr>
        </p:pic>
      </p:grpSp>
      <p:sp>
        <p:nvSpPr>
          <p:cNvPr id="118" name="矩形 117"/>
          <p:cNvSpPr/>
          <p:nvPr/>
        </p:nvSpPr>
        <p:spPr>
          <a:xfrm>
            <a:off x="9412843" y="188641"/>
            <a:ext cx="933216" cy="33441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119" name="矩形 118"/>
          <p:cNvSpPr/>
          <p:nvPr/>
        </p:nvSpPr>
        <p:spPr>
          <a:xfrm>
            <a:off x="10347503" y="187551"/>
            <a:ext cx="1582732" cy="334417"/>
          </a:xfrm>
          <a:prstGeom prst="rect">
            <a:avLst/>
          </a:prstGeom>
          <a:solidFill>
            <a:srgbClr val="92D050">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120" name="文本框 9"/>
          <p:cNvSpPr txBox="1"/>
          <p:nvPr/>
        </p:nvSpPr>
        <p:spPr>
          <a:xfrm>
            <a:off x="9412843" y="221073"/>
            <a:ext cx="933216" cy="284693"/>
          </a:xfrm>
          <a:prstGeom prst="rect">
            <a:avLst/>
          </a:prstGeom>
          <a:noFill/>
        </p:spPr>
        <p:txBody>
          <a:bodyPr wrap="square" lIns="68580" tIns="34290" rIns="68580" bIns="34290" rtlCol="0">
            <a:spAutoFit/>
          </a:bodyPr>
          <a:lstStyle/>
          <a:p>
            <a:pPr marL="0" lvl="1" algn="ctr"/>
            <a:r>
              <a:rPr lang="zh-CN" altLang="en-US" sz="1400" dirty="0">
                <a:solidFill>
                  <a:schemeClr val="bg1"/>
                </a:solidFill>
                <a:cs typeface="+mn-ea"/>
                <a:sym typeface="+mn-lt"/>
              </a:rPr>
              <a:t>第一章</a:t>
            </a:r>
          </a:p>
        </p:txBody>
      </p:sp>
      <p:sp>
        <p:nvSpPr>
          <p:cNvPr id="121" name="文本框 9"/>
          <p:cNvSpPr txBox="1"/>
          <p:nvPr/>
        </p:nvSpPr>
        <p:spPr>
          <a:xfrm>
            <a:off x="10338630" y="213502"/>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公司与团队</a:t>
            </a:r>
            <a:endParaRPr lang="zh-CN" altLang="en-US" sz="1400" dirty="0">
              <a:solidFill>
                <a:schemeClr val="bg1"/>
              </a:solidFill>
              <a:cs typeface="+mn-ea"/>
              <a:sym typeface="+mn-lt"/>
            </a:endParaRPr>
          </a:p>
        </p:txBody>
      </p:sp>
      <p:sp>
        <p:nvSpPr>
          <p:cNvPr id="122" name="六边形 121"/>
          <p:cNvSpPr/>
          <p:nvPr/>
        </p:nvSpPr>
        <p:spPr>
          <a:xfrm>
            <a:off x="241896" y="125400"/>
            <a:ext cx="481345" cy="414953"/>
          </a:xfrm>
          <a:prstGeom prst="hexagon">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3" name="KSO_Shape"/>
          <p:cNvSpPr>
            <a:spLocks/>
          </p:cNvSpPr>
          <p:nvPr/>
        </p:nvSpPr>
        <p:spPr bwMode="auto">
          <a:xfrm>
            <a:off x="298622" y="206564"/>
            <a:ext cx="367893" cy="25262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cs typeface="+mn-ea"/>
              <a:sym typeface="+mn-lt"/>
            </a:endParaRPr>
          </a:p>
        </p:txBody>
      </p:sp>
      <p:sp>
        <p:nvSpPr>
          <p:cNvPr id="124" name="六边形 123"/>
          <p:cNvSpPr/>
          <p:nvPr/>
        </p:nvSpPr>
        <p:spPr>
          <a:xfrm>
            <a:off x="624979" y="392472"/>
            <a:ext cx="261790" cy="225682"/>
          </a:xfrm>
          <a:prstGeom prst="hexagon">
            <a:avLst/>
          </a:prstGeom>
          <a:solidFill>
            <a:srgbClr val="92D05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5" name="矩形 124"/>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6" name="矩形 125"/>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7" name="矩形 126"/>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8" name="矩形 127"/>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9" name="矩形 128"/>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3554970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77"/>
                                        </p:tgtEl>
                                        <p:attrNameLst>
                                          <p:attrName>style.visibility</p:attrName>
                                        </p:attrNameLst>
                                      </p:cBhvr>
                                      <p:to>
                                        <p:strVal val="visible"/>
                                      </p:to>
                                    </p:set>
                                    <p:anim calcmode="lin" valueType="num">
                                      <p:cBhvr>
                                        <p:cTn id="12" dur="500" fill="hold"/>
                                        <p:tgtEl>
                                          <p:spTgt spid="77"/>
                                        </p:tgtEl>
                                        <p:attrNameLst>
                                          <p:attrName>ppt_w</p:attrName>
                                        </p:attrNameLst>
                                      </p:cBhvr>
                                      <p:tavLst>
                                        <p:tav tm="0">
                                          <p:val>
                                            <p:fltVal val="0"/>
                                          </p:val>
                                        </p:tav>
                                        <p:tav tm="100000">
                                          <p:val>
                                            <p:strVal val="#ppt_w"/>
                                          </p:val>
                                        </p:tav>
                                      </p:tavLst>
                                    </p:anim>
                                    <p:anim calcmode="lin" valueType="num">
                                      <p:cBhvr>
                                        <p:cTn id="13" dur="500" fill="hold"/>
                                        <p:tgtEl>
                                          <p:spTgt spid="77"/>
                                        </p:tgtEl>
                                        <p:attrNameLst>
                                          <p:attrName>ppt_h</p:attrName>
                                        </p:attrNameLst>
                                      </p:cBhvr>
                                      <p:tavLst>
                                        <p:tav tm="0">
                                          <p:val>
                                            <p:fltVal val="0"/>
                                          </p:val>
                                        </p:tav>
                                        <p:tav tm="100000">
                                          <p:val>
                                            <p:strVal val="#ppt_h"/>
                                          </p:val>
                                        </p:tav>
                                      </p:tavLst>
                                    </p:anim>
                                    <p:animEffect transition="in" filter="fade">
                                      <p:cBhvr>
                                        <p:cTn id="14" dur="500"/>
                                        <p:tgtEl>
                                          <p:spTgt spid="77"/>
                                        </p:tgtEl>
                                      </p:cBhvr>
                                    </p:animEffect>
                                  </p:childTnLst>
                                </p:cTn>
                              </p:par>
                              <p:par>
                                <p:cTn id="15" presetID="53" presetClass="entr" presetSubtype="16" fill="hold" nodeType="withEffect">
                                  <p:stCondLst>
                                    <p:cond delay="500"/>
                                  </p:stCondLst>
                                  <p:childTnLst>
                                    <p:set>
                                      <p:cBhvr>
                                        <p:cTn id="16" dur="1" fill="hold">
                                          <p:stCondLst>
                                            <p:cond delay="0"/>
                                          </p:stCondLst>
                                        </p:cTn>
                                        <p:tgtEl>
                                          <p:spTgt spid="78"/>
                                        </p:tgtEl>
                                        <p:attrNameLst>
                                          <p:attrName>style.visibility</p:attrName>
                                        </p:attrNameLst>
                                      </p:cBhvr>
                                      <p:to>
                                        <p:strVal val="visible"/>
                                      </p:to>
                                    </p:set>
                                    <p:anim calcmode="lin" valueType="num">
                                      <p:cBhvr>
                                        <p:cTn id="17" dur="500" fill="hold"/>
                                        <p:tgtEl>
                                          <p:spTgt spid="78"/>
                                        </p:tgtEl>
                                        <p:attrNameLst>
                                          <p:attrName>ppt_w</p:attrName>
                                        </p:attrNameLst>
                                      </p:cBhvr>
                                      <p:tavLst>
                                        <p:tav tm="0">
                                          <p:val>
                                            <p:fltVal val="0"/>
                                          </p:val>
                                        </p:tav>
                                        <p:tav tm="100000">
                                          <p:val>
                                            <p:strVal val="#ppt_w"/>
                                          </p:val>
                                        </p:tav>
                                      </p:tavLst>
                                    </p:anim>
                                    <p:anim calcmode="lin" valueType="num">
                                      <p:cBhvr>
                                        <p:cTn id="18" dur="500" fill="hold"/>
                                        <p:tgtEl>
                                          <p:spTgt spid="78"/>
                                        </p:tgtEl>
                                        <p:attrNameLst>
                                          <p:attrName>ppt_h</p:attrName>
                                        </p:attrNameLst>
                                      </p:cBhvr>
                                      <p:tavLst>
                                        <p:tav tm="0">
                                          <p:val>
                                            <p:fltVal val="0"/>
                                          </p:val>
                                        </p:tav>
                                        <p:tav tm="100000">
                                          <p:val>
                                            <p:strVal val="#ppt_h"/>
                                          </p:val>
                                        </p:tav>
                                      </p:tavLst>
                                    </p:anim>
                                    <p:animEffect transition="in" filter="fade">
                                      <p:cBhvr>
                                        <p:cTn id="19" dur="500"/>
                                        <p:tgtEl>
                                          <p:spTgt spid="78"/>
                                        </p:tgtEl>
                                      </p:cBhvr>
                                    </p:animEffect>
                                  </p:childTnLst>
                                </p:cTn>
                              </p:par>
                              <p:par>
                                <p:cTn id="20" presetID="53" presetClass="entr" presetSubtype="16" fill="hold" nodeType="withEffect">
                                  <p:stCondLst>
                                    <p:cond delay="1000"/>
                                  </p:stCondLst>
                                  <p:childTnLst>
                                    <p:set>
                                      <p:cBhvr>
                                        <p:cTn id="21" dur="1" fill="hold">
                                          <p:stCondLst>
                                            <p:cond delay="0"/>
                                          </p:stCondLst>
                                        </p:cTn>
                                        <p:tgtEl>
                                          <p:spTgt spid="107"/>
                                        </p:tgtEl>
                                        <p:attrNameLst>
                                          <p:attrName>style.visibility</p:attrName>
                                        </p:attrNameLst>
                                      </p:cBhvr>
                                      <p:to>
                                        <p:strVal val="visible"/>
                                      </p:to>
                                    </p:set>
                                    <p:anim calcmode="lin" valueType="num">
                                      <p:cBhvr>
                                        <p:cTn id="22" dur="500" fill="hold"/>
                                        <p:tgtEl>
                                          <p:spTgt spid="107"/>
                                        </p:tgtEl>
                                        <p:attrNameLst>
                                          <p:attrName>ppt_w</p:attrName>
                                        </p:attrNameLst>
                                      </p:cBhvr>
                                      <p:tavLst>
                                        <p:tav tm="0">
                                          <p:val>
                                            <p:fltVal val="0"/>
                                          </p:val>
                                        </p:tav>
                                        <p:tav tm="100000">
                                          <p:val>
                                            <p:strVal val="#ppt_w"/>
                                          </p:val>
                                        </p:tav>
                                      </p:tavLst>
                                    </p:anim>
                                    <p:anim calcmode="lin" valueType="num">
                                      <p:cBhvr>
                                        <p:cTn id="23" dur="500" fill="hold"/>
                                        <p:tgtEl>
                                          <p:spTgt spid="107"/>
                                        </p:tgtEl>
                                        <p:attrNameLst>
                                          <p:attrName>ppt_h</p:attrName>
                                        </p:attrNameLst>
                                      </p:cBhvr>
                                      <p:tavLst>
                                        <p:tav tm="0">
                                          <p:val>
                                            <p:fltVal val="0"/>
                                          </p:val>
                                        </p:tav>
                                        <p:tav tm="100000">
                                          <p:val>
                                            <p:strVal val="#ppt_h"/>
                                          </p:val>
                                        </p:tav>
                                      </p:tavLst>
                                    </p:anim>
                                    <p:animEffect transition="in" filter="fade">
                                      <p:cBhvr>
                                        <p:cTn id="24" dur="500"/>
                                        <p:tgtEl>
                                          <p:spTgt spid="107"/>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79"/>
                                        </p:tgtEl>
                                        <p:attrNameLst>
                                          <p:attrName>style.visibility</p:attrName>
                                        </p:attrNameLst>
                                      </p:cBhvr>
                                      <p:to>
                                        <p:strVal val="visible"/>
                                      </p:to>
                                    </p:set>
                                    <p:anim calcmode="lin" valueType="num">
                                      <p:cBhvr>
                                        <p:cTn id="27" dur="500" fill="hold"/>
                                        <p:tgtEl>
                                          <p:spTgt spid="79"/>
                                        </p:tgtEl>
                                        <p:attrNameLst>
                                          <p:attrName>ppt_w</p:attrName>
                                        </p:attrNameLst>
                                      </p:cBhvr>
                                      <p:tavLst>
                                        <p:tav tm="0">
                                          <p:val>
                                            <p:fltVal val="0"/>
                                          </p:val>
                                        </p:tav>
                                        <p:tav tm="100000">
                                          <p:val>
                                            <p:strVal val="#ppt_w"/>
                                          </p:val>
                                        </p:tav>
                                      </p:tavLst>
                                    </p:anim>
                                    <p:anim calcmode="lin" valueType="num">
                                      <p:cBhvr>
                                        <p:cTn id="28" dur="500" fill="hold"/>
                                        <p:tgtEl>
                                          <p:spTgt spid="79"/>
                                        </p:tgtEl>
                                        <p:attrNameLst>
                                          <p:attrName>ppt_h</p:attrName>
                                        </p:attrNameLst>
                                      </p:cBhvr>
                                      <p:tavLst>
                                        <p:tav tm="0">
                                          <p:val>
                                            <p:fltVal val="0"/>
                                          </p:val>
                                        </p:tav>
                                        <p:tav tm="100000">
                                          <p:val>
                                            <p:strVal val="#ppt_h"/>
                                          </p:val>
                                        </p:tav>
                                      </p:tavLst>
                                    </p:anim>
                                    <p:animEffect transition="in" filter="fade">
                                      <p:cBhvr>
                                        <p:cTn id="29" dur="500"/>
                                        <p:tgtEl>
                                          <p:spTgt spid="79"/>
                                        </p:tgtEl>
                                      </p:cBhvr>
                                    </p:animEffect>
                                  </p:childTnLst>
                                </p:cTn>
                              </p:par>
                              <p:par>
                                <p:cTn id="30" presetID="53" presetClass="entr" presetSubtype="16" fill="hold" grpId="0" nodeType="withEffect">
                                  <p:stCondLst>
                                    <p:cond delay="1500"/>
                                  </p:stCondLst>
                                  <p:childTnLst>
                                    <p:set>
                                      <p:cBhvr>
                                        <p:cTn id="31" dur="1" fill="hold">
                                          <p:stCondLst>
                                            <p:cond delay="0"/>
                                          </p:stCondLst>
                                        </p:cTn>
                                        <p:tgtEl>
                                          <p:spTgt spid="80"/>
                                        </p:tgtEl>
                                        <p:attrNameLst>
                                          <p:attrName>style.visibility</p:attrName>
                                        </p:attrNameLst>
                                      </p:cBhvr>
                                      <p:to>
                                        <p:strVal val="visible"/>
                                      </p:to>
                                    </p:set>
                                    <p:anim calcmode="lin" valueType="num">
                                      <p:cBhvr>
                                        <p:cTn id="32" dur="500" fill="hold"/>
                                        <p:tgtEl>
                                          <p:spTgt spid="80"/>
                                        </p:tgtEl>
                                        <p:attrNameLst>
                                          <p:attrName>ppt_w</p:attrName>
                                        </p:attrNameLst>
                                      </p:cBhvr>
                                      <p:tavLst>
                                        <p:tav tm="0">
                                          <p:val>
                                            <p:fltVal val="0"/>
                                          </p:val>
                                        </p:tav>
                                        <p:tav tm="100000">
                                          <p:val>
                                            <p:strVal val="#ppt_w"/>
                                          </p:val>
                                        </p:tav>
                                      </p:tavLst>
                                    </p:anim>
                                    <p:anim calcmode="lin" valueType="num">
                                      <p:cBhvr>
                                        <p:cTn id="33" dur="500" fill="hold"/>
                                        <p:tgtEl>
                                          <p:spTgt spid="80"/>
                                        </p:tgtEl>
                                        <p:attrNameLst>
                                          <p:attrName>ppt_h</p:attrName>
                                        </p:attrNameLst>
                                      </p:cBhvr>
                                      <p:tavLst>
                                        <p:tav tm="0">
                                          <p:val>
                                            <p:fltVal val="0"/>
                                          </p:val>
                                        </p:tav>
                                        <p:tav tm="100000">
                                          <p:val>
                                            <p:strVal val="#ppt_h"/>
                                          </p:val>
                                        </p:tav>
                                      </p:tavLst>
                                    </p:anim>
                                    <p:animEffect transition="in" filter="fade">
                                      <p:cBhvr>
                                        <p:cTn id="34" dur="500"/>
                                        <p:tgtEl>
                                          <p:spTgt spid="8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81"/>
                                        </p:tgtEl>
                                        <p:attrNameLst>
                                          <p:attrName>style.visibility</p:attrName>
                                        </p:attrNameLst>
                                      </p:cBhvr>
                                      <p:to>
                                        <p:strVal val="visible"/>
                                      </p:to>
                                    </p:set>
                                    <p:anim calcmode="lin" valueType="num">
                                      <p:cBhvr>
                                        <p:cTn id="37" dur="500" fill="hold"/>
                                        <p:tgtEl>
                                          <p:spTgt spid="81"/>
                                        </p:tgtEl>
                                        <p:attrNameLst>
                                          <p:attrName>ppt_w</p:attrName>
                                        </p:attrNameLst>
                                      </p:cBhvr>
                                      <p:tavLst>
                                        <p:tav tm="0">
                                          <p:val>
                                            <p:fltVal val="0"/>
                                          </p:val>
                                        </p:tav>
                                        <p:tav tm="100000">
                                          <p:val>
                                            <p:strVal val="#ppt_w"/>
                                          </p:val>
                                        </p:tav>
                                      </p:tavLst>
                                    </p:anim>
                                    <p:anim calcmode="lin" valueType="num">
                                      <p:cBhvr>
                                        <p:cTn id="38" dur="500" fill="hold"/>
                                        <p:tgtEl>
                                          <p:spTgt spid="81"/>
                                        </p:tgtEl>
                                        <p:attrNameLst>
                                          <p:attrName>ppt_h</p:attrName>
                                        </p:attrNameLst>
                                      </p:cBhvr>
                                      <p:tavLst>
                                        <p:tav tm="0">
                                          <p:val>
                                            <p:fltVal val="0"/>
                                          </p:val>
                                        </p:tav>
                                        <p:tav tm="100000">
                                          <p:val>
                                            <p:strVal val="#ppt_h"/>
                                          </p:val>
                                        </p:tav>
                                      </p:tavLst>
                                    </p:anim>
                                    <p:animEffect transition="in" filter="fade">
                                      <p:cBhvr>
                                        <p:cTn id="39" dur="500"/>
                                        <p:tgtEl>
                                          <p:spTgt spid="81"/>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82"/>
                                        </p:tgtEl>
                                        <p:attrNameLst>
                                          <p:attrName>style.visibility</p:attrName>
                                        </p:attrNameLst>
                                      </p:cBhvr>
                                      <p:to>
                                        <p:strVal val="visible"/>
                                      </p:to>
                                    </p:set>
                                    <p:anim calcmode="lin" valueType="num">
                                      <p:cBhvr>
                                        <p:cTn id="42" dur="500" fill="hold"/>
                                        <p:tgtEl>
                                          <p:spTgt spid="82"/>
                                        </p:tgtEl>
                                        <p:attrNameLst>
                                          <p:attrName>ppt_w</p:attrName>
                                        </p:attrNameLst>
                                      </p:cBhvr>
                                      <p:tavLst>
                                        <p:tav tm="0">
                                          <p:val>
                                            <p:fltVal val="0"/>
                                          </p:val>
                                        </p:tav>
                                        <p:tav tm="100000">
                                          <p:val>
                                            <p:strVal val="#ppt_w"/>
                                          </p:val>
                                        </p:tav>
                                      </p:tavLst>
                                    </p:anim>
                                    <p:anim calcmode="lin" valueType="num">
                                      <p:cBhvr>
                                        <p:cTn id="43" dur="500" fill="hold"/>
                                        <p:tgtEl>
                                          <p:spTgt spid="82"/>
                                        </p:tgtEl>
                                        <p:attrNameLst>
                                          <p:attrName>ppt_h</p:attrName>
                                        </p:attrNameLst>
                                      </p:cBhvr>
                                      <p:tavLst>
                                        <p:tav tm="0">
                                          <p:val>
                                            <p:fltVal val="0"/>
                                          </p:val>
                                        </p:tav>
                                        <p:tav tm="100000">
                                          <p:val>
                                            <p:strVal val="#ppt_h"/>
                                          </p:val>
                                        </p:tav>
                                      </p:tavLst>
                                    </p:anim>
                                    <p:animEffect transition="in" filter="fade">
                                      <p:cBhvr>
                                        <p:cTn id="44" dur="500"/>
                                        <p:tgtEl>
                                          <p:spTgt spid="82"/>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83"/>
                                        </p:tgtEl>
                                        <p:attrNameLst>
                                          <p:attrName>style.visibility</p:attrName>
                                        </p:attrNameLst>
                                      </p:cBhvr>
                                      <p:to>
                                        <p:strVal val="visible"/>
                                      </p:to>
                                    </p:set>
                                    <p:anim calcmode="lin" valueType="num">
                                      <p:cBhvr>
                                        <p:cTn id="47" dur="500" fill="hold"/>
                                        <p:tgtEl>
                                          <p:spTgt spid="83"/>
                                        </p:tgtEl>
                                        <p:attrNameLst>
                                          <p:attrName>ppt_w</p:attrName>
                                        </p:attrNameLst>
                                      </p:cBhvr>
                                      <p:tavLst>
                                        <p:tav tm="0">
                                          <p:val>
                                            <p:fltVal val="0"/>
                                          </p:val>
                                        </p:tav>
                                        <p:tav tm="100000">
                                          <p:val>
                                            <p:strVal val="#ppt_w"/>
                                          </p:val>
                                        </p:tav>
                                      </p:tavLst>
                                    </p:anim>
                                    <p:anim calcmode="lin" valueType="num">
                                      <p:cBhvr>
                                        <p:cTn id="48" dur="500" fill="hold"/>
                                        <p:tgtEl>
                                          <p:spTgt spid="83"/>
                                        </p:tgtEl>
                                        <p:attrNameLst>
                                          <p:attrName>ppt_h</p:attrName>
                                        </p:attrNameLst>
                                      </p:cBhvr>
                                      <p:tavLst>
                                        <p:tav tm="0">
                                          <p:val>
                                            <p:fltVal val="0"/>
                                          </p:val>
                                        </p:tav>
                                        <p:tav tm="100000">
                                          <p:val>
                                            <p:strVal val="#ppt_h"/>
                                          </p:val>
                                        </p:tav>
                                      </p:tavLst>
                                    </p:anim>
                                    <p:animEffect transition="in" filter="fade">
                                      <p:cBhvr>
                                        <p:cTn id="49" dur="500"/>
                                        <p:tgtEl>
                                          <p:spTgt spid="83"/>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84"/>
                                        </p:tgtEl>
                                        <p:attrNameLst>
                                          <p:attrName>style.visibility</p:attrName>
                                        </p:attrNameLst>
                                      </p:cBhvr>
                                      <p:to>
                                        <p:strVal val="visible"/>
                                      </p:to>
                                    </p:set>
                                    <p:anim calcmode="lin" valueType="num">
                                      <p:cBhvr>
                                        <p:cTn id="52" dur="500" fill="hold"/>
                                        <p:tgtEl>
                                          <p:spTgt spid="84"/>
                                        </p:tgtEl>
                                        <p:attrNameLst>
                                          <p:attrName>ppt_w</p:attrName>
                                        </p:attrNameLst>
                                      </p:cBhvr>
                                      <p:tavLst>
                                        <p:tav tm="0">
                                          <p:val>
                                            <p:fltVal val="0"/>
                                          </p:val>
                                        </p:tav>
                                        <p:tav tm="100000">
                                          <p:val>
                                            <p:strVal val="#ppt_w"/>
                                          </p:val>
                                        </p:tav>
                                      </p:tavLst>
                                    </p:anim>
                                    <p:anim calcmode="lin" valueType="num">
                                      <p:cBhvr>
                                        <p:cTn id="53" dur="500" fill="hold"/>
                                        <p:tgtEl>
                                          <p:spTgt spid="84"/>
                                        </p:tgtEl>
                                        <p:attrNameLst>
                                          <p:attrName>ppt_h</p:attrName>
                                        </p:attrNameLst>
                                      </p:cBhvr>
                                      <p:tavLst>
                                        <p:tav tm="0">
                                          <p:val>
                                            <p:fltVal val="0"/>
                                          </p:val>
                                        </p:tav>
                                        <p:tav tm="100000">
                                          <p:val>
                                            <p:strVal val="#ppt_h"/>
                                          </p:val>
                                        </p:tav>
                                      </p:tavLst>
                                    </p:anim>
                                    <p:animEffect transition="in" filter="fade">
                                      <p:cBhvr>
                                        <p:cTn id="54" dur="500"/>
                                        <p:tgtEl>
                                          <p:spTgt spid="84"/>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85"/>
                                        </p:tgtEl>
                                        <p:attrNameLst>
                                          <p:attrName>style.visibility</p:attrName>
                                        </p:attrNameLst>
                                      </p:cBhvr>
                                      <p:to>
                                        <p:strVal val="visible"/>
                                      </p:to>
                                    </p:set>
                                    <p:anim calcmode="lin" valueType="num">
                                      <p:cBhvr>
                                        <p:cTn id="57" dur="500" fill="hold"/>
                                        <p:tgtEl>
                                          <p:spTgt spid="85"/>
                                        </p:tgtEl>
                                        <p:attrNameLst>
                                          <p:attrName>ppt_w</p:attrName>
                                        </p:attrNameLst>
                                      </p:cBhvr>
                                      <p:tavLst>
                                        <p:tav tm="0">
                                          <p:val>
                                            <p:fltVal val="0"/>
                                          </p:val>
                                        </p:tav>
                                        <p:tav tm="100000">
                                          <p:val>
                                            <p:strVal val="#ppt_w"/>
                                          </p:val>
                                        </p:tav>
                                      </p:tavLst>
                                    </p:anim>
                                    <p:anim calcmode="lin" valueType="num">
                                      <p:cBhvr>
                                        <p:cTn id="58" dur="500" fill="hold"/>
                                        <p:tgtEl>
                                          <p:spTgt spid="85"/>
                                        </p:tgtEl>
                                        <p:attrNameLst>
                                          <p:attrName>ppt_h</p:attrName>
                                        </p:attrNameLst>
                                      </p:cBhvr>
                                      <p:tavLst>
                                        <p:tav tm="0">
                                          <p:val>
                                            <p:fltVal val="0"/>
                                          </p:val>
                                        </p:tav>
                                        <p:tav tm="100000">
                                          <p:val>
                                            <p:strVal val="#ppt_h"/>
                                          </p:val>
                                        </p:tav>
                                      </p:tavLst>
                                    </p:anim>
                                    <p:animEffect transition="in" filter="fade">
                                      <p:cBhvr>
                                        <p:cTn id="59" dur="500"/>
                                        <p:tgtEl>
                                          <p:spTgt spid="85"/>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86"/>
                                        </p:tgtEl>
                                        <p:attrNameLst>
                                          <p:attrName>style.visibility</p:attrName>
                                        </p:attrNameLst>
                                      </p:cBhvr>
                                      <p:to>
                                        <p:strVal val="visible"/>
                                      </p:to>
                                    </p:set>
                                    <p:anim calcmode="lin" valueType="num">
                                      <p:cBhvr>
                                        <p:cTn id="62" dur="500" fill="hold"/>
                                        <p:tgtEl>
                                          <p:spTgt spid="86"/>
                                        </p:tgtEl>
                                        <p:attrNameLst>
                                          <p:attrName>ppt_w</p:attrName>
                                        </p:attrNameLst>
                                      </p:cBhvr>
                                      <p:tavLst>
                                        <p:tav tm="0">
                                          <p:val>
                                            <p:fltVal val="0"/>
                                          </p:val>
                                        </p:tav>
                                        <p:tav tm="100000">
                                          <p:val>
                                            <p:strVal val="#ppt_w"/>
                                          </p:val>
                                        </p:tav>
                                      </p:tavLst>
                                    </p:anim>
                                    <p:anim calcmode="lin" valueType="num">
                                      <p:cBhvr>
                                        <p:cTn id="63" dur="500" fill="hold"/>
                                        <p:tgtEl>
                                          <p:spTgt spid="86"/>
                                        </p:tgtEl>
                                        <p:attrNameLst>
                                          <p:attrName>ppt_h</p:attrName>
                                        </p:attrNameLst>
                                      </p:cBhvr>
                                      <p:tavLst>
                                        <p:tav tm="0">
                                          <p:val>
                                            <p:fltVal val="0"/>
                                          </p:val>
                                        </p:tav>
                                        <p:tav tm="100000">
                                          <p:val>
                                            <p:strVal val="#ppt_h"/>
                                          </p:val>
                                        </p:tav>
                                      </p:tavLst>
                                    </p:anim>
                                    <p:animEffect transition="in" filter="fade">
                                      <p:cBhvr>
                                        <p:cTn id="64" dur="500"/>
                                        <p:tgtEl>
                                          <p:spTgt spid="86"/>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105"/>
                                        </p:tgtEl>
                                        <p:attrNameLst>
                                          <p:attrName>style.visibility</p:attrName>
                                        </p:attrNameLst>
                                      </p:cBhvr>
                                      <p:to>
                                        <p:strVal val="visible"/>
                                      </p:to>
                                    </p:set>
                                    <p:anim calcmode="lin" valueType="num">
                                      <p:cBhvr>
                                        <p:cTn id="67" dur="500" fill="hold"/>
                                        <p:tgtEl>
                                          <p:spTgt spid="105"/>
                                        </p:tgtEl>
                                        <p:attrNameLst>
                                          <p:attrName>ppt_w</p:attrName>
                                        </p:attrNameLst>
                                      </p:cBhvr>
                                      <p:tavLst>
                                        <p:tav tm="0">
                                          <p:val>
                                            <p:fltVal val="0"/>
                                          </p:val>
                                        </p:tav>
                                        <p:tav tm="100000">
                                          <p:val>
                                            <p:strVal val="#ppt_w"/>
                                          </p:val>
                                        </p:tav>
                                      </p:tavLst>
                                    </p:anim>
                                    <p:anim calcmode="lin" valueType="num">
                                      <p:cBhvr>
                                        <p:cTn id="68" dur="500" fill="hold"/>
                                        <p:tgtEl>
                                          <p:spTgt spid="105"/>
                                        </p:tgtEl>
                                        <p:attrNameLst>
                                          <p:attrName>ppt_h</p:attrName>
                                        </p:attrNameLst>
                                      </p:cBhvr>
                                      <p:tavLst>
                                        <p:tav tm="0">
                                          <p:val>
                                            <p:fltVal val="0"/>
                                          </p:val>
                                        </p:tav>
                                        <p:tav tm="100000">
                                          <p:val>
                                            <p:strVal val="#ppt_h"/>
                                          </p:val>
                                        </p:tav>
                                      </p:tavLst>
                                    </p:anim>
                                    <p:animEffect transition="in" filter="fade">
                                      <p:cBhvr>
                                        <p:cTn id="69" dur="500"/>
                                        <p:tgtEl>
                                          <p:spTgt spid="105"/>
                                        </p:tgtEl>
                                      </p:cBhvr>
                                    </p:animEffect>
                                  </p:childTnLst>
                                </p:cTn>
                              </p:par>
                              <p:par>
                                <p:cTn id="70" presetID="53" presetClass="entr" presetSubtype="16" fill="hold" grpId="0" nodeType="withEffect" nodePh="1">
                                  <p:stCondLst>
                                    <p:cond delay="1500"/>
                                  </p:stCondLst>
                                  <p:endCondLst>
                                    <p:cond evt="begin" delay="0">
                                      <p:tn val="70"/>
                                    </p:cond>
                                  </p:endCondLst>
                                  <p:childTnLst>
                                    <p:set>
                                      <p:cBhvr>
                                        <p:cTn id="71" dur="1" fill="hold">
                                          <p:stCondLst>
                                            <p:cond delay="0"/>
                                          </p:stCondLst>
                                        </p:cTn>
                                        <p:tgtEl>
                                          <p:spTgt spid="106"/>
                                        </p:tgtEl>
                                        <p:attrNameLst>
                                          <p:attrName>style.visibility</p:attrName>
                                        </p:attrNameLst>
                                      </p:cBhvr>
                                      <p:to>
                                        <p:strVal val="visible"/>
                                      </p:to>
                                    </p:set>
                                    <p:anim calcmode="lin" valueType="num">
                                      <p:cBhvr>
                                        <p:cTn id="72" dur="500" fill="hold"/>
                                        <p:tgtEl>
                                          <p:spTgt spid="106"/>
                                        </p:tgtEl>
                                        <p:attrNameLst>
                                          <p:attrName>ppt_w</p:attrName>
                                        </p:attrNameLst>
                                      </p:cBhvr>
                                      <p:tavLst>
                                        <p:tav tm="0">
                                          <p:val>
                                            <p:fltVal val="0"/>
                                          </p:val>
                                        </p:tav>
                                        <p:tav tm="100000">
                                          <p:val>
                                            <p:strVal val="#ppt_w"/>
                                          </p:val>
                                        </p:tav>
                                      </p:tavLst>
                                    </p:anim>
                                    <p:anim calcmode="lin" valueType="num">
                                      <p:cBhvr>
                                        <p:cTn id="73" dur="500" fill="hold"/>
                                        <p:tgtEl>
                                          <p:spTgt spid="106"/>
                                        </p:tgtEl>
                                        <p:attrNameLst>
                                          <p:attrName>ppt_h</p:attrName>
                                        </p:attrNameLst>
                                      </p:cBhvr>
                                      <p:tavLst>
                                        <p:tav tm="0">
                                          <p:val>
                                            <p:fltVal val="0"/>
                                          </p:val>
                                        </p:tav>
                                        <p:tav tm="100000">
                                          <p:val>
                                            <p:strVal val="#ppt_h"/>
                                          </p:val>
                                        </p:tav>
                                      </p:tavLst>
                                    </p:anim>
                                    <p:animEffect transition="in" filter="fade">
                                      <p:cBhvr>
                                        <p:cTn id="74" dur="500"/>
                                        <p:tgtEl>
                                          <p:spTgt spid="106"/>
                                        </p:tgtEl>
                                      </p:cBhvr>
                                    </p:animEffect>
                                  </p:childTnLst>
                                </p:cTn>
                              </p:par>
                              <p:par>
                                <p:cTn id="75" presetID="53" presetClass="entr" presetSubtype="16" fill="hold" nodeType="withEffect">
                                  <p:stCondLst>
                                    <p:cond delay="2250"/>
                                  </p:stCondLst>
                                  <p:childTnLst>
                                    <p:set>
                                      <p:cBhvr>
                                        <p:cTn id="76" dur="1" fill="hold">
                                          <p:stCondLst>
                                            <p:cond delay="0"/>
                                          </p:stCondLst>
                                        </p:cTn>
                                        <p:tgtEl>
                                          <p:spTgt spid="110"/>
                                        </p:tgtEl>
                                        <p:attrNameLst>
                                          <p:attrName>style.visibility</p:attrName>
                                        </p:attrNameLst>
                                      </p:cBhvr>
                                      <p:to>
                                        <p:strVal val="visible"/>
                                      </p:to>
                                    </p:set>
                                    <p:anim calcmode="lin" valueType="num">
                                      <p:cBhvr>
                                        <p:cTn id="77" dur="500" fill="hold"/>
                                        <p:tgtEl>
                                          <p:spTgt spid="110"/>
                                        </p:tgtEl>
                                        <p:attrNameLst>
                                          <p:attrName>ppt_w</p:attrName>
                                        </p:attrNameLst>
                                      </p:cBhvr>
                                      <p:tavLst>
                                        <p:tav tm="0">
                                          <p:val>
                                            <p:fltVal val="0"/>
                                          </p:val>
                                        </p:tav>
                                        <p:tav tm="100000">
                                          <p:val>
                                            <p:strVal val="#ppt_w"/>
                                          </p:val>
                                        </p:tav>
                                      </p:tavLst>
                                    </p:anim>
                                    <p:anim calcmode="lin" valueType="num">
                                      <p:cBhvr>
                                        <p:cTn id="78" dur="500" fill="hold"/>
                                        <p:tgtEl>
                                          <p:spTgt spid="110"/>
                                        </p:tgtEl>
                                        <p:attrNameLst>
                                          <p:attrName>ppt_h</p:attrName>
                                        </p:attrNameLst>
                                      </p:cBhvr>
                                      <p:tavLst>
                                        <p:tav tm="0">
                                          <p:val>
                                            <p:fltVal val="0"/>
                                          </p:val>
                                        </p:tav>
                                        <p:tav tm="100000">
                                          <p:val>
                                            <p:strVal val="#ppt_h"/>
                                          </p:val>
                                        </p:tav>
                                      </p:tavLst>
                                    </p:anim>
                                    <p:animEffect transition="in" filter="fade">
                                      <p:cBhvr>
                                        <p:cTn id="79" dur="500"/>
                                        <p:tgtEl>
                                          <p:spTgt spid="110"/>
                                        </p:tgtEl>
                                      </p:cBhvr>
                                    </p:animEffect>
                                  </p:childTnLst>
                                </p:cTn>
                              </p:par>
                              <p:par>
                                <p:cTn id="80" presetID="53" presetClass="entr" presetSubtype="16" fill="hold" nodeType="withEffect">
                                  <p:stCondLst>
                                    <p:cond delay="2250"/>
                                  </p:stCondLst>
                                  <p:childTnLst>
                                    <p:set>
                                      <p:cBhvr>
                                        <p:cTn id="81" dur="1" fill="hold">
                                          <p:stCondLst>
                                            <p:cond delay="0"/>
                                          </p:stCondLst>
                                        </p:cTn>
                                        <p:tgtEl>
                                          <p:spTgt spid="114"/>
                                        </p:tgtEl>
                                        <p:attrNameLst>
                                          <p:attrName>style.visibility</p:attrName>
                                        </p:attrNameLst>
                                      </p:cBhvr>
                                      <p:to>
                                        <p:strVal val="visible"/>
                                      </p:to>
                                    </p:set>
                                    <p:anim calcmode="lin" valueType="num">
                                      <p:cBhvr>
                                        <p:cTn id="82" dur="500" fill="hold"/>
                                        <p:tgtEl>
                                          <p:spTgt spid="114"/>
                                        </p:tgtEl>
                                        <p:attrNameLst>
                                          <p:attrName>ppt_w</p:attrName>
                                        </p:attrNameLst>
                                      </p:cBhvr>
                                      <p:tavLst>
                                        <p:tav tm="0">
                                          <p:val>
                                            <p:fltVal val="0"/>
                                          </p:val>
                                        </p:tav>
                                        <p:tav tm="100000">
                                          <p:val>
                                            <p:strVal val="#ppt_w"/>
                                          </p:val>
                                        </p:tav>
                                      </p:tavLst>
                                    </p:anim>
                                    <p:anim calcmode="lin" valueType="num">
                                      <p:cBhvr>
                                        <p:cTn id="83" dur="500" fill="hold"/>
                                        <p:tgtEl>
                                          <p:spTgt spid="114"/>
                                        </p:tgtEl>
                                        <p:attrNameLst>
                                          <p:attrName>ppt_h</p:attrName>
                                        </p:attrNameLst>
                                      </p:cBhvr>
                                      <p:tavLst>
                                        <p:tav tm="0">
                                          <p:val>
                                            <p:fltVal val="0"/>
                                          </p:val>
                                        </p:tav>
                                        <p:tav tm="100000">
                                          <p:val>
                                            <p:strVal val="#ppt_h"/>
                                          </p:val>
                                        </p:tav>
                                      </p:tavLst>
                                    </p:anim>
                                    <p:animEffect transition="in" filter="fade">
                                      <p:cBhvr>
                                        <p:cTn id="84"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9" grpId="0" animBg="1"/>
      <p:bldP spid="80" grpId="0" animBg="1"/>
      <p:bldP spid="81" grpId="0" animBg="1"/>
      <p:bldP spid="82" grpId="0" animBg="1"/>
      <p:bldP spid="83" grpId="0"/>
      <p:bldP spid="84" grpId="0"/>
      <p:bldP spid="85" grpId="0"/>
      <p:bldP spid="86" grpId="0"/>
      <p:bldP spid="105" grpId="0"/>
      <p:bldP spid="10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2"/>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cs typeface="+mn-ea"/>
                <a:sym typeface="+mn-lt"/>
              </a:rPr>
              <a:t>组织结构</a:t>
            </a:r>
            <a:endParaRPr lang="zh-CN" altLang="en-US" dirty="0">
              <a:solidFill>
                <a:schemeClr val="tx1">
                  <a:lumMod val="65000"/>
                  <a:lumOff val="35000"/>
                </a:schemeClr>
              </a:solidFill>
              <a:cs typeface="+mn-ea"/>
              <a:sym typeface="+mn-lt"/>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Line 104"/>
          <p:cNvSpPr>
            <a:spLocks noChangeShapeType="1"/>
          </p:cNvSpPr>
          <p:nvPr/>
        </p:nvSpPr>
        <p:spPr bwMode="auto">
          <a:xfrm>
            <a:off x="6357938" y="1547912"/>
            <a:ext cx="0" cy="33813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2" name="Line 105"/>
          <p:cNvSpPr>
            <a:spLocks noChangeShapeType="1"/>
          </p:cNvSpPr>
          <p:nvPr/>
        </p:nvSpPr>
        <p:spPr bwMode="auto">
          <a:xfrm>
            <a:off x="6357938" y="2441675"/>
            <a:ext cx="0" cy="469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nvGrpSpPr>
          <p:cNvPr id="13" name="组合 12"/>
          <p:cNvGrpSpPr/>
          <p:nvPr/>
        </p:nvGrpSpPr>
        <p:grpSpPr>
          <a:xfrm>
            <a:off x="1900238" y="2676625"/>
            <a:ext cx="7810500" cy="763588"/>
            <a:chOff x="1900238" y="2728913"/>
            <a:chExt cx="7810500" cy="763588"/>
          </a:xfrm>
        </p:grpSpPr>
        <p:sp>
          <p:nvSpPr>
            <p:cNvPr id="14" name="Line 106"/>
            <p:cNvSpPr>
              <a:spLocks noChangeShapeType="1"/>
            </p:cNvSpPr>
            <p:nvPr/>
          </p:nvSpPr>
          <p:spPr bwMode="auto">
            <a:xfrm flipH="1">
              <a:off x="1900238" y="2728913"/>
              <a:ext cx="7810500"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5" name="Line 107"/>
            <p:cNvSpPr>
              <a:spLocks noChangeShapeType="1"/>
            </p:cNvSpPr>
            <p:nvPr/>
          </p:nvSpPr>
          <p:spPr bwMode="auto">
            <a:xfrm>
              <a:off x="9709151" y="2728913"/>
              <a:ext cx="0" cy="2349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6" name="Line 108"/>
            <p:cNvSpPr>
              <a:spLocks noChangeShapeType="1"/>
            </p:cNvSpPr>
            <p:nvPr/>
          </p:nvSpPr>
          <p:spPr bwMode="auto">
            <a:xfrm>
              <a:off x="3675063"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7" name="Line 109"/>
            <p:cNvSpPr>
              <a:spLocks noChangeShapeType="1"/>
            </p:cNvSpPr>
            <p:nvPr/>
          </p:nvSpPr>
          <p:spPr bwMode="auto">
            <a:xfrm>
              <a:off x="3244851"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8" name="Line 110"/>
            <p:cNvSpPr>
              <a:spLocks noChangeShapeType="1"/>
            </p:cNvSpPr>
            <p:nvPr/>
          </p:nvSpPr>
          <p:spPr bwMode="auto">
            <a:xfrm>
              <a:off x="2792413"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9" name="Line 111"/>
            <p:cNvSpPr>
              <a:spLocks noChangeShapeType="1"/>
            </p:cNvSpPr>
            <p:nvPr/>
          </p:nvSpPr>
          <p:spPr bwMode="auto">
            <a:xfrm>
              <a:off x="2332038"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20" name="Line 112"/>
            <p:cNvSpPr>
              <a:spLocks noChangeShapeType="1"/>
            </p:cNvSpPr>
            <p:nvPr/>
          </p:nvSpPr>
          <p:spPr bwMode="auto">
            <a:xfrm>
              <a:off x="1901826" y="2728913"/>
              <a:ext cx="0" cy="1635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21" name="组合 20"/>
          <p:cNvGrpSpPr/>
          <p:nvPr/>
        </p:nvGrpSpPr>
        <p:grpSpPr>
          <a:xfrm>
            <a:off x="5038727" y="3225900"/>
            <a:ext cx="2473325" cy="423862"/>
            <a:chOff x="5038726" y="3278188"/>
            <a:chExt cx="2473325" cy="423862"/>
          </a:xfrm>
        </p:grpSpPr>
        <p:sp>
          <p:nvSpPr>
            <p:cNvPr id="22" name="Line 116"/>
            <p:cNvSpPr>
              <a:spLocks noChangeShapeType="1"/>
            </p:cNvSpPr>
            <p:nvPr/>
          </p:nvSpPr>
          <p:spPr bwMode="auto">
            <a:xfrm>
              <a:off x="7508876" y="3486150"/>
              <a:ext cx="0" cy="215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23" name="Line 117"/>
            <p:cNvSpPr>
              <a:spLocks noChangeShapeType="1"/>
            </p:cNvSpPr>
            <p:nvPr/>
          </p:nvSpPr>
          <p:spPr bwMode="auto">
            <a:xfrm>
              <a:off x="5038726" y="3486150"/>
              <a:ext cx="0" cy="215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24" name="Line 118"/>
            <p:cNvSpPr>
              <a:spLocks noChangeShapeType="1"/>
            </p:cNvSpPr>
            <p:nvPr/>
          </p:nvSpPr>
          <p:spPr bwMode="auto">
            <a:xfrm flipH="1">
              <a:off x="5040313" y="3492500"/>
              <a:ext cx="2471738"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25" name="Line 119"/>
            <p:cNvSpPr>
              <a:spLocks noChangeShapeType="1"/>
            </p:cNvSpPr>
            <p:nvPr/>
          </p:nvSpPr>
          <p:spPr bwMode="auto">
            <a:xfrm>
              <a:off x="6357938" y="3278188"/>
              <a:ext cx="0" cy="2143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26" name="组合 25"/>
          <p:cNvGrpSpPr/>
          <p:nvPr/>
        </p:nvGrpSpPr>
        <p:grpSpPr>
          <a:xfrm>
            <a:off x="4038601" y="4578452"/>
            <a:ext cx="2014538" cy="384175"/>
            <a:chOff x="4038601" y="4630738"/>
            <a:chExt cx="2014538" cy="384175"/>
          </a:xfrm>
          <a:solidFill>
            <a:schemeClr val="tx1"/>
          </a:solidFill>
        </p:grpSpPr>
        <p:sp>
          <p:nvSpPr>
            <p:cNvPr id="27" name="Line 114"/>
            <p:cNvSpPr>
              <a:spLocks noChangeShapeType="1"/>
            </p:cNvSpPr>
            <p:nvPr/>
          </p:nvSpPr>
          <p:spPr bwMode="auto">
            <a:xfrm>
              <a:off x="5046663" y="4630738"/>
              <a:ext cx="0" cy="384175"/>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28" name="Line 120"/>
            <p:cNvSpPr>
              <a:spLocks noChangeShapeType="1"/>
            </p:cNvSpPr>
            <p:nvPr/>
          </p:nvSpPr>
          <p:spPr bwMode="auto">
            <a:xfrm flipH="1">
              <a:off x="4038601" y="4824413"/>
              <a:ext cx="2014538"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29" name="Line 121"/>
            <p:cNvSpPr>
              <a:spLocks noChangeShapeType="1"/>
            </p:cNvSpPr>
            <p:nvPr/>
          </p:nvSpPr>
          <p:spPr bwMode="auto">
            <a:xfrm>
              <a:off x="4043363"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30" name="Line 122"/>
            <p:cNvSpPr>
              <a:spLocks noChangeShapeType="1"/>
            </p:cNvSpPr>
            <p:nvPr/>
          </p:nvSpPr>
          <p:spPr bwMode="auto">
            <a:xfrm>
              <a:off x="4548188"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31" name="Line 123"/>
            <p:cNvSpPr>
              <a:spLocks noChangeShapeType="1"/>
            </p:cNvSpPr>
            <p:nvPr/>
          </p:nvSpPr>
          <p:spPr bwMode="auto">
            <a:xfrm>
              <a:off x="5554663"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32" name="Line 124"/>
            <p:cNvSpPr>
              <a:spLocks noChangeShapeType="1"/>
            </p:cNvSpPr>
            <p:nvPr/>
          </p:nvSpPr>
          <p:spPr bwMode="auto">
            <a:xfrm>
              <a:off x="6053138"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33" name="组合 32"/>
          <p:cNvGrpSpPr/>
          <p:nvPr/>
        </p:nvGrpSpPr>
        <p:grpSpPr>
          <a:xfrm>
            <a:off x="6948489" y="4578452"/>
            <a:ext cx="1108075" cy="384175"/>
            <a:chOff x="6948488" y="4630738"/>
            <a:chExt cx="1108075" cy="384175"/>
          </a:xfrm>
          <a:solidFill>
            <a:schemeClr val="tx1"/>
          </a:solidFill>
        </p:grpSpPr>
        <p:sp>
          <p:nvSpPr>
            <p:cNvPr id="34" name="Line 115"/>
            <p:cNvSpPr>
              <a:spLocks noChangeShapeType="1"/>
            </p:cNvSpPr>
            <p:nvPr/>
          </p:nvSpPr>
          <p:spPr bwMode="auto">
            <a:xfrm>
              <a:off x="7508876" y="4630738"/>
              <a:ext cx="0" cy="384175"/>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35" name="Line 125"/>
            <p:cNvSpPr>
              <a:spLocks noChangeShapeType="1"/>
            </p:cNvSpPr>
            <p:nvPr/>
          </p:nvSpPr>
          <p:spPr bwMode="auto">
            <a:xfrm flipH="1">
              <a:off x="6948488" y="4824413"/>
              <a:ext cx="1108075"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36" name="Line 126"/>
            <p:cNvSpPr>
              <a:spLocks noChangeShapeType="1"/>
            </p:cNvSpPr>
            <p:nvPr/>
          </p:nvSpPr>
          <p:spPr bwMode="auto">
            <a:xfrm>
              <a:off x="6948488"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37" name="Line 127"/>
            <p:cNvSpPr>
              <a:spLocks noChangeShapeType="1"/>
            </p:cNvSpPr>
            <p:nvPr/>
          </p:nvSpPr>
          <p:spPr bwMode="auto">
            <a:xfrm>
              <a:off x="8056563"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38" name="组合 37"/>
          <p:cNvGrpSpPr/>
          <p:nvPr/>
        </p:nvGrpSpPr>
        <p:grpSpPr>
          <a:xfrm>
            <a:off x="9004302" y="3225900"/>
            <a:ext cx="1339850" cy="419100"/>
            <a:chOff x="9004301" y="3278188"/>
            <a:chExt cx="1339850" cy="419100"/>
          </a:xfrm>
        </p:grpSpPr>
        <p:sp>
          <p:nvSpPr>
            <p:cNvPr id="39" name="Line 128"/>
            <p:cNvSpPr>
              <a:spLocks noChangeShapeType="1"/>
            </p:cNvSpPr>
            <p:nvPr/>
          </p:nvSpPr>
          <p:spPr bwMode="auto">
            <a:xfrm>
              <a:off x="9702801" y="3278188"/>
              <a:ext cx="0" cy="4175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40" name="Line 129"/>
            <p:cNvSpPr>
              <a:spLocks noChangeShapeType="1"/>
            </p:cNvSpPr>
            <p:nvPr/>
          </p:nvSpPr>
          <p:spPr bwMode="auto">
            <a:xfrm flipH="1">
              <a:off x="9004301" y="3492500"/>
              <a:ext cx="1339850"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41" name="Line 130"/>
            <p:cNvSpPr>
              <a:spLocks noChangeShapeType="1"/>
            </p:cNvSpPr>
            <p:nvPr/>
          </p:nvSpPr>
          <p:spPr bwMode="auto">
            <a:xfrm>
              <a:off x="9005888" y="3487738"/>
              <a:ext cx="0" cy="2095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42" name="Line 131"/>
            <p:cNvSpPr>
              <a:spLocks noChangeShapeType="1"/>
            </p:cNvSpPr>
            <p:nvPr/>
          </p:nvSpPr>
          <p:spPr bwMode="auto">
            <a:xfrm>
              <a:off x="10334626" y="3487738"/>
              <a:ext cx="0" cy="2095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sp>
        <p:nvSpPr>
          <p:cNvPr id="43" name="Line 132"/>
          <p:cNvSpPr>
            <a:spLocks noChangeShapeType="1"/>
          </p:cNvSpPr>
          <p:nvPr/>
        </p:nvSpPr>
        <p:spPr bwMode="auto">
          <a:xfrm flipH="1">
            <a:off x="5475289" y="1757462"/>
            <a:ext cx="1885950" cy="0"/>
          </a:xfrm>
          <a:prstGeom prst="line">
            <a:avLst/>
          </a:prstGeom>
          <a:noFill/>
          <a:ln w="12700" cap="flat">
            <a:solidFill>
              <a:srgbClr val="55735B"/>
            </a:solidFill>
            <a:prstDash val="dash"/>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nvGrpSpPr>
          <p:cNvPr id="44" name="组合 43"/>
          <p:cNvGrpSpPr/>
          <p:nvPr/>
        </p:nvGrpSpPr>
        <p:grpSpPr>
          <a:xfrm>
            <a:off x="1636714" y="4384777"/>
            <a:ext cx="495300" cy="595313"/>
            <a:chOff x="1636713" y="4437063"/>
            <a:chExt cx="495300" cy="595313"/>
          </a:xfrm>
          <a:solidFill>
            <a:schemeClr val="tx1"/>
          </a:solidFill>
        </p:grpSpPr>
        <p:sp>
          <p:nvSpPr>
            <p:cNvPr id="45" name="Line 133"/>
            <p:cNvSpPr>
              <a:spLocks noChangeShapeType="1"/>
            </p:cNvSpPr>
            <p:nvPr/>
          </p:nvSpPr>
          <p:spPr bwMode="auto">
            <a:xfrm>
              <a:off x="1901826" y="4437063"/>
              <a:ext cx="0" cy="382588"/>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46" name="Line 134"/>
            <p:cNvSpPr>
              <a:spLocks noChangeShapeType="1"/>
            </p:cNvSpPr>
            <p:nvPr/>
          </p:nvSpPr>
          <p:spPr bwMode="auto">
            <a:xfrm flipH="1">
              <a:off x="1636713" y="4824413"/>
              <a:ext cx="493713"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47" name="Line 135"/>
            <p:cNvSpPr>
              <a:spLocks noChangeShapeType="1"/>
            </p:cNvSpPr>
            <p:nvPr/>
          </p:nvSpPr>
          <p:spPr bwMode="auto">
            <a:xfrm>
              <a:off x="1639888"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48" name="Line 136"/>
            <p:cNvSpPr>
              <a:spLocks noChangeShapeType="1"/>
            </p:cNvSpPr>
            <p:nvPr/>
          </p:nvSpPr>
          <p:spPr bwMode="auto">
            <a:xfrm>
              <a:off x="2132013"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49" name="组合 48"/>
          <p:cNvGrpSpPr/>
          <p:nvPr/>
        </p:nvGrpSpPr>
        <p:grpSpPr>
          <a:xfrm>
            <a:off x="2994027" y="4384777"/>
            <a:ext cx="495300" cy="595313"/>
            <a:chOff x="2994026" y="4437063"/>
            <a:chExt cx="495300" cy="595313"/>
          </a:xfrm>
          <a:solidFill>
            <a:schemeClr val="tx1"/>
          </a:solidFill>
        </p:grpSpPr>
        <p:sp>
          <p:nvSpPr>
            <p:cNvPr id="50" name="Line 137"/>
            <p:cNvSpPr>
              <a:spLocks noChangeShapeType="1"/>
            </p:cNvSpPr>
            <p:nvPr/>
          </p:nvSpPr>
          <p:spPr bwMode="auto">
            <a:xfrm>
              <a:off x="3257551" y="4437063"/>
              <a:ext cx="0" cy="382588"/>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1" name="Line 138"/>
            <p:cNvSpPr>
              <a:spLocks noChangeShapeType="1"/>
            </p:cNvSpPr>
            <p:nvPr/>
          </p:nvSpPr>
          <p:spPr bwMode="auto">
            <a:xfrm flipH="1">
              <a:off x="2994026" y="4824413"/>
              <a:ext cx="492125"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2" name="Line 139"/>
            <p:cNvSpPr>
              <a:spLocks noChangeShapeType="1"/>
            </p:cNvSpPr>
            <p:nvPr/>
          </p:nvSpPr>
          <p:spPr bwMode="auto">
            <a:xfrm>
              <a:off x="2997201"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3" name="Line 140"/>
            <p:cNvSpPr>
              <a:spLocks noChangeShapeType="1"/>
            </p:cNvSpPr>
            <p:nvPr/>
          </p:nvSpPr>
          <p:spPr bwMode="auto">
            <a:xfrm>
              <a:off x="3489326"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54" name="组合 53"/>
          <p:cNvGrpSpPr/>
          <p:nvPr/>
        </p:nvGrpSpPr>
        <p:grpSpPr>
          <a:xfrm>
            <a:off x="5734052" y="836714"/>
            <a:ext cx="1255713" cy="709613"/>
            <a:chOff x="5734051" y="889000"/>
            <a:chExt cx="1255713" cy="709613"/>
          </a:xfrm>
          <a:solidFill>
            <a:srgbClr val="55735B"/>
          </a:solidFill>
        </p:grpSpPr>
        <p:sp>
          <p:nvSpPr>
            <p:cNvPr id="55"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6"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dirty="0" smtClean="0">
                  <a:solidFill>
                    <a:schemeClr val="bg1"/>
                  </a:solidFill>
                  <a:cs typeface="+mn-ea"/>
                  <a:sym typeface="+mn-lt"/>
                </a:rPr>
                <a:t>董事会</a:t>
              </a:r>
              <a:endParaRPr lang="zh-CN" altLang="en-US" dirty="0">
                <a:solidFill>
                  <a:schemeClr val="bg1"/>
                </a:solidFill>
                <a:cs typeface="+mn-ea"/>
                <a:sym typeface="+mn-lt"/>
              </a:endParaRPr>
            </a:p>
          </p:txBody>
        </p:sp>
      </p:grpSp>
      <p:grpSp>
        <p:nvGrpSpPr>
          <p:cNvPr id="57" name="组合 56"/>
          <p:cNvGrpSpPr/>
          <p:nvPr/>
        </p:nvGrpSpPr>
        <p:grpSpPr>
          <a:xfrm>
            <a:off x="3768727" y="1530450"/>
            <a:ext cx="1704975" cy="476250"/>
            <a:chOff x="3768726" y="1582738"/>
            <a:chExt cx="1704975" cy="476250"/>
          </a:xfrm>
          <a:solidFill>
            <a:schemeClr val="tx1"/>
          </a:solidFill>
        </p:grpSpPr>
        <p:sp>
          <p:nvSpPr>
            <p:cNvPr id="58"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9"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600" dirty="0" smtClean="0">
                  <a:solidFill>
                    <a:schemeClr val="bg1"/>
                  </a:solidFill>
                  <a:cs typeface="+mn-ea"/>
                  <a:sym typeface="+mn-lt"/>
                </a:rPr>
                <a:t>特许授权合作伙伴</a:t>
              </a:r>
              <a:endParaRPr lang="zh-CN" altLang="en-US" sz="1600" dirty="0">
                <a:solidFill>
                  <a:schemeClr val="bg1"/>
                </a:solidFill>
                <a:cs typeface="+mn-ea"/>
                <a:sym typeface="+mn-lt"/>
              </a:endParaRPr>
            </a:p>
          </p:txBody>
        </p:sp>
      </p:grpSp>
      <p:grpSp>
        <p:nvGrpSpPr>
          <p:cNvPr id="60" name="组合 59"/>
          <p:cNvGrpSpPr/>
          <p:nvPr/>
        </p:nvGrpSpPr>
        <p:grpSpPr>
          <a:xfrm>
            <a:off x="7375527" y="1530450"/>
            <a:ext cx="1704975" cy="476250"/>
            <a:chOff x="7375526" y="1582738"/>
            <a:chExt cx="1704975" cy="476250"/>
          </a:xfrm>
          <a:solidFill>
            <a:schemeClr val="tx1"/>
          </a:solidFill>
        </p:grpSpPr>
        <p:sp>
          <p:nvSpPr>
            <p:cNvPr id="61"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5">
                <a:lumMod val="75000"/>
              </a:schemeClr>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62"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600" dirty="0" smtClean="0">
                  <a:solidFill>
                    <a:schemeClr val="bg1"/>
                  </a:solidFill>
                  <a:cs typeface="+mn-ea"/>
                  <a:sym typeface="+mn-lt"/>
                </a:rPr>
                <a:t>法务部</a:t>
              </a:r>
              <a:endParaRPr lang="zh-CN" altLang="en-US" sz="1600" dirty="0">
                <a:solidFill>
                  <a:schemeClr val="bg1"/>
                </a:solidFill>
                <a:cs typeface="+mn-ea"/>
                <a:sym typeface="+mn-lt"/>
              </a:endParaRPr>
            </a:p>
          </p:txBody>
        </p:sp>
      </p:grpSp>
      <p:grpSp>
        <p:nvGrpSpPr>
          <p:cNvPr id="66" name="组合 65"/>
          <p:cNvGrpSpPr/>
          <p:nvPr/>
        </p:nvGrpSpPr>
        <p:grpSpPr>
          <a:xfrm>
            <a:off x="5867401" y="1884462"/>
            <a:ext cx="990600" cy="560388"/>
            <a:chOff x="5867401" y="1936750"/>
            <a:chExt cx="990600" cy="560388"/>
          </a:xfrm>
          <a:solidFill>
            <a:schemeClr val="tx1"/>
          </a:solidFill>
        </p:grpSpPr>
        <p:sp>
          <p:nvSpPr>
            <p:cNvPr id="67"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solidFill>
              <a:schemeClr val="accent5">
                <a:lumMod val="75000"/>
              </a:schemeClr>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68" name="Rectangle 15"/>
            <p:cNvSpPr>
              <a:spLocks noChangeArrowheads="1"/>
            </p:cNvSpPr>
            <p:nvPr/>
          </p:nvSpPr>
          <p:spPr bwMode="auto">
            <a:xfrm>
              <a:off x="5919290" y="2035066"/>
              <a:ext cx="848615" cy="317531"/>
            </a:xfrm>
            <a:prstGeom prst="rect">
              <a:avLst/>
            </a:prstGeom>
            <a:noFill/>
            <a:ln>
              <a:noFill/>
            </a:ln>
            <a:effectLst/>
            <a:extLst/>
          </p:spPr>
          <p:txBody>
            <a:bodyPr wrap="none" anchor="ctr"/>
            <a:lstStyle/>
            <a:p>
              <a:pPr algn="ctr"/>
              <a:r>
                <a:rPr lang="zh-CN" altLang="en-US" dirty="0" smtClean="0">
                  <a:solidFill>
                    <a:schemeClr val="bg1"/>
                  </a:solidFill>
                  <a:cs typeface="+mn-ea"/>
                  <a:sym typeface="+mn-lt"/>
                </a:rPr>
                <a:t>总经理</a:t>
              </a:r>
              <a:endParaRPr lang="zh-CN" altLang="en-US" dirty="0">
                <a:solidFill>
                  <a:schemeClr val="bg1"/>
                </a:solidFill>
                <a:cs typeface="+mn-ea"/>
                <a:sym typeface="+mn-lt"/>
              </a:endParaRPr>
            </a:p>
          </p:txBody>
        </p:sp>
      </p:grpSp>
      <p:grpSp>
        <p:nvGrpSpPr>
          <p:cNvPr id="73" name="组合 72"/>
          <p:cNvGrpSpPr/>
          <p:nvPr/>
        </p:nvGrpSpPr>
        <p:grpSpPr>
          <a:xfrm>
            <a:off x="1593851" y="2835377"/>
            <a:ext cx="628650" cy="436563"/>
            <a:chOff x="1593851" y="2887663"/>
            <a:chExt cx="628650" cy="436563"/>
          </a:xfrm>
        </p:grpSpPr>
        <p:sp>
          <p:nvSpPr>
            <p:cNvPr id="74"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75"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400" dirty="0" smtClean="0">
                  <a:solidFill>
                    <a:schemeClr val="bg1"/>
                  </a:solidFill>
                  <a:cs typeface="+mn-ea"/>
                  <a:sym typeface="+mn-lt"/>
                </a:rPr>
                <a:t>市场部</a:t>
              </a:r>
              <a:endParaRPr lang="en-US" altLang="zh-CN" sz="1400" dirty="0" smtClean="0">
                <a:solidFill>
                  <a:schemeClr val="bg1"/>
                </a:solidFill>
                <a:cs typeface="+mn-ea"/>
                <a:sym typeface="+mn-lt"/>
              </a:endParaRPr>
            </a:p>
            <a:p>
              <a:pPr algn="ctr"/>
              <a:r>
                <a:rPr lang="zh-CN" altLang="en-US" sz="1400" dirty="0" smtClean="0">
                  <a:solidFill>
                    <a:schemeClr val="bg1"/>
                  </a:solidFill>
                  <a:cs typeface="+mn-ea"/>
                  <a:sym typeface="+mn-lt"/>
                </a:rPr>
                <a:t>经理</a:t>
              </a:r>
              <a:endParaRPr lang="zh-CN" altLang="en-US" sz="1400" dirty="0">
                <a:solidFill>
                  <a:schemeClr val="bg1"/>
                </a:solidFill>
                <a:cs typeface="+mn-ea"/>
                <a:sym typeface="+mn-lt"/>
              </a:endParaRPr>
            </a:p>
          </p:txBody>
        </p:sp>
      </p:grpSp>
      <p:grpSp>
        <p:nvGrpSpPr>
          <p:cNvPr id="76" name="组合 75"/>
          <p:cNvGrpSpPr/>
          <p:nvPr/>
        </p:nvGrpSpPr>
        <p:grpSpPr>
          <a:xfrm>
            <a:off x="5357814" y="2916337"/>
            <a:ext cx="1831975" cy="317942"/>
            <a:chOff x="5357813" y="2968625"/>
            <a:chExt cx="1831975" cy="317942"/>
          </a:xfrm>
        </p:grpSpPr>
        <p:sp>
          <p:nvSpPr>
            <p:cNvPr id="77"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78"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400" dirty="0" smtClean="0">
                  <a:solidFill>
                    <a:schemeClr val="bg1"/>
                  </a:solidFill>
                  <a:cs typeface="+mn-ea"/>
                  <a:sym typeface="+mn-lt"/>
                </a:rPr>
                <a:t>某某公司</a:t>
              </a:r>
              <a:endParaRPr lang="zh-CN" altLang="en-US" sz="1400" dirty="0">
                <a:solidFill>
                  <a:schemeClr val="bg1"/>
                </a:solidFill>
                <a:cs typeface="+mn-ea"/>
                <a:sym typeface="+mn-lt"/>
              </a:endParaRPr>
            </a:p>
          </p:txBody>
        </p:sp>
      </p:grpSp>
      <p:grpSp>
        <p:nvGrpSpPr>
          <p:cNvPr id="79" name="组合 78"/>
          <p:cNvGrpSpPr/>
          <p:nvPr/>
        </p:nvGrpSpPr>
        <p:grpSpPr>
          <a:xfrm>
            <a:off x="8778877" y="2916337"/>
            <a:ext cx="1833563" cy="317942"/>
            <a:chOff x="8778876" y="2968625"/>
            <a:chExt cx="1833563" cy="317942"/>
          </a:xfrm>
        </p:grpSpPr>
        <p:sp>
          <p:nvSpPr>
            <p:cNvPr id="80"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81"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400" dirty="0" smtClean="0">
                  <a:solidFill>
                    <a:schemeClr val="bg1"/>
                  </a:solidFill>
                  <a:cs typeface="+mn-ea"/>
                  <a:sym typeface="+mn-lt"/>
                </a:rPr>
                <a:t>深圳起点科技有限公司</a:t>
              </a:r>
              <a:endParaRPr lang="zh-CN" altLang="en-US" sz="1400" dirty="0">
                <a:solidFill>
                  <a:schemeClr val="bg1"/>
                </a:solidFill>
                <a:cs typeface="+mn-ea"/>
                <a:sym typeface="+mn-lt"/>
              </a:endParaRPr>
            </a:p>
          </p:txBody>
        </p:sp>
      </p:grpSp>
      <p:grpSp>
        <p:nvGrpSpPr>
          <p:cNvPr id="82" name="组合 81"/>
          <p:cNvGrpSpPr/>
          <p:nvPr/>
        </p:nvGrpSpPr>
        <p:grpSpPr>
          <a:xfrm>
            <a:off x="1698086" y="3271939"/>
            <a:ext cx="400110" cy="1109663"/>
            <a:chOff x="1698086" y="3324225"/>
            <a:chExt cx="400110" cy="1109663"/>
          </a:xfrm>
          <a:solidFill>
            <a:schemeClr val="tx1"/>
          </a:solidFill>
        </p:grpSpPr>
        <p:sp>
          <p:nvSpPr>
            <p:cNvPr id="83"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84" name="Line 113"/>
            <p:cNvSpPr>
              <a:spLocks noChangeShapeType="1"/>
            </p:cNvSpPr>
            <p:nvPr/>
          </p:nvSpPr>
          <p:spPr bwMode="auto">
            <a:xfrm>
              <a:off x="1901826" y="3324225"/>
              <a:ext cx="0" cy="174625"/>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85" name="TextBox 84"/>
            <p:cNvSpPr txBox="1"/>
            <p:nvPr/>
          </p:nvSpPr>
          <p:spPr>
            <a:xfrm>
              <a:off x="1698086" y="3554682"/>
              <a:ext cx="400110" cy="630942"/>
            </a:xfrm>
            <a:prstGeom prst="rect">
              <a:avLst/>
            </a:prstGeom>
            <a:noFill/>
          </p:spPr>
          <p:txBody>
            <a:bodyPr vert="eaVert" wrap="none" rtlCol="0">
              <a:spAutoFit/>
            </a:bodyPr>
            <a:lstStyle/>
            <a:p>
              <a:r>
                <a:rPr lang="zh-CN" altLang="en-US" sz="1400" dirty="0" smtClean="0">
                  <a:solidFill>
                    <a:schemeClr val="bg1"/>
                  </a:solidFill>
                  <a:cs typeface="+mn-ea"/>
                  <a:sym typeface="+mn-lt"/>
                </a:rPr>
                <a:t>市场部</a:t>
              </a:r>
              <a:endParaRPr lang="zh-CN" altLang="en-US" sz="1400" dirty="0">
                <a:solidFill>
                  <a:schemeClr val="bg1"/>
                </a:solidFill>
                <a:cs typeface="+mn-ea"/>
                <a:sym typeface="+mn-lt"/>
              </a:endParaRPr>
            </a:p>
          </p:txBody>
        </p:sp>
      </p:grpSp>
      <p:grpSp>
        <p:nvGrpSpPr>
          <p:cNvPr id="86" name="组合 85"/>
          <p:cNvGrpSpPr/>
          <p:nvPr/>
        </p:nvGrpSpPr>
        <p:grpSpPr>
          <a:xfrm>
            <a:off x="2151216" y="3441800"/>
            <a:ext cx="400110" cy="939800"/>
            <a:chOff x="2151216" y="3494088"/>
            <a:chExt cx="400110" cy="939800"/>
          </a:xfrm>
          <a:solidFill>
            <a:schemeClr val="tx1"/>
          </a:solidFill>
        </p:grpSpPr>
        <p:sp>
          <p:nvSpPr>
            <p:cNvPr id="87"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88" name="TextBox 87"/>
            <p:cNvSpPr txBox="1"/>
            <p:nvPr/>
          </p:nvSpPr>
          <p:spPr>
            <a:xfrm>
              <a:off x="2151216" y="3554682"/>
              <a:ext cx="400110" cy="630942"/>
            </a:xfrm>
            <a:prstGeom prst="rect">
              <a:avLst/>
            </a:prstGeom>
            <a:noFill/>
          </p:spPr>
          <p:txBody>
            <a:bodyPr vert="eaVert" wrap="none" rtlCol="0">
              <a:spAutoFit/>
            </a:bodyPr>
            <a:lstStyle/>
            <a:p>
              <a:r>
                <a:rPr lang="zh-CN" altLang="en-US" sz="1400" dirty="0" smtClean="0">
                  <a:solidFill>
                    <a:schemeClr val="bg1"/>
                  </a:solidFill>
                  <a:cs typeface="+mn-ea"/>
                  <a:sym typeface="+mn-lt"/>
                </a:rPr>
                <a:t>品质部</a:t>
              </a:r>
              <a:endParaRPr lang="zh-CN" altLang="en-US" sz="1400" dirty="0">
                <a:solidFill>
                  <a:schemeClr val="bg1"/>
                </a:solidFill>
                <a:cs typeface="+mn-ea"/>
                <a:sym typeface="+mn-lt"/>
              </a:endParaRPr>
            </a:p>
          </p:txBody>
        </p:sp>
      </p:grpSp>
      <p:grpSp>
        <p:nvGrpSpPr>
          <p:cNvPr id="89" name="组合 88"/>
          <p:cNvGrpSpPr/>
          <p:nvPr/>
        </p:nvGrpSpPr>
        <p:grpSpPr>
          <a:xfrm>
            <a:off x="2599790" y="3441800"/>
            <a:ext cx="400110" cy="939800"/>
            <a:chOff x="2599790" y="3494088"/>
            <a:chExt cx="400110" cy="939800"/>
          </a:xfrm>
          <a:solidFill>
            <a:schemeClr val="tx1"/>
          </a:solidFill>
        </p:grpSpPr>
        <p:sp>
          <p:nvSpPr>
            <p:cNvPr id="90"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91" name="TextBox 90"/>
            <p:cNvSpPr txBox="1"/>
            <p:nvPr/>
          </p:nvSpPr>
          <p:spPr>
            <a:xfrm>
              <a:off x="2599790" y="3554682"/>
              <a:ext cx="400110" cy="630942"/>
            </a:xfrm>
            <a:prstGeom prst="rect">
              <a:avLst/>
            </a:prstGeom>
            <a:noFill/>
          </p:spPr>
          <p:txBody>
            <a:bodyPr vert="eaVert" wrap="none" rtlCol="0">
              <a:spAutoFit/>
            </a:bodyPr>
            <a:lstStyle/>
            <a:p>
              <a:r>
                <a:rPr lang="zh-CN" altLang="en-US" sz="1400" dirty="0" smtClean="0">
                  <a:solidFill>
                    <a:schemeClr val="bg1"/>
                  </a:solidFill>
                  <a:cs typeface="+mn-ea"/>
                  <a:sym typeface="+mn-lt"/>
                </a:rPr>
                <a:t>采购部</a:t>
              </a:r>
              <a:endParaRPr lang="zh-CN" altLang="en-US" sz="1400" dirty="0">
                <a:solidFill>
                  <a:schemeClr val="bg1"/>
                </a:solidFill>
                <a:cs typeface="+mn-ea"/>
                <a:sym typeface="+mn-lt"/>
              </a:endParaRPr>
            </a:p>
          </p:txBody>
        </p:sp>
      </p:grpSp>
      <p:grpSp>
        <p:nvGrpSpPr>
          <p:cNvPr id="92" name="组合 91"/>
          <p:cNvGrpSpPr/>
          <p:nvPr/>
        </p:nvGrpSpPr>
        <p:grpSpPr>
          <a:xfrm>
            <a:off x="3039736" y="3441800"/>
            <a:ext cx="400110" cy="939800"/>
            <a:chOff x="3039736" y="3494088"/>
            <a:chExt cx="400110" cy="939800"/>
          </a:xfrm>
          <a:solidFill>
            <a:schemeClr val="tx1"/>
          </a:solidFill>
        </p:grpSpPr>
        <p:sp>
          <p:nvSpPr>
            <p:cNvPr id="93"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94" name="TextBox 93"/>
            <p:cNvSpPr txBox="1"/>
            <p:nvPr/>
          </p:nvSpPr>
          <p:spPr>
            <a:xfrm>
              <a:off x="3039736" y="3554682"/>
              <a:ext cx="400110" cy="630942"/>
            </a:xfrm>
            <a:prstGeom prst="rect">
              <a:avLst/>
            </a:prstGeom>
            <a:noFill/>
          </p:spPr>
          <p:txBody>
            <a:bodyPr vert="eaVert" wrap="none" rtlCol="0">
              <a:spAutoFit/>
            </a:bodyPr>
            <a:lstStyle/>
            <a:p>
              <a:r>
                <a:rPr lang="zh-CN" altLang="en-US" sz="1400" dirty="0" smtClean="0">
                  <a:solidFill>
                    <a:schemeClr val="bg1"/>
                  </a:solidFill>
                  <a:cs typeface="+mn-ea"/>
                  <a:sym typeface="+mn-lt"/>
                </a:rPr>
                <a:t>综合部</a:t>
              </a:r>
              <a:endParaRPr lang="zh-CN" altLang="en-US" sz="1400" dirty="0">
                <a:solidFill>
                  <a:schemeClr val="bg1"/>
                </a:solidFill>
                <a:cs typeface="+mn-ea"/>
                <a:sym typeface="+mn-lt"/>
              </a:endParaRPr>
            </a:p>
          </p:txBody>
        </p:sp>
      </p:grpSp>
      <p:grpSp>
        <p:nvGrpSpPr>
          <p:cNvPr id="95" name="组合 94"/>
          <p:cNvGrpSpPr/>
          <p:nvPr/>
        </p:nvGrpSpPr>
        <p:grpSpPr>
          <a:xfrm>
            <a:off x="3488310" y="3441800"/>
            <a:ext cx="400110" cy="939800"/>
            <a:chOff x="3488310" y="3494088"/>
            <a:chExt cx="400110" cy="939800"/>
          </a:xfrm>
          <a:solidFill>
            <a:schemeClr val="tx1"/>
          </a:solidFill>
        </p:grpSpPr>
        <p:sp>
          <p:nvSpPr>
            <p:cNvPr id="96"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97" name="TextBox 96"/>
            <p:cNvSpPr txBox="1"/>
            <p:nvPr/>
          </p:nvSpPr>
          <p:spPr>
            <a:xfrm>
              <a:off x="3488310" y="3554682"/>
              <a:ext cx="400110" cy="630942"/>
            </a:xfrm>
            <a:prstGeom prst="rect">
              <a:avLst/>
            </a:prstGeom>
            <a:noFill/>
          </p:spPr>
          <p:txBody>
            <a:bodyPr vert="eaVert" wrap="none" rtlCol="0">
              <a:spAutoFit/>
            </a:bodyPr>
            <a:lstStyle/>
            <a:p>
              <a:r>
                <a:rPr lang="zh-CN" altLang="en-US" sz="1400" dirty="0" smtClean="0">
                  <a:solidFill>
                    <a:schemeClr val="bg1"/>
                  </a:solidFill>
                  <a:cs typeface="+mn-ea"/>
                  <a:sym typeface="+mn-lt"/>
                </a:rPr>
                <a:t>财务部</a:t>
              </a:r>
              <a:endParaRPr lang="zh-CN" altLang="en-US" sz="1400" dirty="0">
                <a:solidFill>
                  <a:schemeClr val="bg1"/>
                </a:solidFill>
                <a:cs typeface="+mn-ea"/>
                <a:sym typeface="+mn-lt"/>
              </a:endParaRPr>
            </a:p>
          </p:txBody>
        </p:sp>
      </p:grpSp>
      <p:grpSp>
        <p:nvGrpSpPr>
          <p:cNvPr id="98" name="组合 97"/>
          <p:cNvGrpSpPr/>
          <p:nvPr/>
        </p:nvGrpSpPr>
        <p:grpSpPr>
          <a:xfrm>
            <a:off x="4840257" y="3637062"/>
            <a:ext cx="400110" cy="939800"/>
            <a:chOff x="4840257" y="3689350"/>
            <a:chExt cx="400110" cy="939800"/>
          </a:xfrm>
          <a:solidFill>
            <a:schemeClr val="tx1"/>
          </a:solidFill>
        </p:grpSpPr>
        <p:sp>
          <p:nvSpPr>
            <p:cNvPr id="99"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00" name="TextBox 99"/>
            <p:cNvSpPr txBox="1"/>
            <p:nvPr/>
          </p:nvSpPr>
          <p:spPr>
            <a:xfrm>
              <a:off x="4840257" y="3744463"/>
              <a:ext cx="400110" cy="630942"/>
            </a:xfrm>
            <a:prstGeom prst="rect">
              <a:avLst/>
            </a:prstGeom>
            <a:noFill/>
          </p:spPr>
          <p:txBody>
            <a:bodyPr vert="eaVert" wrap="none" rtlCol="0">
              <a:spAutoFit/>
            </a:bodyPr>
            <a:lstStyle/>
            <a:p>
              <a:r>
                <a:rPr lang="zh-CN" altLang="en-US" sz="1400" dirty="0" smtClean="0">
                  <a:solidFill>
                    <a:schemeClr val="bg1"/>
                  </a:solidFill>
                  <a:cs typeface="+mn-ea"/>
                  <a:sym typeface="+mn-lt"/>
                </a:rPr>
                <a:t>研发部</a:t>
              </a:r>
              <a:endParaRPr lang="zh-CN" altLang="en-US" sz="1400" dirty="0">
                <a:solidFill>
                  <a:schemeClr val="bg1"/>
                </a:solidFill>
                <a:cs typeface="+mn-ea"/>
                <a:sym typeface="+mn-lt"/>
              </a:endParaRPr>
            </a:p>
          </p:txBody>
        </p:sp>
      </p:grpSp>
      <p:grpSp>
        <p:nvGrpSpPr>
          <p:cNvPr id="101" name="组合 100"/>
          <p:cNvGrpSpPr/>
          <p:nvPr/>
        </p:nvGrpSpPr>
        <p:grpSpPr>
          <a:xfrm>
            <a:off x="7298786" y="3637062"/>
            <a:ext cx="400110" cy="939800"/>
            <a:chOff x="7298785" y="3689350"/>
            <a:chExt cx="400110" cy="939800"/>
          </a:xfrm>
          <a:solidFill>
            <a:schemeClr val="tx1"/>
          </a:solidFill>
        </p:grpSpPr>
        <p:sp>
          <p:nvSpPr>
            <p:cNvPr id="102"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03" name="TextBox 102"/>
            <p:cNvSpPr txBox="1"/>
            <p:nvPr/>
          </p:nvSpPr>
          <p:spPr>
            <a:xfrm>
              <a:off x="7298785" y="3744463"/>
              <a:ext cx="400110" cy="810478"/>
            </a:xfrm>
            <a:prstGeom prst="rect">
              <a:avLst/>
            </a:prstGeom>
            <a:noFill/>
          </p:spPr>
          <p:txBody>
            <a:bodyPr vert="eaVert" wrap="none" rtlCol="0">
              <a:spAutoFit/>
            </a:bodyPr>
            <a:lstStyle/>
            <a:p>
              <a:r>
                <a:rPr lang="zh-CN" altLang="en-US" sz="1400" dirty="0" smtClean="0">
                  <a:solidFill>
                    <a:schemeClr val="bg1"/>
                  </a:solidFill>
                  <a:cs typeface="+mn-ea"/>
                  <a:sym typeface="+mn-lt"/>
                </a:rPr>
                <a:t>售后中心</a:t>
              </a:r>
              <a:endParaRPr lang="zh-CN" altLang="en-US" sz="1400" dirty="0">
                <a:solidFill>
                  <a:schemeClr val="bg1"/>
                </a:solidFill>
                <a:cs typeface="+mn-ea"/>
                <a:sym typeface="+mn-lt"/>
              </a:endParaRPr>
            </a:p>
          </p:txBody>
        </p:sp>
      </p:grpSp>
      <p:grpSp>
        <p:nvGrpSpPr>
          <p:cNvPr id="104" name="组合 103"/>
          <p:cNvGrpSpPr/>
          <p:nvPr/>
        </p:nvGrpSpPr>
        <p:grpSpPr>
          <a:xfrm>
            <a:off x="8791156" y="3610832"/>
            <a:ext cx="400110" cy="1206040"/>
            <a:chOff x="8791155" y="3663121"/>
            <a:chExt cx="400110" cy="997780"/>
          </a:xfrm>
          <a:solidFill>
            <a:schemeClr val="tx1"/>
          </a:solidFill>
        </p:grpSpPr>
        <p:sp>
          <p:nvSpPr>
            <p:cNvPr id="105"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06" name="TextBox 105"/>
            <p:cNvSpPr txBox="1"/>
            <p:nvPr/>
          </p:nvSpPr>
          <p:spPr>
            <a:xfrm>
              <a:off x="8791155" y="3663121"/>
              <a:ext cx="400110" cy="878633"/>
            </a:xfrm>
            <a:prstGeom prst="rect">
              <a:avLst/>
            </a:prstGeom>
            <a:noFill/>
            <a:ln>
              <a:noFill/>
            </a:ln>
          </p:spPr>
          <p:txBody>
            <a:bodyPr vert="eaVert" wrap="square" rtlCol="0">
              <a:spAutoFit/>
            </a:bodyPr>
            <a:lstStyle/>
            <a:p>
              <a:r>
                <a:rPr lang="zh-CN" altLang="en-US" sz="1400" dirty="0" smtClean="0">
                  <a:solidFill>
                    <a:schemeClr val="bg1"/>
                  </a:solidFill>
                  <a:cs typeface="+mn-ea"/>
                  <a:sym typeface="+mn-lt"/>
                </a:rPr>
                <a:t>硬件测试部</a:t>
              </a:r>
              <a:endParaRPr lang="zh-CN" altLang="en-US" sz="1400" dirty="0">
                <a:solidFill>
                  <a:schemeClr val="bg1"/>
                </a:solidFill>
                <a:cs typeface="+mn-ea"/>
                <a:sym typeface="+mn-lt"/>
              </a:endParaRPr>
            </a:p>
          </p:txBody>
        </p:sp>
      </p:grpSp>
      <p:grpSp>
        <p:nvGrpSpPr>
          <p:cNvPr id="107" name="组合 106"/>
          <p:cNvGrpSpPr/>
          <p:nvPr/>
        </p:nvGrpSpPr>
        <p:grpSpPr>
          <a:xfrm>
            <a:off x="9491836" y="3610832"/>
            <a:ext cx="400110" cy="1206040"/>
            <a:chOff x="9498521" y="3663121"/>
            <a:chExt cx="400110" cy="997780"/>
          </a:xfrm>
          <a:solidFill>
            <a:schemeClr val="tx1"/>
          </a:solidFill>
        </p:grpSpPr>
        <p:sp>
          <p:nvSpPr>
            <p:cNvPr id="108"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09" name="TextBox 108"/>
            <p:cNvSpPr txBox="1"/>
            <p:nvPr/>
          </p:nvSpPr>
          <p:spPr>
            <a:xfrm>
              <a:off x="9498521" y="3663121"/>
              <a:ext cx="400110" cy="878633"/>
            </a:xfrm>
            <a:prstGeom prst="rect">
              <a:avLst/>
            </a:prstGeom>
            <a:noFill/>
          </p:spPr>
          <p:txBody>
            <a:bodyPr vert="eaVert" wrap="square" rtlCol="0">
              <a:spAutoFit/>
            </a:bodyPr>
            <a:lstStyle/>
            <a:p>
              <a:r>
                <a:rPr lang="zh-CN" altLang="en-US" sz="1400" dirty="0" smtClean="0">
                  <a:solidFill>
                    <a:schemeClr val="bg1"/>
                  </a:solidFill>
                  <a:cs typeface="+mn-ea"/>
                  <a:sym typeface="+mn-lt"/>
                </a:rPr>
                <a:t>工程监督部</a:t>
              </a:r>
              <a:endParaRPr lang="zh-CN" altLang="en-US" sz="1400" dirty="0">
                <a:solidFill>
                  <a:schemeClr val="bg1"/>
                </a:solidFill>
                <a:cs typeface="+mn-ea"/>
                <a:sym typeface="+mn-lt"/>
              </a:endParaRPr>
            </a:p>
          </p:txBody>
        </p:sp>
      </p:grpSp>
      <p:grpSp>
        <p:nvGrpSpPr>
          <p:cNvPr id="110" name="组合 109"/>
          <p:cNvGrpSpPr/>
          <p:nvPr/>
        </p:nvGrpSpPr>
        <p:grpSpPr>
          <a:xfrm>
            <a:off x="10144140" y="3610832"/>
            <a:ext cx="400110" cy="1206040"/>
            <a:chOff x="10144139" y="3663121"/>
            <a:chExt cx="400110" cy="997780"/>
          </a:xfrm>
          <a:solidFill>
            <a:schemeClr val="tx1"/>
          </a:solidFill>
        </p:grpSpPr>
        <p:sp>
          <p:nvSpPr>
            <p:cNvPr id="111"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12" name="TextBox 111"/>
            <p:cNvSpPr txBox="1"/>
            <p:nvPr/>
          </p:nvSpPr>
          <p:spPr>
            <a:xfrm>
              <a:off x="10144139" y="3663121"/>
              <a:ext cx="400110" cy="819059"/>
            </a:xfrm>
            <a:prstGeom prst="rect">
              <a:avLst/>
            </a:prstGeom>
            <a:noFill/>
          </p:spPr>
          <p:txBody>
            <a:bodyPr vert="eaVert" wrap="square" rtlCol="0">
              <a:spAutoFit/>
            </a:bodyPr>
            <a:lstStyle/>
            <a:p>
              <a:r>
                <a:rPr lang="zh-CN" altLang="en-US" sz="1400" dirty="0" smtClean="0">
                  <a:solidFill>
                    <a:schemeClr val="bg1"/>
                  </a:solidFill>
                  <a:cs typeface="+mn-ea"/>
                  <a:sym typeface="+mn-lt"/>
                </a:rPr>
                <a:t>客服事业部</a:t>
              </a:r>
              <a:endParaRPr lang="zh-CN" altLang="en-US" sz="1400" dirty="0">
                <a:solidFill>
                  <a:schemeClr val="bg1"/>
                </a:solidFill>
                <a:cs typeface="+mn-ea"/>
                <a:sym typeface="+mn-lt"/>
              </a:endParaRPr>
            </a:p>
          </p:txBody>
        </p:sp>
      </p:grpSp>
      <p:grpSp>
        <p:nvGrpSpPr>
          <p:cNvPr id="113" name="组合 112"/>
          <p:cNvGrpSpPr/>
          <p:nvPr/>
        </p:nvGrpSpPr>
        <p:grpSpPr>
          <a:xfrm>
            <a:off x="1462164" y="4984850"/>
            <a:ext cx="369332" cy="1104900"/>
            <a:chOff x="1462164" y="5037138"/>
            <a:chExt cx="369332" cy="1104900"/>
          </a:xfrm>
          <a:solidFill>
            <a:schemeClr val="tx1"/>
          </a:solidFill>
        </p:grpSpPr>
        <p:sp>
          <p:nvSpPr>
            <p:cNvPr id="114" name="Freeform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15" name="TextBox 114"/>
            <p:cNvSpPr txBox="1"/>
            <p:nvPr/>
          </p:nvSpPr>
          <p:spPr>
            <a:xfrm>
              <a:off x="1462164" y="5085184"/>
              <a:ext cx="369332" cy="861774"/>
            </a:xfrm>
            <a:prstGeom prst="rect">
              <a:avLst/>
            </a:prstGeom>
            <a:noFill/>
          </p:spPr>
          <p:txBody>
            <a:bodyPr vert="eaVert" wrap="none" rtlCol="0">
              <a:spAutoFit/>
            </a:bodyPr>
            <a:lstStyle/>
            <a:p>
              <a:r>
                <a:rPr lang="zh-CN" altLang="en-US" sz="1200" dirty="0" smtClean="0">
                  <a:solidFill>
                    <a:schemeClr val="bg1"/>
                  </a:solidFill>
                  <a:cs typeface="+mn-ea"/>
                  <a:sym typeface="+mn-lt"/>
                </a:rPr>
                <a:t>国内事业部</a:t>
              </a:r>
              <a:endParaRPr lang="zh-CN" altLang="en-US" sz="1200" dirty="0">
                <a:solidFill>
                  <a:schemeClr val="bg1"/>
                </a:solidFill>
                <a:cs typeface="+mn-ea"/>
                <a:sym typeface="+mn-lt"/>
              </a:endParaRPr>
            </a:p>
          </p:txBody>
        </p:sp>
      </p:grpSp>
      <p:grpSp>
        <p:nvGrpSpPr>
          <p:cNvPr id="116" name="组合 115"/>
          <p:cNvGrpSpPr/>
          <p:nvPr/>
        </p:nvGrpSpPr>
        <p:grpSpPr>
          <a:xfrm>
            <a:off x="1947939" y="4984850"/>
            <a:ext cx="369332" cy="1104900"/>
            <a:chOff x="1947939" y="5037138"/>
            <a:chExt cx="369332" cy="1104900"/>
          </a:xfrm>
          <a:solidFill>
            <a:schemeClr val="tx1"/>
          </a:solidFill>
        </p:grpSpPr>
        <p:sp>
          <p:nvSpPr>
            <p:cNvPr id="117" name="Freeform 88"/>
            <p:cNvSpPr>
              <a:spLocks/>
            </p:cNvSpPr>
            <p:nvPr/>
          </p:nvSpPr>
          <p:spPr bwMode="auto">
            <a:xfrm>
              <a:off x="1970088"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18" name="TextBox 117"/>
            <p:cNvSpPr txBox="1"/>
            <p:nvPr/>
          </p:nvSpPr>
          <p:spPr>
            <a:xfrm>
              <a:off x="1947939" y="5085184"/>
              <a:ext cx="369332" cy="861774"/>
            </a:xfrm>
            <a:prstGeom prst="rect">
              <a:avLst/>
            </a:prstGeom>
            <a:noFill/>
          </p:spPr>
          <p:txBody>
            <a:bodyPr vert="eaVert" wrap="none" rtlCol="0">
              <a:spAutoFit/>
            </a:bodyPr>
            <a:lstStyle/>
            <a:p>
              <a:r>
                <a:rPr lang="zh-CN" altLang="en-US" sz="1200" dirty="0" smtClean="0">
                  <a:solidFill>
                    <a:schemeClr val="bg1"/>
                  </a:solidFill>
                  <a:cs typeface="+mn-ea"/>
                  <a:sym typeface="+mn-lt"/>
                </a:rPr>
                <a:t>海外事业部</a:t>
              </a:r>
              <a:endParaRPr lang="zh-CN" altLang="en-US" sz="1200" dirty="0">
                <a:solidFill>
                  <a:schemeClr val="bg1"/>
                </a:solidFill>
                <a:cs typeface="+mn-ea"/>
                <a:sym typeface="+mn-lt"/>
              </a:endParaRPr>
            </a:p>
          </p:txBody>
        </p:sp>
      </p:grpSp>
      <p:grpSp>
        <p:nvGrpSpPr>
          <p:cNvPr id="119" name="组合 118"/>
          <p:cNvGrpSpPr/>
          <p:nvPr/>
        </p:nvGrpSpPr>
        <p:grpSpPr>
          <a:xfrm>
            <a:off x="2786139" y="4984850"/>
            <a:ext cx="369332" cy="1104900"/>
            <a:chOff x="2786139" y="5037138"/>
            <a:chExt cx="369332" cy="1104900"/>
          </a:xfrm>
          <a:solidFill>
            <a:schemeClr val="tx1"/>
          </a:solidFill>
        </p:grpSpPr>
        <p:sp>
          <p:nvSpPr>
            <p:cNvPr id="120" name="Freeform 89"/>
            <p:cNvSpPr>
              <a:spLocks/>
            </p:cNvSpPr>
            <p:nvPr/>
          </p:nvSpPr>
          <p:spPr bwMode="auto">
            <a:xfrm>
              <a:off x="28241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21" name="TextBox 120"/>
            <p:cNvSpPr txBox="1"/>
            <p:nvPr/>
          </p:nvSpPr>
          <p:spPr>
            <a:xfrm>
              <a:off x="2786139" y="5085184"/>
              <a:ext cx="369332" cy="861774"/>
            </a:xfrm>
            <a:prstGeom prst="rect">
              <a:avLst/>
            </a:prstGeom>
            <a:noFill/>
          </p:spPr>
          <p:txBody>
            <a:bodyPr vert="eaVert" wrap="none" rtlCol="0">
              <a:spAutoFit/>
            </a:bodyPr>
            <a:lstStyle/>
            <a:p>
              <a:r>
                <a:rPr lang="zh-CN" altLang="en-US" sz="1200" dirty="0" smtClean="0">
                  <a:solidFill>
                    <a:schemeClr val="bg1"/>
                  </a:solidFill>
                  <a:cs typeface="+mn-ea"/>
                  <a:sym typeface="+mn-lt"/>
                </a:rPr>
                <a:t>人力资源部</a:t>
              </a:r>
              <a:endParaRPr lang="zh-CN" altLang="en-US" sz="1200" dirty="0">
                <a:solidFill>
                  <a:schemeClr val="bg1"/>
                </a:solidFill>
                <a:cs typeface="+mn-ea"/>
                <a:sym typeface="+mn-lt"/>
              </a:endParaRPr>
            </a:p>
          </p:txBody>
        </p:sp>
      </p:grpSp>
      <p:grpSp>
        <p:nvGrpSpPr>
          <p:cNvPr id="122" name="组合 121"/>
          <p:cNvGrpSpPr/>
          <p:nvPr/>
        </p:nvGrpSpPr>
        <p:grpSpPr>
          <a:xfrm>
            <a:off x="3271914" y="4984850"/>
            <a:ext cx="369332" cy="1104900"/>
            <a:chOff x="3271914" y="5037138"/>
            <a:chExt cx="369332" cy="1104900"/>
          </a:xfrm>
          <a:solidFill>
            <a:schemeClr val="tx1"/>
          </a:solidFill>
        </p:grpSpPr>
        <p:sp>
          <p:nvSpPr>
            <p:cNvPr id="123" name="Freeform 90"/>
            <p:cNvSpPr>
              <a:spLocks/>
            </p:cNvSpPr>
            <p:nvPr/>
          </p:nvSpPr>
          <p:spPr bwMode="auto">
            <a:xfrm>
              <a:off x="3305176"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24" name="TextBox 123"/>
            <p:cNvSpPr txBox="1"/>
            <p:nvPr/>
          </p:nvSpPr>
          <p:spPr>
            <a:xfrm>
              <a:off x="3271914" y="5085184"/>
              <a:ext cx="369332" cy="553998"/>
            </a:xfrm>
            <a:prstGeom prst="rect">
              <a:avLst/>
            </a:prstGeom>
            <a:noFill/>
          </p:spPr>
          <p:txBody>
            <a:bodyPr vert="eaVert" wrap="none" rtlCol="0">
              <a:spAutoFit/>
            </a:bodyPr>
            <a:lstStyle/>
            <a:p>
              <a:r>
                <a:rPr lang="zh-CN" altLang="en-US" sz="1200" dirty="0" smtClean="0">
                  <a:solidFill>
                    <a:schemeClr val="bg1"/>
                  </a:solidFill>
                  <a:cs typeface="+mn-ea"/>
                  <a:sym typeface="+mn-lt"/>
                </a:rPr>
                <a:t>综合部</a:t>
              </a:r>
              <a:endParaRPr lang="zh-CN" altLang="en-US" sz="1200" dirty="0">
                <a:solidFill>
                  <a:schemeClr val="bg1"/>
                </a:solidFill>
                <a:cs typeface="+mn-ea"/>
                <a:sym typeface="+mn-lt"/>
              </a:endParaRPr>
            </a:p>
          </p:txBody>
        </p:sp>
      </p:grpSp>
      <p:grpSp>
        <p:nvGrpSpPr>
          <p:cNvPr id="125" name="组合 124"/>
          <p:cNvGrpSpPr/>
          <p:nvPr/>
        </p:nvGrpSpPr>
        <p:grpSpPr>
          <a:xfrm>
            <a:off x="3862464" y="4960890"/>
            <a:ext cx="369332" cy="1506687"/>
            <a:chOff x="3862464" y="5013176"/>
            <a:chExt cx="369332" cy="1506687"/>
          </a:xfrm>
          <a:solidFill>
            <a:schemeClr val="tx1"/>
          </a:solidFill>
        </p:grpSpPr>
        <p:sp>
          <p:nvSpPr>
            <p:cNvPr id="126" name="Freeform 96"/>
            <p:cNvSpPr>
              <a:spLocks/>
            </p:cNvSpPr>
            <p:nvPr/>
          </p:nvSpPr>
          <p:spPr bwMode="auto">
            <a:xfrm>
              <a:off x="389413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27" name="TextBox 126"/>
            <p:cNvSpPr txBox="1"/>
            <p:nvPr/>
          </p:nvSpPr>
          <p:spPr>
            <a:xfrm>
              <a:off x="3862464" y="5013176"/>
              <a:ext cx="369332" cy="1477328"/>
            </a:xfrm>
            <a:prstGeom prst="rect">
              <a:avLst/>
            </a:prstGeom>
            <a:noFill/>
          </p:spPr>
          <p:txBody>
            <a:bodyPr vert="eaVert" wrap="none" rtlCol="0">
              <a:spAutoFit/>
            </a:bodyPr>
            <a:lstStyle/>
            <a:p>
              <a:r>
                <a:rPr lang="zh-CN" altLang="en-US" sz="1200" dirty="0" smtClean="0">
                  <a:solidFill>
                    <a:schemeClr val="bg1"/>
                  </a:solidFill>
                  <a:cs typeface="+mn-ea"/>
                  <a:sym typeface="+mn-lt"/>
                </a:rPr>
                <a:t>餐饮管理系统研发部</a:t>
              </a:r>
              <a:endParaRPr lang="zh-CN" altLang="en-US" sz="1200" dirty="0">
                <a:solidFill>
                  <a:schemeClr val="bg1"/>
                </a:solidFill>
                <a:cs typeface="+mn-ea"/>
                <a:sym typeface="+mn-lt"/>
              </a:endParaRPr>
            </a:p>
          </p:txBody>
        </p:sp>
      </p:grpSp>
      <p:grpSp>
        <p:nvGrpSpPr>
          <p:cNvPr id="128" name="组合 127"/>
          <p:cNvGrpSpPr/>
          <p:nvPr/>
        </p:nvGrpSpPr>
        <p:grpSpPr>
          <a:xfrm>
            <a:off x="4338714" y="4960890"/>
            <a:ext cx="369332" cy="1506687"/>
            <a:chOff x="4338714" y="5013176"/>
            <a:chExt cx="369332" cy="1506687"/>
          </a:xfrm>
          <a:solidFill>
            <a:schemeClr val="tx1"/>
          </a:solidFill>
        </p:grpSpPr>
        <p:sp>
          <p:nvSpPr>
            <p:cNvPr id="129" name="Freeform 97"/>
            <p:cNvSpPr>
              <a:spLocks/>
            </p:cNvSpPr>
            <p:nvPr/>
          </p:nvSpPr>
          <p:spPr bwMode="auto">
            <a:xfrm>
              <a:off x="4375151"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30" name="TextBox 129"/>
            <p:cNvSpPr txBox="1"/>
            <p:nvPr/>
          </p:nvSpPr>
          <p:spPr>
            <a:xfrm>
              <a:off x="4338714" y="5013176"/>
              <a:ext cx="369332" cy="1477328"/>
            </a:xfrm>
            <a:prstGeom prst="rect">
              <a:avLst/>
            </a:prstGeom>
            <a:noFill/>
          </p:spPr>
          <p:txBody>
            <a:bodyPr vert="eaVert" wrap="none" rtlCol="0">
              <a:spAutoFit/>
            </a:bodyPr>
            <a:lstStyle/>
            <a:p>
              <a:r>
                <a:rPr lang="zh-CN" altLang="en-US" sz="1200" dirty="0" smtClean="0">
                  <a:solidFill>
                    <a:schemeClr val="bg1"/>
                  </a:solidFill>
                  <a:cs typeface="+mn-ea"/>
                  <a:sym typeface="+mn-lt"/>
                </a:rPr>
                <a:t>酒店管理系统研发部</a:t>
              </a:r>
              <a:endParaRPr lang="zh-CN" altLang="en-US" sz="1200" dirty="0">
                <a:solidFill>
                  <a:schemeClr val="bg1"/>
                </a:solidFill>
                <a:cs typeface="+mn-ea"/>
                <a:sym typeface="+mn-lt"/>
              </a:endParaRPr>
            </a:p>
          </p:txBody>
        </p:sp>
      </p:grpSp>
      <p:grpSp>
        <p:nvGrpSpPr>
          <p:cNvPr id="131" name="组合 130"/>
          <p:cNvGrpSpPr/>
          <p:nvPr/>
        </p:nvGrpSpPr>
        <p:grpSpPr>
          <a:xfrm>
            <a:off x="4862589" y="4960890"/>
            <a:ext cx="369332" cy="1506687"/>
            <a:chOff x="4862589" y="5013176"/>
            <a:chExt cx="369332" cy="1506687"/>
          </a:xfrm>
          <a:solidFill>
            <a:schemeClr val="tx1"/>
          </a:solidFill>
        </p:grpSpPr>
        <p:sp>
          <p:nvSpPr>
            <p:cNvPr id="132" name="Freeform 98"/>
            <p:cNvSpPr>
              <a:spLocks/>
            </p:cNvSpPr>
            <p:nvPr/>
          </p:nvSpPr>
          <p:spPr bwMode="auto">
            <a:xfrm>
              <a:off x="4905376" y="5019675"/>
              <a:ext cx="307975" cy="1500188"/>
            </a:xfrm>
            <a:custGeom>
              <a:avLst/>
              <a:gdLst>
                <a:gd name="T0" fmla="*/ 372 w 372"/>
                <a:gd name="T1" fmla="*/ 34 h 1813"/>
                <a:gd name="T2" fmla="*/ 372 w 372"/>
                <a:gd name="T3" fmla="*/ 1780 h 1813"/>
                <a:gd name="T4" fmla="*/ 339 w 372"/>
                <a:gd name="T5" fmla="*/ 1813 h 1813"/>
                <a:gd name="T6" fmla="*/ 34 w 372"/>
                <a:gd name="T7" fmla="*/ 1813 h 1813"/>
                <a:gd name="T8" fmla="*/ 0 w 372"/>
                <a:gd name="T9" fmla="*/ 1780 h 1813"/>
                <a:gd name="T10" fmla="*/ 0 w 372"/>
                <a:gd name="T11" fmla="*/ 34 h 1813"/>
                <a:gd name="T12" fmla="*/ 34 w 372"/>
                <a:gd name="T13" fmla="*/ 0 h 1813"/>
                <a:gd name="T14" fmla="*/ 339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9" y="1813"/>
                  </a:cubicBezTo>
                  <a:lnTo>
                    <a:pt x="34" y="1813"/>
                  </a:lnTo>
                  <a:cubicBezTo>
                    <a:pt x="16" y="1813"/>
                    <a:pt x="0" y="1798"/>
                    <a:pt x="0" y="1780"/>
                  </a:cubicBezTo>
                  <a:lnTo>
                    <a:pt x="0" y="34"/>
                  </a:lnTo>
                  <a:cubicBezTo>
                    <a:pt x="0" y="15"/>
                    <a:pt x="16" y="0"/>
                    <a:pt x="34" y="0"/>
                  </a:cubicBezTo>
                  <a:lnTo>
                    <a:pt x="339" y="0"/>
                  </a:lnTo>
                  <a:cubicBezTo>
                    <a:pt x="357" y="0"/>
                    <a:pt x="372" y="15"/>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33" name="TextBox 132"/>
            <p:cNvSpPr txBox="1"/>
            <p:nvPr/>
          </p:nvSpPr>
          <p:spPr>
            <a:xfrm>
              <a:off x="4862589" y="5013176"/>
              <a:ext cx="369332" cy="1477328"/>
            </a:xfrm>
            <a:prstGeom prst="rect">
              <a:avLst/>
            </a:prstGeom>
            <a:noFill/>
          </p:spPr>
          <p:txBody>
            <a:bodyPr vert="eaVert" wrap="none" rtlCol="0">
              <a:spAutoFit/>
            </a:bodyPr>
            <a:lstStyle/>
            <a:p>
              <a:r>
                <a:rPr lang="zh-CN" altLang="en-US" sz="1200" dirty="0" smtClean="0">
                  <a:solidFill>
                    <a:schemeClr val="bg1"/>
                  </a:solidFill>
                  <a:cs typeface="+mn-ea"/>
                  <a:sym typeface="+mn-lt"/>
                </a:rPr>
                <a:t>康乐管理系统研发部</a:t>
              </a:r>
              <a:endParaRPr lang="zh-CN" altLang="en-US" sz="1200" dirty="0">
                <a:solidFill>
                  <a:schemeClr val="bg1"/>
                </a:solidFill>
                <a:cs typeface="+mn-ea"/>
                <a:sym typeface="+mn-lt"/>
              </a:endParaRPr>
            </a:p>
          </p:txBody>
        </p:sp>
      </p:grpSp>
      <p:grpSp>
        <p:nvGrpSpPr>
          <p:cNvPr id="134" name="组合 133"/>
          <p:cNvGrpSpPr/>
          <p:nvPr/>
        </p:nvGrpSpPr>
        <p:grpSpPr>
          <a:xfrm>
            <a:off x="5357889" y="4960890"/>
            <a:ext cx="369332" cy="1506687"/>
            <a:chOff x="5357889" y="5013176"/>
            <a:chExt cx="369332" cy="1506687"/>
          </a:xfrm>
          <a:solidFill>
            <a:schemeClr val="tx1"/>
          </a:solidFill>
        </p:grpSpPr>
        <p:sp>
          <p:nvSpPr>
            <p:cNvPr id="135" name="Freeform 99"/>
            <p:cNvSpPr>
              <a:spLocks/>
            </p:cNvSpPr>
            <p:nvPr/>
          </p:nvSpPr>
          <p:spPr bwMode="auto">
            <a:xfrm>
              <a:off x="53863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36" name="TextBox 135"/>
            <p:cNvSpPr txBox="1"/>
            <p:nvPr/>
          </p:nvSpPr>
          <p:spPr>
            <a:xfrm>
              <a:off x="5357889" y="5013176"/>
              <a:ext cx="369332" cy="1477328"/>
            </a:xfrm>
            <a:prstGeom prst="rect">
              <a:avLst/>
            </a:prstGeom>
            <a:noFill/>
          </p:spPr>
          <p:txBody>
            <a:bodyPr vert="eaVert" wrap="none" rtlCol="0">
              <a:spAutoFit/>
            </a:bodyPr>
            <a:lstStyle/>
            <a:p>
              <a:r>
                <a:rPr lang="zh-CN" altLang="en-US" sz="1200" dirty="0" smtClean="0">
                  <a:solidFill>
                    <a:schemeClr val="bg1"/>
                  </a:solidFill>
                  <a:cs typeface="+mn-ea"/>
                  <a:sym typeface="+mn-lt"/>
                </a:rPr>
                <a:t>无线电子菜谱研发部</a:t>
              </a:r>
              <a:endParaRPr lang="zh-CN" altLang="en-US" sz="1200" dirty="0">
                <a:solidFill>
                  <a:schemeClr val="bg1"/>
                </a:solidFill>
                <a:cs typeface="+mn-ea"/>
                <a:sym typeface="+mn-lt"/>
              </a:endParaRPr>
            </a:p>
          </p:txBody>
        </p:sp>
      </p:grpSp>
      <p:grpSp>
        <p:nvGrpSpPr>
          <p:cNvPr id="137" name="组合 136"/>
          <p:cNvGrpSpPr/>
          <p:nvPr/>
        </p:nvGrpSpPr>
        <p:grpSpPr>
          <a:xfrm>
            <a:off x="5853189" y="4960890"/>
            <a:ext cx="369332" cy="1506687"/>
            <a:chOff x="5853189" y="5013176"/>
            <a:chExt cx="369332" cy="1506687"/>
          </a:xfrm>
          <a:solidFill>
            <a:schemeClr val="tx1"/>
          </a:solidFill>
        </p:grpSpPr>
        <p:sp>
          <p:nvSpPr>
            <p:cNvPr id="138" name="Freeform 100"/>
            <p:cNvSpPr>
              <a:spLocks/>
            </p:cNvSpPr>
            <p:nvPr/>
          </p:nvSpPr>
          <p:spPr bwMode="auto">
            <a:xfrm>
              <a:off x="5892801"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39" name="TextBox 138"/>
            <p:cNvSpPr txBox="1"/>
            <p:nvPr/>
          </p:nvSpPr>
          <p:spPr>
            <a:xfrm>
              <a:off x="5853189" y="5013176"/>
              <a:ext cx="369332" cy="1323439"/>
            </a:xfrm>
            <a:prstGeom prst="rect">
              <a:avLst/>
            </a:prstGeom>
            <a:noFill/>
          </p:spPr>
          <p:txBody>
            <a:bodyPr vert="eaVert" wrap="none" rtlCol="0">
              <a:spAutoFit/>
            </a:bodyPr>
            <a:lstStyle/>
            <a:p>
              <a:r>
                <a:rPr lang="zh-CN" altLang="en-US" sz="1200" dirty="0" smtClean="0">
                  <a:solidFill>
                    <a:schemeClr val="bg1"/>
                  </a:solidFill>
                  <a:cs typeface="+mn-ea"/>
                  <a:sym typeface="+mn-lt"/>
                </a:rPr>
                <a:t>新概念产品研发部</a:t>
              </a:r>
              <a:endParaRPr lang="zh-CN" altLang="en-US" sz="1200" dirty="0">
                <a:solidFill>
                  <a:schemeClr val="bg1"/>
                </a:solidFill>
                <a:cs typeface="+mn-ea"/>
                <a:sym typeface="+mn-lt"/>
              </a:endParaRPr>
            </a:p>
          </p:txBody>
        </p:sp>
      </p:grpSp>
      <p:grpSp>
        <p:nvGrpSpPr>
          <p:cNvPr id="140" name="组合 139"/>
          <p:cNvGrpSpPr/>
          <p:nvPr/>
        </p:nvGrpSpPr>
        <p:grpSpPr>
          <a:xfrm>
            <a:off x="6724353" y="4967387"/>
            <a:ext cx="369332" cy="1500188"/>
            <a:chOff x="6739014" y="5019675"/>
            <a:chExt cx="369332" cy="1500188"/>
          </a:xfrm>
          <a:solidFill>
            <a:schemeClr val="tx1"/>
          </a:solidFill>
        </p:grpSpPr>
        <p:sp>
          <p:nvSpPr>
            <p:cNvPr id="141" name="Freeform 101"/>
            <p:cNvSpPr>
              <a:spLocks/>
            </p:cNvSpPr>
            <p:nvPr/>
          </p:nvSpPr>
          <p:spPr bwMode="auto">
            <a:xfrm>
              <a:off x="6786563"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42" name="TextBox 141"/>
            <p:cNvSpPr txBox="1"/>
            <p:nvPr/>
          </p:nvSpPr>
          <p:spPr>
            <a:xfrm>
              <a:off x="6739014" y="5074434"/>
              <a:ext cx="369332" cy="861774"/>
            </a:xfrm>
            <a:prstGeom prst="rect">
              <a:avLst/>
            </a:prstGeom>
            <a:noFill/>
          </p:spPr>
          <p:txBody>
            <a:bodyPr vert="eaVert" wrap="none" rtlCol="0">
              <a:spAutoFit/>
            </a:bodyPr>
            <a:lstStyle/>
            <a:p>
              <a:r>
                <a:rPr lang="zh-CN" altLang="en-US" sz="1200" dirty="0" smtClean="0">
                  <a:solidFill>
                    <a:schemeClr val="bg1"/>
                  </a:solidFill>
                  <a:cs typeface="+mn-ea"/>
                  <a:sym typeface="+mn-lt"/>
                </a:rPr>
                <a:t>售后部门</a:t>
              </a:r>
              <a:r>
                <a:rPr lang="en-US" altLang="zh-CN" sz="1200" dirty="0">
                  <a:solidFill>
                    <a:schemeClr val="bg1"/>
                  </a:solidFill>
                  <a:cs typeface="+mn-ea"/>
                  <a:sym typeface="+mn-lt"/>
                </a:rPr>
                <a:t>①</a:t>
              </a:r>
              <a:endParaRPr lang="zh-CN" altLang="en-US" sz="1200" dirty="0">
                <a:solidFill>
                  <a:schemeClr val="bg1"/>
                </a:solidFill>
                <a:cs typeface="+mn-ea"/>
                <a:sym typeface="+mn-lt"/>
              </a:endParaRPr>
            </a:p>
          </p:txBody>
        </p:sp>
      </p:grpSp>
      <p:grpSp>
        <p:nvGrpSpPr>
          <p:cNvPr id="143" name="组合 142"/>
          <p:cNvGrpSpPr/>
          <p:nvPr/>
        </p:nvGrpSpPr>
        <p:grpSpPr>
          <a:xfrm>
            <a:off x="7310515" y="4967387"/>
            <a:ext cx="369332" cy="1500188"/>
            <a:chOff x="7310514" y="5019675"/>
            <a:chExt cx="369332" cy="1500188"/>
          </a:xfrm>
          <a:solidFill>
            <a:schemeClr val="tx1"/>
          </a:solidFill>
        </p:grpSpPr>
        <p:sp>
          <p:nvSpPr>
            <p:cNvPr id="144" name="Freeform 102"/>
            <p:cNvSpPr>
              <a:spLocks/>
            </p:cNvSpPr>
            <p:nvPr/>
          </p:nvSpPr>
          <p:spPr bwMode="auto">
            <a:xfrm>
              <a:off x="73421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45" name="TextBox 144"/>
            <p:cNvSpPr txBox="1"/>
            <p:nvPr/>
          </p:nvSpPr>
          <p:spPr>
            <a:xfrm>
              <a:off x="7310514"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mn-lt"/>
                  <a:cs typeface="+mn-ea"/>
                  <a:sym typeface="+mn-lt"/>
                </a:rPr>
                <a:t>售后部门</a:t>
              </a:r>
              <a:r>
                <a:rPr lang="en-US" altLang="zh-CN" dirty="0">
                  <a:solidFill>
                    <a:schemeClr val="bg1"/>
                  </a:solidFill>
                  <a:latin typeface="+mn-lt"/>
                  <a:cs typeface="+mn-ea"/>
                  <a:sym typeface="+mn-lt"/>
                </a:rPr>
                <a:t>②</a:t>
              </a:r>
              <a:endParaRPr lang="zh-CN" altLang="en-US" dirty="0">
                <a:solidFill>
                  <a:schemeClr val="bg1"/>
                </a:solidFill>
                <a:latin typeface="+mn-lt"/>
                <a:cs typeface="+mn-ea"/>
                <a:sym typeface="+mn-lt"/>
              </a:endParaRPr>
            </a:p>
          </p:txBody>
        </p:sp>
      </p:grpSp>
      <p:grpSp>
        <p:nvGrpSpPr>
          <p:cNvPr id="146" name="组合 145"/>
          <p:cNvGrpSpPr/>
          <p:nvPr/>
        </p:nvGrpSpPr>
        <p:grpSpPr>
          <a:xfrm>
            <a:off x="7853440" y="4967387"/>
            <a:ext cx="369332" cy="1500188"/>
            <a:chOff x="7853439" y="5019675"/>
            <a:chExt cx="369332" cy="1500188"/>
          </a:xfrm>
          <a:solidFill>
            <a:schemeClr val="tx1"/>
          </a:solidFill>
        </p:grpSpPr>
        <p:sp>
          <p:nvSpPr>
            <p:cNvPr id="147" name="Freeform 103"/>
            <p:cNvSpPr>
              <a:spLocks/>
            </p:cNvSpPr>
            <p:nvPr/>
          </p:nvSpPr>
          <p:spPr bwMode="auto">
            <a:xfrm>
              <a:off x="7889876"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48" name="TextBox 147"/>
            <p:cNvSpPr txBox="1"/>
            <p:nvPr/>
          </p:nvSpPr>
          <p:spPr>
            <a:xfrm>
              <a:off x="7853439"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mn-lt"/>
                  <a:cs typeface="+mn-ea"/>
                  <a:sym typeface="+mn-lt"/>
                </a:rPr>
                <a:t>售后部门</a:t>
              </a:r>
              <a:r>
                <a:rPr lang="en-US" altLang="zh-CN" dirty="0">
                  <a:solidFill>
                    <a:schemeClr val="bg1"/>
                  </a:solidFill>
                  <a:latin typeface="+mn-lt"/>
                  <a:cs typeface="+mn-ea"/>
                  <a:sym typeface="+mn-lt"/>
                </a:rPr>
                <a:t>③</a:t>
              </a:r>
              <a:endParaRPr lang="zh-CN" altLang="en-US" dirty="0">
                <a:solidFill>
                  <a:schemeClr val="bg1"/>
                </a:solidFill>
                <a:latin typeface="+mn-lt"/>
                <a:cs typeface="+mn-ea"/>
                <a:sym typeface="+mn-lt"/>
              </a:endParaRPr>
            </a:p>
          </p:txBody>
        </p:sp>
      </p:grpSp>
      <p:sp>
        <p:nvSpPr>
          <p:cNvPr id="159" name="矩形 158"/>
          <p:cNvSpPr/>
          <p:nvPr/>
        </p:nvSpPr>
        <p:spPr>
          <a:xfrm>
            <a:off x="9412843" y="188641"/>
            <a:ext cx="933216" cy="33441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160" name="矩形 159"/>
          <p:cNvSpPr/>
          <p:nvPr/>
        </p:nvSpPr>
        <p:spPr>
          <a:xfrm>
            <a:off x="10347503" y="187551"/>
            <a:ext cx="1582732" cy="334417"/>
          </a:xfrm>
          <a:prstGeom prst="rect">
            <a:avLst/>
          </a:prstGeom>
          <a:solidFill>
            <a:srgbClr val="92D050">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161" name="文本框 9"/>
          <p:cNvSpPr txBox="1"/>
          <p:nvPr/>
        </p:nvSpPr>
        <p:spPr>
          <a:xfrm>
            <a:off x="9412843" y="221073"/>
            <a:ext cx="933216" cy="284693"/>
          </a:xfrm>
          <a:prstGeom prst="rect">
            <a:avLst/>
          </a:prstGeom>
          <a:noFill/>
        </p:spPr>
        <p:txBody>
          <a:bodyPr wrap="square" lIns="68580" tIns="34290" rIns="68580" bIns="34290" rtlCol="0">
            <a:spAutoFit/>
          </a:bodyPr>
          <a:lstStyle/>
          <a:p>
            <a:pPr marL="0" lvl="1" algn="ctr"/>
            <a:r>
              <a:rPr lang="zh-CN" altLang="en-US" sz="1400" dirty="0">
                <a:solidFill>
                  <a:schemeClr val="bg1"/>
                </a:solidFill>
                <a:cs typeface="+mn-ea"/>
                <a:sym typeface="+mn-lt"/>
              </a:rPr>
              <a:t>第一章</a:t>
            </a:r>
          </a:p>
        </p:txBody>
      </p:sp>
      <p:sp>
        <p:nvSpPr>
          <p:cNvPr id="162" name="文本框 9"/>
          <p:cNvSpPr txBox="1"/>
          <p:nvPr/>
        </p:nvSpPr>
        <p:spPr>
          <a:xfrm>
            <a:off x="10338630" y="213502"/>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公司与团队</a:t>
            </a:r>
            <a:endParaRPr lang="zh-CN" altLang="en-US" sz="1400" dirty="0">
              <a:solidFill>
                <a:schemeClr val="bg1"/>
              </a:solidFill>
              <a:cs typeface="+mn-ea"/>
              <a:sym typeface="+mn-lt"/>
            </a:endParaRPr>
          </a:p>
        </p:txBody>
      </p:sp>
      <p:sp>
        <p:nvSpPr>
          <p:cNvPr id="163" name="六边形 162"/>
          <p:cNvSpPr/>
          <p:nvPr/>
        </p:nvSpPr>
        <p:spPr>
          <a:xfrm>
            <a:off x="241896" y="125400"/>
            <a:ext cx="481345" cy="414953"/>
          </a:xfrm>
          <a:prstGeom prst="hexagon">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4" name="KSO_Shape"/>
          <p:cNvSpPr>
            <a:spLocks/>
          </p:cNvSpPr>
          <p:nvPr/>
        </p:nvSpPr>
        <p:spPr bwMode="auto">
          <a:xfrm>
            <a:off x="298622" y="206564"/>
            <a:ext cx="367893" cy="25262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cs typeface="+mn-ea"/>
              <a:sym typeface="+mn-lt"/>
            </a:endParaRPr>
          </a:p>
        </p:txBody>
      </p:sp>
      <p:sp>
        <p:nvSpPr>
          <p:cNvPr id="165" name="六边形 164"/>
          <p:cNvSpPr/>
          <p:nvPr/>
        </p:nvSpPr>
        <p:spPr>
          <a:xfrm>
            <a:off x="624979" y="392472"/>
            <a:ext cx="261790" cy="225682"/>
          </a:xfrm>
          <a:prstGeom prst="hexagon">
            <a:avLst/>
          </a:prstGeom>
          <a:solidFill>
            <a:srgbClr val="92D05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6" name="矩形 165"/>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7" name="矩形 166"/>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8" name="矩形 167"/>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9" name="矩形 168"/>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0" name="矩形 169"/>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69713034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 calcmode="lin" valueType="num">
                                      <p:cBhvr>
                                        <p:cTn id="9" dur="500" fill="hold"/>
                                        <p:tgtEl>
                                          <p:spTgt spid="54"/>
                                        </p:tgtEl>
                                        <p:attrNameLst>
                                          <p:attrName>style.rotation</p:attrName>
                                        </p:attrNameLst>
                                      </p:cBhvr>
                                      <p:tavLst>
                                        <p:tav tm="0">
                                          <p:val>
                                            <p:fltVal val="90"/>
                                          </p:val>
                                        </p:tav>
                                        <p:tav tm="100000">
                                          <p:val>
                                            <p:fltVal val="0"/>
                                          </p:val>
                                        </p:tav>
                                      </p:tavLst>
                                    </p:anim>
                                    <p:animEffect transition="in" filter="fade">
                                      <p:cBhvr>
                                        <p:cTn id="10" dur="500"/>
                                        <p:tgtEl>
                                          <p:spTgt spid="54"/>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up)">
                                      <p:cBhvr>
                                        <p:cTn id="14" dur="500"/>
                                        <p:tgtEl>
                                          <p:spTgt spid="11"/>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barn(outVertical)">
                                      <p:cBhvr>
                                        <p:cTn id="18" dur="500"/>
                                        <p:tgtEl>
                                          <p:spTgt spid="43"/>
                                        </p:tgtEl>
                                      </p:cBhvr>
                                    </p:animEffect>
                                  </p:childTnLst>
                                </p:cTn>
                              </p:par>
                              <p:par>
                                <p:cTn id="19" presetID="42" presetClass="entr" presetSubtype="0" fill="hold" nodeType="withEffect">
                                  <p:stCondLst>
                                    <p:cond delay="0"/>
                                  </p:stCondLst>
                                  <p:childTnLst>
                                    <p:set>
                                      <p:cBhvr>
                                        <p:cTn id="20" dur="1" fill="hold">
                                          <p:stCondLst>
                                            <p:cond delay="0"/>
                                          </p:stCondLst>
                                        </p:cTn>
                                        <p:tgtEl>
                                          <p:spTgt spid="66"/>
                                        </p:tgtEl>
                                        <p:attrNameLst>
                                          <p:attrName>style.visibility</p:attrName>
                                        </p:attrNameLst>
                                      </p:cBhvr>
                                      <p:to>
                                        <p:strVal val="visible"/>
                                      </p:to>
                                    </p:set>
                                    <p:animEffect transition="in" filter="fade">
                                      <p:cBhvr>
                                        <p:cTn id="21" dur="500"/>
                                        <p:tgtEl>
                                          <p:spTgt spid="66"/>
                                        </p:tgtEl>
                                      </p:cBhvr>
                                    </p:animEffect>
                                    <p:anim calcmode="lin" valueType="num">
                                      <p:cBhvr>
                                        <p:cTn id="22" dur="500" fill="hold"/>
                                        <p:tgtEl>
                                          <p:spTgt spid="66"/>
                                        </p:tgtEl>
                                        <p:attrNameLst>
                                          <p:attrName>ppt_x</p:attrName>
                                        </p:attrNameLst>
                                      </p:cBhvr>
                                      <p:tavLst>
                                        <p:tav tm="0">
                                          <p:val>
                                            <p:strVal val="#ppt_x"/>
                                          </p:val>
                                        </p:tav>
                                        <p:tav tm="100000">
                                          <p:val>
                                            <p:strVal val="#ppt_x"/>
                                          </p:val>
                                        </p:tav>
                                      </p:tavLst>
                                    </p:anim>
                                    <p:anim calcmode="lin" valueType="num">
                                      <p:cBhvr>
                                        <p:cTn id="23" dur="500" fill="hold"/>
                                        <p:tgtEl>
                                          <p:spTgt spid="66"/>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57"/>
                                        </p:tgtEl>
                                        <p:attrNameLst>
                                          <p:attrName>style.visibility</p:attrName>
                                        </p:attrNameLst>
                                      </p:cBhvr>
                                      <p:to>
                                        <p:strVal val="visible"/>
                                      </p:to>
                                    </p:set>
                                    <p:anim calcmode="lin" valueType="num">
                                      <p:cBhvr additive="base">
                                        <p:cTn id="27" dur="500" fill="hold"/>
                                        <p:tgtEl>
                                          <p:spTgt spid="57"/>
                                        </p:tgtEl>
                                        <p:attrNameLst>
                                          <p:attrName>ppt_x</p:attrName>
                                        </p:attrNameLst>
                                      </p:cBhvr>
                                      <p:tavLst>
                                        <p:tav tm="0">
                                          <p:val>
                                            <p:strVal val="0-#ppt_w/2"/>
                                          </p:val>
                                        </p:tav>
                                        <p:tav tm="100000">
                                          <p:val>
                                            <p:strVal val="#ppt_x"/>
                                          </p:val>
                                        </p:tav>
                                      </p:tavLst>
                                    </p:anim>
                                    <p:anim calcmode="lin" valueType="num">
                                      <p:cBhvr additive="base">
                                        <p:cTn id="28" dur="500" fill="hold"/>
                                        <p:tgtEl>
                                          <p:spTgt spid="57"/>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additive="base">
                                        <p:cTn id="31" dur="500" fill="hold"/>
                                        <p:tgtEl>
                                          <p:spTgt spid="60"/>
                                        </p:tgtEl>
                                        <p:attrNameLst>
                                          <p:attrName>ppt_x</p:attrName>
                                        </p:attrNameLst>
                                      </p:cBhvr>
                                      <p:tavLst>
                                        <p:tav tm="0">
                                          <p:val>
                                            <p:strVal val="1+#ppt_w/2"/>
                                          </p:val>
                                        </p:tav>
                                        <p:tav tm="100000">
                                          <p:val>
                                            <p:strVal val="#ppt_x"/>
                                          </p:val>
                                        </p:tav>
                                      </p:tavLst>
                                    </p:anim>
                                    <p:anim calcmode="lin" valueType="num">
                                      <p:cBhvr additive="base">
                                        <p:cTn id="32" dur="500" fill="hold"/>
                                        <p:tgtEl>
                                          <p:spTgt spid="60"/>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up)">
                                      <p:cBhvr>
                                        <p:cTn id="36" dur="500"/>
                                        <p:tgtEl>
                                          <p:spTgt spid="12"/>
                                        </p:tgtEl>
                                      </p:cBhvr>
                                    </p:animEffect>
                                  </p:childTnLst>
                                </p:cTn>
                              </p:par>
                            </p:childTnLst>
                          </p:cTn>
                        </p:par>
                        <p:par>
                          <p:cTn id="37" fill="hold">
                            <p:stCondLst>
                              <p:cond delay="2500"/>
                            </p:stCondLst>
                            <p:childTnLst>
                              <p:par>
                                <p:cTn id="38" presetID="22" presetClass="entr" presetSubtype="1"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up)">
                                      <p:cBhvr>
                                        <p:cTn id="40" dur="500"/>
                                        <p:tgtEl>
                                          <p:spTgt spid="13"/>
                                        </p:tgtEl>
                                      </p:cBhvr>
                                    </p:animEffect>
                                  </p:childTnLst>
                                </p:cTn>
                              </p:par>
                            </p:childTnLst>
                          </p:cTn>
                        </p:par>
                        <p:par>
                          <p:cTn id="41" fill="hold">
                            <p:stCondLst>
                              <p:cond delay="3000"/>
                            </p:stCondLst>
                            <p:childTnLst>
                              <p:par>
                                <p:cTn id="42" presetID="42" presetClass="entr" presetSubtype="0" fill="hold" nodeType="after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fade">
                                      <p:cBhvr>
                                        <p:cTn id="44" dur="500"/>
                                        <p:tgtEl>
                                          <p:spTgt spid="73"/>
                                        </p:tgtEl>
                                      </p:cBhvr>
                                    </p:animEffect>
                                    <p:anim calcmode="lin" valueType="num">
                                      <p:cBhvr>
                                        <p:cTn id="45" dur="500" fill="hold"/>
                                        <p:tgtEl>
                                          <p:spTgt spid="73"/>
                                        </p:tgtEl>
                                        <p:attrNameLst>
                                          <p:attrName>ppt_x</p:attrName>
                                        </p:attrNameLst>
                                      </p:cBhvr>
                                      <p:tavLst>
                                        <p:tav tm="0">
                                          <p:val>
                                            <p:strVal val="#ppt_x"/>
                                          </p:val>
                                        </p:tav>
                                        <p:tav tm="100000">
                                          <p:val>
                                            <p:strVal val="#ppt_x"/>
                                          </p:val>
                                        </p:tav>
                                      </p:tavLst>
                                    </p:anim>
                                    <p:anim calcmode="lin" valueType="num">
                                      <p:cBhvr>
                                        <p:cTn id="46" dur="500" fill="hold"/>
                                        <p:tgtEl>
                                          <p:spTgt spid="73"/>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100"/>
                                  </p:stCondLst>
                                  <p:childTnLst>
                                    <p:set>
                                      <p:cBhvr>
                                        <p:cTn id="48" dur="1" fill="hold">
                                          <p:stCondLst>
                                            <p:cond delay="0"/>
                                          </p:stCondLst>
                                        </p:cTn>
                                        <p:tgtEl>
                                          <p:spTgt spid="76"/>
                                        </p:tgtEl>
                                        <p:attrNameLst>
                                          <p:attrName>style.visibility</p:attrName>
                                        </p:attrNameLst>
                                      </p:cBhvr>
                                      <p:to>
                                        <p:strVal val="visible"/>
                                      </p:to>
                                    </p:set>
                                    <p:animEffect transition="in" filter="fade">
                                      <p:cBhvr>
                                        <p:cTn id="49" dur="500"/>
                                        <p:tgtEl>
                                          <p:spTgt spid="76"/>
                                        </p:tgtEl>
                                      </p:cBhvr>
                                    </p:animEffect>
                                    <p:anim calcmode="lin" valueType="num">
                                      <p:cBhvr>
                                        <p:cTn id="50" dur="500" fill="hold"/>
                                        <p:tgtEl>
                                          <p:spTgt spid="76"/>
                                        </p:tgtEl>
                                        <p:attrNameLst>
                                          <p:attrName>ppt_x</p:attrName>
                                        </p:attrNameLst>
                                      </p:cBhvr>
                                      <p:tavLst>
                                        <p:tav tm="0">
                                          <p:val>
                                            <p:strVal val="#ppt_x"/>
                                          </p:val>
                                        </p:tav>
                                        <p:tav tm="100000">
                                          <p:val>
                                            <p:strVal val="#ppt_x"/>
                                          </p:val>
                                        </p:tav>
                                      </p:tavLst>
                                    </p:anim>
                                    <p:anim calcmode="lin" valueType="num">
                                      <p:cBhvr>
                                        <p:cTn id="51" dur="500" fill="hold"/>
                                        <p:tgtEl>
                                          <p:spTgt spid="76"/>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200"/>
                                  </p:stCondLst>
                                  <p:childTnLst>
                                    <p:set>
                                      <p:cBhvr>
                                        <p:cTn id="53" dur="1" fill="hold">
                                          <p:stCondLst>
                                            <p:cond delay="0"/>
                                          </p:stCondLst>
                                        </p:cTn>
                                        <p:tgtEl>
                                          <p:spTgt spid="79"/>
                                        </p:tgtEl>
                                        <p:attrNameLst>
                                          <p:attrName>style.visibility</p:attrName>
                                        </p:attrNameLst>
                                      </p:cBhvr>
                                      <p:to>
                                        <p:strVal val="visible"/>
                                      </p:to>
                                    </p:set>
                                    <p:animEffect transition="in" filter="fade">
                                      <p:cBhvr>
                                        <p:cTn id="54" dur="500"/>
                                        <p:tgtEl>
                                          <p:spTgt spid="79"/>
                                        </p:tgtEl>
                                      </p:cBhvr>
                                    </p:animEffect>
                                    <p:anim calcmode="lin" valueType="num">
                                      <p:cBhvr>
                                        <p:cTn id="55" dur="500" fill="hold"/>
                                        <p:tgtEl>
                                          <p:spTgt spid="79"/>
                                        </p:tgtEl>
                                        <p:attrNameLst>
                                          <p:attrName>ppt_x</p:attrName>
                                        </p:attrNameLst>
                                      </p:cBhvr>
                                      <p:tavLst>
                                        <p:tav tm="0">
                                          <p:val>
                                            <p:strVal val="#ppt_x"/>
                                          </p:val>
                                        </p:tav>
                                        <p:tav tm="100000">
                                          <p:val>
                                            <p:strVal val="#ppt_x"/>
                                          </p:val>
                                        </p:tav>
                                      </p:tavLst>
                                    </p:anim>
                                    <p:anim calcmode="lin" valueType="num">
                                      <p:cBhvr>
                                        <p:cTn id="56" dur="500" fill="hold"/>
                                        <p:tgtEl>
                                          <p:spTgt spid="79"/>
                                        </p:tgtEl>
                                        <p:attrNameLst>
                                          <p:attrName>ppt_y</p:attrName>
                                        </p:attrNameLst>
                                      </p:cBhvr>
                                      <p:tavLst>
                                        <p:tav tm="0">
                                          <p:val>
                                            <p:strVal val="#ppt_y+.1"/>
                                          </p:val>
                                        </p:tav>
                                        <p:tav tm="100000">
                                          <p:val>
                                            <p:strVal val="#ppt_y"/>
                                          </p:val>
                                        </p:tav>
                                      </p:tavLst>
                                    </p:anim>
                                  </p:childTnLst>
                                </p:cTn>
                              </p:par>
                            </p:childTnLst>
                          </p:cTn>
                        </p:par>
                        <p:par>
                          <p:cTn id="57" fill="hold">
                            <p:stCondLst>
                              <p:cond delay="3700"/>
                            </p:stCondLst>
                            <p:childTnLst>
                              <p:par>
                                <p:cTn id="58" presetID="42" presetClass="entr" presetSubtype="0" fill="hold" nodeType="afterEffect">
                                  <p:stCondLst>
                                    <p:cond delay="0"/>
                                  </p:stCondLst>
                                  <p:childTnLst>
                                    <p:set>
                                      <p:cBhvr>
                                        <p:cTn id="59" dur="1" fill="hold">
                                          <p:stCondLst>
                                            <p:cond delay="0"/>
                                          </p:stCondLst>
                                        </p:cTn>
                                        <p:tgtEl>
                                          <p:spTgt spid="82"/>
                                        </p:tgtEl>
                                        <p:attrNameLst>
                                          <p:attrName>style.visibility</p:attrName>
                                        </p:attrNameLst>
                                      </p:cBhvr>
                                      <p:to>
                                        <p:strVal val="visible"/>
                                      </p:to>
                                    </p:set>
                                    <p:animEffect transition="in" filter="fade">
                                      <p:cBhvr>
                                        <p:cTn id="60" dur="400"/>
                                        <p:tgtEl>
                                          <p:spTgt spid="82"/>
                                        </p:tgtEl>
                                      </p:cBhvr>
                                    </p:animEffect>
                                    <p:anim calcmode="lin" valueType="num">
                                      <p:cBhvr>
                                        <p:cTn id="61" dur="400" fill="hold"/>
                                        <p:tgtEl>
                                          <p:spTgt spid="82"/>
                                        </p:tgtEl>
                                        <p:attrNameLst>
                                          <p:attrName>ppt_x</p:attrName>
                                        </p:attrNameLst>
                                      </p:cBhvr>
                                      <p:tavLst>
                                        <p:tav tm="0">
                                          <p:val>
                                            <p:strVal val="#ppt_x"/>
                                          </p:val>
                                        </p:tav>
                                        <p:tav tm="100000">
                                          <p:val>
                                            <p:strVal val="#ppt_x"/>
                                          </p:val>
                                        </p:tav>
                                      </p:tavLst>
                                    </p:anim>
                                    <p:anim calcmode="lin" valueType="num">
                                      <p:cBhvr>
                                        <p:cTn id="62" dur="400" fill="hold"/>
                                        <p:tgtEl>
                                          <p:spTgt spid="82"/>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100"/>
                                  </p:stCondLst>
                                  <p:childTnLst>
                                    <p:set>
                                      <p:cBhvr>
                                        <p:cTn id="64" dur="1" fill="hold">
                                          <p:stCondLst>
                                            <p:cond delay="0"/>
                                          </p:stCondLst>
                                        </p:cTn>
                                        <p:tgtEl>
                                          <p:spTgt spid="86"/>
                                        </p:tgtEl>
                                        <p:attrNameLst>
                                          <p:attrName>style.visibility</p:attrName>
                                        </p:attrNameLst>
                                      </p:cBhvr>
                                      <p:to>
                                        <p:strVal val="visible"/>
                                      </p:to>
                                    </p:set>
                                    <p:animEffect transition="in" filter="fade">
                                      <p:cBhvr>
                                        <p:cTn id="65" dur="400"/>
                                        <p:tgtEl>
                                          <p:spTgt spid="86"/>
                                        </p:tgtEl>
                                      </p:cBhvr>
                                    </p:animEffect>
                                    <p:anim calcmode="lin" valueType="num">
                                      <p:cBhvr>
                                        <p:cTn id="66" dur="400" fill="hold"/>
                                        <p:tgtEl>
                                          <p:spTgt spid="86"/>
                                        </p:tgtEl>
                                        <p:attrNameLst>
                                          <p:attrName>ppt_x</p:attrName>
                                        </p:attrNameLst>
                                      </p:cBhvr>
                                      <p:tavLst>
                                        <p:tav tm="0">
                                          <p:val>
                                            <p:strVal val="#ppt_x"/>
                                          </p:val>
                                        </p:tav>
                                        <p:tav tm="100000">
                                          <p:val>
                                            <p:strVal val="#ppt_x"/>
                                          </p:val>
                                        </p:tav>
                                      </p:tavLst>
                                    </p:anim>
                                    <p:anim calcmode="lin" valueType="num">
                                      <p:cBhvr>
                                        <p:cTn id="67" dur="400" fill="hold"/>
                                        <p:tgtEl>
                                          <p:spTgt spid="86"/>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200"/>
                                  </p:stCondLst>
                                  <p:childTnLst>
                                    <p:set>
                                      <p:cBhvr>
                                        <p:cTn id="69" dur="1" fill="hold">
                                          <p:stCondLst>
                                            <p:cond delay="0"/>
                                          </p:stCondLst>
                                        </p:cTn>
                                        <p:tgtEl>
                                          <p:spTgt spid="89"/>
                                        </p:tgtEl>
                                        <p:attrNameLst>
                                          <p:attrName>style.visibility</p:attrName>
                                        </p:attrNameLst>
                                      </p:cBhvr>
                                      <p:to>
                                        <p:strVal val="visible"/>
                                      </p:to>
                                    </p:set>
                                    <p:animEffect transition="in" filter="fade">
                                      <p:cBhvr>
                                        <p:cTn id="70" dur="400"/>
                                        <p:tgtEl>
                                          <p:spTgt spid="89"/>
                                        </p:tgtEl>
                                      </p:cBhvr>
                                    </p:animEffect>
                                    <p:anim calcmode="lin" valueType="num">
                                      <p:cBhvr>
                                        <p:cTn id="71" dur="400" fill="hold"/>
                                        <p:tgtEl>
                                          <p:spTgt spid="89"/>
                                        </p:tgtEl>
                                        <p:attrNameLst>
                                          <p:attrName>ppt_x</p:attrName>
                                        </p:attrNameLst>
                                      </p:cBhvr>
                                      <p:tavLst>
                                        <p:tav tm="0">
                                          <p:val>
                                            <p:strVal val="#ppt_x"/>
                                          </p:val>
                                        </p:tav>
                                        <p:tav tm="100000">
                                          <p:val>
                                            <p:strVal val="#ppt_x"/>
                                          </p:val>
                                        </p:tav>
                                      </p:tavLst>
                                    </p:anim>
                                    <p:anim calcmode="lin" valueType="num">
                                      <p:cBhvr>
                                        <p:cTn id="72" dur="400" fill="hold"/>
                                        <p:tgtEl>
                                          <p:spTgt spid="89"/>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300"/>
                                  </p:stCondLst>
                                  <p:childTnLst>
                                    <p:set>
                                      <p:cBhvr>
                                        <p:cTn id="74" dur="1" fill="hold">
                                          <p:stCondLst>
                                            <p:cond delay="0"/>
                                          </p:stCondLst>
                                        </p:cTn>
                                        <p:tgtEl>
                                          <p:spTgt spid="92"/>
                                        </p:tgtEl>
                                        <p:attrNameLst>
                                          <p:attrName>style.visibility</p:attrName>
                                        </p:attrNameLst>
                                      </p:cBhvr>
                                      <p:to>
                                        <p:strVal val="visible"/>
                                      </p:to>
                                    </p:set>
                                    <p:animEffect transition="in" filter="fade">
                                      <p:cBhvr>
                                        <p:cTn id="75" dur="400"/>
                                        <p:tgtEl>
                                          <p:spTgt spid="92"/>
                                        </p:tgtEl>
                                      </p:cBhvr>
                                    </p:animEffect>
                                    <p:anim calcmode="lin" valueType="num">
                                      <p:cBhvr>
                                        <p:cTn id="76" dur="400" fill="hold"/>
                                        <p:tgtEl>
                                          <p:spTgt spid="92"/>
                                        </p:tgtEl>
                                        <p:attrNameLst>
                                          <p:attrName>ppt_x</p:attrName>
                                        </p:attrNameLst>
                                      </p:cBhvr>
                                      <p:tavLst>
                                        <p:tav tm="0">
                                          <p:val>
                                            <p:strVal val="#ppt_x"/>
                                          </p:val>
                                        </p:tav>
                                        <p:tav tm="100000">
                                          <p:val>
                                            <p:strVal val="#ppt_x"/>
                                          </p:val>
                                        </p:tav>
                                      </p:tavLst>
                                    </p:anim>
                                    <p:anim calcmode="lin" valueType="num">
                                      <p:cBhvr>
                                        <p:cTn id="77" dur="400" fill="hold"/>
                                        <p:tgtEl>
                                          <p:spTgt spid="92"/>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400"/>
                                  </p:stCondLst>
                                  <p:childTnLst>
                                    <p:set>
                                      <p:cBhvr>
                                        <p:cTn id="79" dur="1" fill="hold">
                                          <p:stCondLst>
                                            <p:cond delay="0"/>
                                          </p:stCondLst>
                                        </p:cTn>
                                        <p:tgtEl>
                                          <p:spTgt spid="95"/>
                                        </p:tgtEl>
                                        <p:attrNameLst>
                                          <p:attrName>style.visibility</p:attrName>
                                        </p:attrNameLst>
                                      </p:cBhvr>
                                      <p:to>
                                        <p:strVal val="visible"/>
                                      </p:to>
                                    </p:set>
                                    <p:animEffect transition="in" filter="fade">
                                      <p:cBhvr>
                                        <p:cTn id="80" dur="400"/>
                                        <p:tgtEl>
                                          <p:spTgt spid="95"/>
                                        </p:tgtEl>
                                      </p:cBhvr>
                                    </p:animEffect>
                                    <p:anim calcmode="lin" valueType="num">
                                      <p:cBhvr>
                                        <p:cTn id="81" dur="400" fill="hold"/>
                                        <p:tgtEl>
                                          <p:spTgt spid="95"/>
                                        </p:tgtEl>
                                        <p:attrNameLst>
                                          <p:attrName>ppt_x</p:attrName>
                                        </p:attrNameLst>
                                      </p:cBhvr>
                                      <p:tavLst>
                                        <p:tav tm="0">
                                          <p:val>
                                            <p:strVal val="#ppt_x"/>
                                          </p:val>
                                        </p:tav>
                                        <p:tav tm="100000">
                                          <p:val>
                                            <p:strVal val="#ppt_x"/>
                                          </p:val>
                                        </p:tav>
                                      </p:tavLst>
                                    </p:anim>
                                    <p:anim calcmode="lin" valueType="num">
                                      <p:cBhvr>
                                        <p:cTn id="82" dur="400" fill="hold"/>
                                        <p:tgtEl>
                                          <p:spTgt spid="95"/>
                                        </p:tgtEl>
                                        <p:attrNameLst>
                                          <p:attrName>ppt_y</p:attrName>
                                        </p:attrNameLst>
                                      </p:cBhvr>
                                      <p:tavLst>
                                        <p:tav tm="0">
                                          <p:val>
                                            <p:strVal val="#ppt_y+.1"/>
                                          </p:val>
                                        </p:tav>
                                        <p:tav tm="100000">
                                          <p:val>
                                            <p:strVal val="#ppt_y"/>
                                          </p:val>
                                        </p:tav>
                                      </p:tavLst>
                                    </p:anim>
                                  </p:childTnLst>
                                </p:cTn>
                              </p:par>
                            </p:childTnLst>
                          </p:cTn>
                        </p:par>
                        <p:par>
                          <p:cTn id="83" fill="hold">
                            <p:stCondLst>
                              <p:cond delay="4500"/>
                            </p:stCondLst>
                            <p:childTnLst>
                              <p:par>
                                <p:cTn id="84" presetID="22" presetClass="entr" presetSubtype="1" fill="hold" nodeType="after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wipe(up)">
                                      <p:cBhvr>
                                        <p:cTn id="86" dur="500"/>
                                        <p:tgtEl>
                                          <p:spTgt spid="21"/>
                                        </p:tgtEl>
                                      </p:cBhvr>
                                    </p:animEffect>
                                  </p:childTnLst>
                                </p:cTn>
                              </p:par>
                            </p:childTnLst>
                          </p:cTn>
                        </p:par>
                        <p:par>
                          <p:cTn id="87" fill="hold">
                            <p:stCondLst>
                              <p:cond delay="5000"/>
                            </p:stCondLst>
                            <p:childTnLst>
                              <p:par>
                                <p:cTn id="88" presetID="42" presetClass="entr" presetSubtype="0" fill="hold" nodeType="afterEffect">
                                  <p:stCondLst>
                                    <p:cond delay="0"/>
                                  </p:stCondLst>
                                  <p:childTnLst>
                                    <p:set>
                                      <p:cBhvr>
                                        <p:cTn id="89" dur="1" fill="hold">
                                          <p:stCondLst>
                                            <p:cond delay="0"/>
                                          </p:stCondLst>
                                        </p:cTn>
                                        <p:tgtEl>
                                          <p:spTgt spid="98"/>
                                        </p:tgtEl>
                                        <p:attrNameLst>
                                          <p:attrName>style.visibility</p:attrName>
                                        </p:attrNameLst>
                                      </p:cBhvr>
                                      <p:to>
                                        <p:strVal val="visible"/>
                                      </p:to>
                                    </p:set>
                                    <p:animEffect transition="in" filter="fade">
                                      <p:cBhvr>
                                        <p:cTn id="90" dur="400"/>
                                        <p:tgtEl>
                                          <p:spTgt spid="98"/>
                                        </p:tgtEl>
                                      </p:cBhvr>
                                    </p:animEffect>
                                    <p:anim calcmode="lin" valueType="num">
                                      <p:cBhvr>
                                        <p:cTn id="91" dur="400" fill="hold"/>
                                        <p:tgtEl>
                                          <p:spTgt spid="98"/>
                                        </p:tgtEl>
                                        <p:attrNameLst>
                                          <p:attrName>ppt_x</p:attrName>
                                        </p:attrNameLst>
                                      </p:cBhvr>
                                      <p:tavLst>
                                        <p:tav tm="0">
                                          <p:val>
                                            <p:strVal val="#ppt_x"/>
                                          </p:val>
                                        </p:tav>
                                        <p:tav tm="100000">
                                          <p:val>
                                            <p:strVal val="#ppt_x"/>
                                          </p:val>
                                        </p:tav>
                                      </p:tavLst>
                                    </p:anim>
                                    <p:anim calcmode="lin" valueType="num">
                                      <p:cBhvr>
                                        <p:cTn id="92" dur="400" fill="hold"/>
                                        <p:tgtEl>
                                          <p:spTgt spid="98"/>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101"/>
                                        </p:tgtEl>
                                        <p:attrNameLst>
                                          <p:attrName>style.visibility</p:attrName>
                                        </p:attrNameLst>
                                      </p:cBhvr>
                                      <p:to>
                                        <p:strVal val="visible"/>
                                      </p:to>
                                    </p:set>
                                    <p:animEffect transition="in" filter="fade">
                                      <p:cBhvr>
                                        <p:cTn id="95" dur="400"/>
                                        <p:tgtEl>
                                          <p:spTgt spid="101"/>
                                        </p:tgtEl>
                                      </p:cBhvr>
                                    </p:animEffect>
                                    <p:anim calcmode="lin" valueType="num">
                                      <p:cBhvr>
                                        <p:cTn id="96" dur="400" fill="hold"/>
                                        <p:tgtEl>
                                          <p:spTgt spid="101"/>
                                        </p:tgtEl>
                                        <p:attrNameLst>
                                          <p:attrName>ppt_x</p:attrName>
                                        </p:attrNameLst>
                                      </p:cBhvr>
                                      <p:tavLst>
                                        <p:tav tm="0">
                                          <p:val>
                                            <p:strVal val="#ppt_x"/>
                                          </p:val>
                                        </p:tav>
                                        <p:tav tm="100000">
                                          <p:val>
                                            <p:strVal val="#ppt_x"/>
                                          </p:val>
                                        </p:tav>
                                      </p:tavLst>
                                    </p:anim>
                                    <p:anim calcmode="lin" valueType="num">
                                      <p:cBhvr>
                                        <p:cTn id="97" dur="400" fill="hold"/>
                                        <p:tgtEl>
                                          <p:spTgt spid="101"/>
                                        </p:tgtEl>
                                        <p:attrNameLst>
                                          <p:attrName>ppt_y</p:attrName>
                                        </p:attrNameLst>
                                      </p:cBhvr>
                                      <p:tavLst>
                                        <p:tav tm="0">
                                          <p:val>
                                            <p:strVal val="#ppt_y+.1"/>
                                          </p:val>
                                        </p:tav>
                                        <p:tav tm="100000">
                                          <p:val>
                                            <p:strVal val="#ppt_y"/>
                                          </p:val>
                                        </p:tav>
                                      </p:tavLst>
                                    </p:anim>
                                  </p:childTnLst>
                                </p:cTn>
                              </p:par>
                            </p:childTnLst>
                          </p:cTn>
                        </p:par>
                        <p:par>
                          <p:cTn id="98" fill="hold">
                            <p:stCondLst>
                              <p:cond delay="5400"/>
                            </p:stCondLst>
                            <p:childTnLst>
                              <p:par>
                                <p:cTn id="99" presetID="22" presetClass="entr" presetSubtype="1" fill="hold" nodeType="afterEffect">
                                  <p:stCondLst>
                                    <p:cond delay="0"/>
                                  </p:stCondLst>
                                  <p:childTnLst>
                                    <p:set>
                                      <p:cBhvr>
                                        <p:cTn id="100" dur="1" fill="hold">
                                          <p:stCondLst>
                                            <p:cond delay="0"/>
                                          </p:stCondLst>
                                        </p:cTn>
                                        <p:tgtEl>
                                          <p:spTgt spid="38"/>
                                        </p:tgtEl>
                                        <p:attrNameLst>
                                          <p:attrName>style.visibility</p:attrName>
                                        </p:attrNameLst>
                                      </p:cBhvr>
                                      <p:to>
                                        <p:strVal val="visible"/>
                                      </p:to>
                                    </p:set>
                                    <p:animEffect transition="in" filter="wipe(up)">
                                      <p:cBhvr>
                                        <p:cTn id="101" dur="500"/>
                                        <p:tgtEl>
                                          <p:spTgt spid="38"/>
                                        </p:tgtEl>
                                      </p:cBhvr>
                                    </p:animEffect>
                                  </p:childTnLst>
                                </p:cTn>
                              </p:par>
                            </p:childTnLst>
                          </p:cTn>
                        </p:par>
                        <p:par>
                          <p:cTn id="102" fill="hold">
                            <p:stCondLst>
                              <p:cond delay="5900"/>
                            </p:stCondLst>
                            <p:childTnLst>
                              <p:par>
                                <p:cTn id="103" presetID="42" presetClass="entr" presetSubtype="0" fill="hold" nodeType="afterEffect">
                                  <p:stCondLst>
                                    <p:cond delay="0"/>
                                  </p:stCondLst>
                                  <p:childTnLst>
                                    <p:set>
                                      <p:cBhvr>
                                        <p:cTn id="104" dur="1" fill="hold">
                                          <p:stCondLst>
                                            <p:cond delay="0"/>
                                          </p:stCondLst>
                                        </p:cTn>
                                        <p:tgtEl>
                                          <p:spTgt spid="104"/>
                                        </p:tgtEl>
                                        <p:attrNameLst>
                                          <p:attrName>style.visibility</p:attrName>
                                        </p:attrNameLst>
                                      </p:cBhvr>
                                      <p:to>
                                        <p:strVal val="visible"/>
                                      </p:to>
                                    </p:set>
                                    <p:animEffect transition="in" filter="fade">
                                      <p:cBhvr>
                                        <p:cTn id="105" dur="400"/>
                                        <p:tgtEl>
                                          <p:spTgt spid="104"/>
                                        </p:tgtEl>
                                      </p:cBhvr>
                                    </p:animEffect>
                                    <p:anim calcmode="lin" valueType="num">
                                      <p:cBhvr>
                                        <p:cTn id="106" dur="400" fill="hold"/>
                                        <p:tgtEl>
                                          <p:spTgt spid="104"/>
                                        </p:tgtEl>
                                        <p:attrNameLst>
                                          <p:attrName>ppt_x</p:attrName>
                                        </p:attrNameLst>
                                      </p:cBhvr>
                                      <p:tavLst>
                                        <p:tav tm="0">
                                          <p:val>
                                            <p:strVal val="#ppt_x"/>
                                          </p:val>
                                        </p:tav>
                                        <p:tav tm="100000">
                                          <p:val>
                                            <p:strVal val="#ppt_x"/>
                                          </p:val>
                                        </p:tav>
                                      </p:tavLst>
                                    </p:anim>
                                    <p:anim calcmode="lin" valueType="num">
                                      <p:cBhvr>
                                        <p:cTn id="107" dur="400" fill="hold"/>
                                        <p:tgtEl>
                                          <p:spTgt spid="104"/>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100"/>
                                  </p:stCondLst>
                                  <p:childTnLst>
                                    <p:set>
                                      <p:cBhvr>
                                        <p:cTn id="109" dur="1" fill="hold">
                                          <p:stCondLst>
                                            <p:cond delay="0"/>
                                          </p:stCondLst>
                                        </p:cTn>
                                        <p:tgtEl>
                                          <p:spTgt spid="107"/>
                                        </p:tgtEl>
                                        <p:attrNameLst>
                                          <p:attrName>style.visibility</p:attrName>
                                        </p:attrNameLst>
                                      </p:cBhvr>
                                      <p:to>
                                        <p:strVal val="visible"/>
                                      </p:to>
                                    </p:set>
                                    <p:animEffect transition="in" filter="fade">
                                      <p:cBhvr>
                                        <p:cTn id="110" dur="400"/>
                                        <p:tgtEl>
                                          <p:spTgt spid="107"/>
                                        </p:tgtEl>
                                      </p:cBhvr>
                                    </p:animEffect>
                                    <p:anim calcmode="lin" valueType="num">
                                      <p:cBhvr>
                                        <p:cTn id="111" dur="400" fill="hold"/>
                                        <p:tgtEl>
                                          <p:spTgt spid="107"/>
                                        </p:tgtEl>
                                        <p:attrNameLst>
                                          <p:attrName>ppt_x</p:attrName>
                                        </p:attrNameLst>
                                      </p:cBhvr>
                                      <p:tavLst>
                                        <p:tav tm="0">
                                          <p:val>
                                            <p:strVal val="#ppt_x"/>
                                          </p:val>
                                        </p:tav>
                                        <p:tav tm="100000">
                                          <p:val>
                                            <p:strVal val="#ppt_x"/>
                                          </p:val>
                                        </p:tav>
                                      </p:tavLst>
                                    </p:anim>
                                    <p:anim calcmode="lin" valueType="num">
                                      <p:cBhvr>
                                        <p:cTn id="112" dur="400" fill="hold"/>
                                        <p:tgtEl>
                                          <p:spTgt spid="107"/>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200"/>
                                  </p:stCondLst>
                                  <p:childTnLst>
                                    <p:set>
                                      <p:cBhvr>
                                        <p:cTn id="114" dur="1" fill="hold">
                                          <p:stCondLst>
                                            <p:cond delay="0"/>
                                          </p:stCondLst>
                                        </p:cTn>
                                        <p:tgtEl>
                                          <p:spTgt spid="110"/>
                                        </p:tgtEl>
                                        <p:attrNameLst>
                                          <p:attrName>style.visibility</p:attrName>
                                        </p:attrNameLst>
                                      </p:cBhvr>
                                      <p:to>
                                        <p:strVal val="visible"/>
                                      </p:to>
                                    </p:set>
                                    <p:animEffect transition="in" filter="fade">
                                      <p:cBhvr>
                                        <p:cTn id="115" dur="400"/>
                                        <p:tgtEl>
                                          <p:spTgt spid="110"/>
                                        </p:tgtEl>
                                      </p:cBhvr>
                                    </p:animEffect>
                                    <p:anim calcmode="lin" valueType="num">
                                      <p:cBhvr>
                                        <p:cTn id="116" dur="400" fill="hold"/>
                                        <p:tgtEl>
                                          <p:spTgt spid="110"/>
                                        </p:tgtEl>
                                        <p:attrNameLst>
                                          <p:attrName>ppt_x</p:attrName>
                                        </p:attrNameLst>
                                      </p:cBhvr>
                                      <p:tavLst>
                                        <p:tav tm="0">
                                          <p:val>
                                            <p:strVal val="#ppt_x"/>
                                          </p:val>
                                        </p:tav>
                                        <p:tav tm="100000">
                                          <p:val>
                                            <p:strVal val="#ppt_x"/>
                                          </p:val>
                                        </p:tav>
                                      </p:tavLst>
                                    </p:anim>
                                    <p:anim calcmode="lin" valueType="num">
                                      <p:cBhvr>
                                        <p:cTn id="117" dur="400" fill="hold"/>
                                        <p:tgtEl>
                                          <p:spTgt spid="110"/>
                                        </p:tgtEl>
                                        <p:attrNameLst>
                                          <p:attrName>ppt_y</p:attrName>
                                        </p:attrNameLst>
                                      </p:cBhvr>
                                      <p:tavLst>
                                        <p:tav tm="0">
                                          <p:val>
                                            <p:strVal val="#ppt_y+.1"/>
                                          </p:val>
                                        </p:tav>
                                        <p:tav tm="100000">
                                          <p:val>
                                            <p:strVal val="#ppt_y"/>
                                          </p:val>
                                        </p:tav>
                                      </p:tavLst>
                                    </p:anim>
                                  </p:childTnLst>
                                </p:cTn>
                              </p:par>
                            </p:childTnLst>
                          </p:cTn>
                        </p:par>
                        <p:par>
                          <p:cTn id="118" fill="hold">
                            <p:stCondLst>
                              <p:cond delay="6500"/>
                            </p:stCondLst>
                            <p:childTnLst>
                              <p:par>
                                <p:cTn id="119" presetID="22" presetClass="entr" presetSubtype="1" fill="hold" nodeType="afterEffect">
                                  <p:stCondLst>
                                    <p:cond delay="0"/>
                                  </p:stCondLst>
                                  <p:childTnLst>
                                    <p:set>
                                      <p:cBhvr>
                                        <p:cTn id="120" dur="1" fill="hold">
                                          <p:stCondLst>
                                            <p:cond delay="0"/>
                                          </p:stCondLst>
                                        </p:cTn>
                                        <p:tgtEl>
                                          <p:spTgt spid="44"/>
                                        </p:tgtEl>
                                        <p:attrNameLst>
                                          <p:attrName>style.visibility</p:attrName>
                                        </p:attrNameLst>
                                      </p:cBhvr>
                                      <p:to>
                                        <p:strVal val="visible"/>
                                      </p:to>
                                    </p:set>
                                    <p:animEffect transition="in" filter="wipe(up)">
                                      <p:cBhvr>
                                        <p:cTn id="121" dur="500"/>
                                        <p:tgtEl>
                                          <p:spTgt spid="44"/>
                                        </p:tgtEl>
                                      </p:cBhvr>
                                    </p:animEffect>
                                  </p:childTnLst>
                                </p:cTn>
                              </p:par>
                            </p:childTnLst>
                          </p:cTn>
                        </p:par>
                        <p:par>
                          <p:cTn id="122" fill="hold">
                            <p:stCondLst>
                              <p:cond delay="7000"/>
                            </p:stCondLst>
                            <p:childTnLst>
                              <p:par>
                                <p:cTn id="123" presetID="42" presetClass="entr" presetSubtype="0" fill="hold" nodeType="afterEffect">
                                  <p:stCondLst>
                                    <p:cond delay="0"/>
                                  </p:stCondLst>
                                  <p:childTnLst>
                                    <p:set>
                                      <p:cBhvr>
                                        <p:cTn id="124" dur="1" fill="hold">
                                          <p:stCondLst>
                                            <p:cond delay="0"/>
                                          </p:stCondLst>
                                        </p:cTn>
                                        <p:tgtEl>
                                          <p:spTgt spid="113"/>
                                        </p:tgtEl>
                                        <p:attrNameLst>
                                          <p:attrName>style.visibility</p:attrName>
                                        </p:attrNameLst>
                                      </p:cBhvr>
                                      <p:to>
                                        <p:strVal val="visible"/>
                                      </p:to>
                                    </p:set>
                                    <p:animEffect transition="in" filter="fade">
                                      <p:cBhvr>
                                        <p:cTn id="125" dur="400"/>
                                        <p:tgtEl>
                                          <p:spTgt spid="113"/>
                                        </p:tgtEl>
                                      </p:cBhvr>
                                    </p:animEffect>
                                    <p:anim calcmode="lin" valueType="num">
                                      <p:cBhvr>
                                        <p:cTn id="126" dur="400" fill="hold"/>
                                        <p:tgtEl>
                                          <p:spTgt spid="113"/>
                                        </p:tgtEl>
                                        <p:attrNameLst>
                                          <p:attrName>ppt_x</p:attrName>
                                        </p:attrNameLst>
                                      </p:cBhvr>
                                      <p:tavLst>
                                        <p:tav tm="0">
                                          <p:val>
                                            <p:strVal val="#ppt_x"/>
                                          </p:val>
                                        </p:tav>
                                        <p:tav tm="100000">
                                          <p:val>
                                            <p:strVal val="#ppt_x"/>
                                          </p:val>
                                        </p:tav>
                                      </p:tavLst>
                                    </p:anim>
                                    <p:anim calcmode="lin" valueType="num">
                                      <p:cBhvr>
                                        <p:cTn id="127" dur="400" fill="hold"/>
                                        <p:tgtEl>
                                          <p:spTgt spid="113"/>
                                        </p:tgtEl>
                                        <p:attrNameLst>
                                          <p:attrName>ppt_y</p:attrName>
                                        </p:attrNameLst>
                                      </p:cBhvr>
                                      <p:tavLst>
                                        <p:tav tm="0">
                                          <p:val>
                                            <p:strVal val="#ppt_y+.1"/>
                                          </p:val>
                                        </p:tav>
                                        <p:tav tm="100000">
                                          <p:val>
                                            <p:strVal val="#ppt_y"/>
                                          </p:val>
                                        </p:tav>
                                      </p:tavLst>
                                    </p:anim>
                                  </p:childTnLst>
                                </p:cTn>
                              </p:par>
                              <p:par>
                                <p:cTn id="128" presetID="42" presetClass="entr" presetSubtype="0" fill="hold" nodeType="withEffect">
                                  <p:stCondLst>
                                    <p:cond delay="100"/>
                                  </p:stCondLst>
                                  <p:childTnLst>
                                    <p:set>
                                      <p:cBhvr>
                                        <p:cTn id="129" dur="1" fill="hold">
                                          <p:stCondLst>
                                            <p:cond delay="0"/>
                                          </p:stCondLst>
                                        </p:cTn>
                                        <p:tgtEl>
                                          <p:spTgt spid="116"/>
                                        </p:tgtEl>
                                        <p:attrNameLst>
                                          <p:attrName>style.visibility</p:attrName>
                                        </p:attrNameLst>
                                      </p:cBhvr>
                                      <p:to>
                                        <p:strVal val="visible"/>
                                      </p:to>
                                    </p:set>
                                    <p:animEffect transition="in" filter="fade">
                                      <p:cBhvr>
                                        <p:cTn id="130" dur="400"/>
                                        <p:tgtEl>
                                          <p:spTgt spid="116"/>
                                        </p:tgtEl>
                                      </p:cBhvr>
                                    </p:animEffect>
                                    <p:anim calcmode="lin" valueType="num">
                                      <p:cBhvr>
                                        <p:cTn id="131" dur="400" fill="hold"/>
                                        <p:tgtEl>
                                          <p:spTgt spid="116"/>
                                        </p:tgtEl>
                                        <p:attrNameLst>
                                          <p:attrName>ppt_x</p:attrName>
                                        </p:attrNameLst>
                                      </p:cBhvr>
                                      <p:tavLst>
                                        <p:tav tm="0">
                                          <p:val>
                                            <p:strVal val="#ppt_x"/>
                                          </p:val>
                                        </p:tav>
                                        <p:tav tm="100000">
                                          <p:val>
                                            <p:strVal val="#ppt_x"/>
                                          </p:val>
                                        </p:tav>
                                      </p:tavLst>
                                    </p:anim>
                                    <p:anim calcmode="lin" valueType="num">
                                      <p:cBhvr>
                                        <p:cTn id="132" dur="400" fill="hold"/>
                                        <p:tgtEl>
                                          <p:spTgt spid="116"/>
                                        </p:tgtEl>
                                        <p:attrNameLst>
                                          <p:attrName>ppt_y</p:attrName>
                                        </p:attrNameLst>
                                      </p:cBhvr>
                                      <p:tavLst>
                                        <p:tav tm="0">
                                          <p:val>
                                            <p:strVal val="#ppt_y+.1"/>
                                          </p:val>
                                        </p:tav>
                                        <p:tav tm="100000">
                                          <p:val>
                                            <p:strVal val="#ppt_y"/>
                                          </p:val>
                                        </p:tav>
                                      </p:tavLst>
                                    </p:anim>
                                  </p:childTnLst>
                                </p:cTn>
                              </p:par>
                            </p:childTnLst>
                          </p:cTn>
                        </p:par>
                        <p:par>
                          <p:cTn id="133" fill="hold">
                            <p:stCondLst>
                              <p:cond delay="7500"/>
                            </p:stCondLst>
                            <p:childTnLst>
                              <p:par>
                                <p:cTn id="134" presetID="22" presetClass="entr" presetSubtype="1" fill="hold" nodeType="afterEffect">
                                  <p:stCondLst>
                                    <p:cond delay="0"/>
                                  </p:stCondLst>
                                  <p:childTnLst>
                                    <p:set>
                                      <p:cBhvr>
                                        <p:cTn id="135" dur="1" fill="hold">
                                          <p:stCondLst>
                                            <p:cond delay="0"/>
                                          </p:stCondLst>
                                        </p:cTn>
                                        <p:tgtEl>
                                          <p:spTgt spid="49"/>
                                        </p:tgtEl>
                                        <p:attrNameLst>
                                          <p:attrName>style.visibility</p:attrName>
                                        </p:attrNameLst>
                                      </p:cBhvr>
                                      <p:to>
                                        <p:strVal val="visible"/>
                                      </p:to>
                                    </p:set>
                                    <p:animEffect transition="in" filter="wipe(up)">
                                      <p:cBhvr>
                                        <p:cTn id="136" dur="500"/>
                                        <p:tgtEl>
                                          <p:spTgt spid="49"/>
                                        </p:tgtEl>
                                      </p:cBhvr>
                                    </p:animEffect>
                                  </p:childTnLst>
                                </p:cTn>
                              </p:par>
                            </p:childTnLst>
                          </p:cTn>
                        </p:par>
                        <p:par>
                          <p:cTn id="137" fill="hold">
                            <p:stCondLst>
                              <p:cond delay="8000"/>
                            </p:stCondLst>
                            <p:childTnLst>
                              <p:par>
                                <p:cTn id="138" presetID="42" presetClass="entr" presetSubtype="0" fill="hold" nodeType="afterEffect">
                                  <p:stCondLst>
                                    <p:cond delay="0"/>
                                  </p:stCondLst>
                                  <p:childTnLst>
                                    <p:set>
                                      <p:cBhvr>
                                        <p:cTn id="139" dur="1" fill="hold">
                                          <p:stCondLst>
                                            <p:cond delay="0"/>
                                          </p:stCondLst>
                                        </p:cTn>
                                        <p:tgtEl>
                                          <p:spTgt spid="119"/>
                                        </p:tgtEl>
                                        <p:attrNameLst>
                                          <p:attrName>style.visibility</p:attrName>
                                        </p:attrNameLst>
                                      </p:cBhvr>
                                      <p:to>
                                        <p:strVal val="visible"/>
                                      </p:to>
                                    </p:set>
                                    <p:animEffect transition="in" filter="fade">
                                      <p:cBhvr>
                                        <p:cTn id="140" dur="400"/>
                                        <p:tgtEl>
                                          <p:spTgt spid="119"/>
                                        </p:tgtEl>
                                      </p:cBhvr>
                                    </p:animEffect>
                                    <p:anim calcmode="lin" valueType="num">
                                      <p:cBhvr>
                                        <p:cTn id="141" dur="400" fill="hold"/>
                                        <p:tgtEl>
                                          <p:spTgt spid="119"/>
                                        </p:tgtEl>
                                        <p:attrNameLst>
                                          <p:attrName>ppt_x</p:attrName>
                                        </p:attrNameLst>
                                      </p:cBhvr>
                                      <p:tavLst>
                                        <p:tav tm="0">
                                          <p:val>
                                            <p:strVal val="#ppt_x"/>
                                          </p:val>
                                        </p:tav>
                                        <p:tav tm="100000">
                                          <p:val>
                                            <p:strVal val="#ppt_x"/>
                                          </p:val>
                                        </p:tav>
                                      </p:tavLst>
                                    </p:anim>
                                    <p:anim calcmode="lin" valueType="num">
                                      <p:cBhvr>
                                        <p:cTn id="142" dur="400" fill="hold"/>
                                        <p:tgtEl>
                                          <p:spTgt spid="119"/>
                                        </p:tgtEl>
                                        <p:attrNameLst>
                                          <p:attrName>ppt_y</p:attrName>
                                        </p:attrNameLst>
                                      </p:cBhvr>
                                      <p:tavLst>
                                        <p:tav tm="0">
                                          <p:val>
                                            <p:strVal val="#ppt_y+.1"/>
                                          </p:val>
                                        </p:tav>
                                        <p:tav tm="100000">
                                          <p:val>
                                            <p:strVal val="#ppt_y"/>
                                          </p:val>
                                        </p:tav>
                                      </p:tavLst>
                                    </p:anim>
                                  </p:childTnLst>
                                </p:cTn>
                              </p:par>
                              <p:par>
                                <p:cTn id="143" presetID="42" presetClass="entr" presetSubtype="0" fill="hold" nodeType="withEffect">
                                  <p:stCondLst>
                                    <p:cond delay="100"/>
                                  </p:stCondLst>
                                  <p:childTnLst>
                                    <p:set>
                                      <p:cBhvr>
                                        <p:cTn id="144" dur="1" fill="hold">
                                          <p:stCondLst>
                                            <p:cond delay="0"/>
                                          </p:stCondLst>
                                        </p:cTn>
                                        <p:tgtEl>
                                          <p:spTgt spid="122"/>
                                        </p:tgtEl>
                                        <p:attrNameLst>
                                          <p:attrName>style.visibility</p:attrName>
                                        </p:attrNameLst>
                                      </p:cBhvr>
                                      <p:to>
                                        <p:strVal val="visible"/>
                                      </p:to>
                                    </p:set>
                                    <p:animEffect transition="in" filter="fade">
                                      <p:cBhvr>
                                        <p:cTn id="145" dur="400"/>
                                        <p:tgtEl>
                                          <p:spTgt spid="122"/>
                                        </p:tgtEl>
                                      </p:cBhvr>
                                    </p:animEffect>
                                    <p:anim calcmode="lin" valueType="num">
                                      <p:cBhvr>
                                        <p:cTn id="146" dur="400" fill="hold"/>
                                        <p:tgtEl>
                                          <p:spTgt spid="122"/>
                                        </p:tgtEl>
                                        <p:attrNameLst>
                                          <p:attrName>ppt_x</p:attrName>
                                        </p:attrNameLst>
                                      </p:cBhvr>
                                      <p:tavLst>
                                        <p:tav tm="0">
                                          <p:val>
                                            <p:strVal val="#ppt_x"/>
                                          </p:val>
                                        </p:tav>
                                        <p:tav tm="100000">
                                          <p:val>
                                            <p:strVal val="#ppt_x"/>
                                          </p:val>
                                        </p:tav>
                                      </p:tavLst>
                                    </p:anim>
                                    <p:anim calcmode="lin" valueType="num">
                                      <p:cBhvr>
                                        <p:cTn id="147" dur="400" fill="hold"/>
                                        <p:tgtEl>
                                          <p:spTgt spid="122"/>
                                        </p:tgtEl>
                                        <p:attrNameLst>
                                          <p:attrName>ppt_y</p:attrName>
                                        </p:attrNameLst>
                                      </p:cBhvr>
                                      <p:tavLst>
                                        <p:tav tm="0">
                                          <p:val>
                                            <p:strVal val="#ppt_y+.1"/>
                                          </p:val>
                                        </p:tav>
                                        <p:tav tm="100000">
                                          <p:val>
                                            <p:strVal val="#ppt_y"/>
                                          </p:val>
                                        </p:tav>
                                      </p:tavLst>
                                    </p:anim>
                                  </p:childTnLst>
                                </p:cTn>
                              </p:par>
                            </p:childTnLst>
                          </p:cTn>
                        </p:par>
                        <p:par>
                          <p:cTn id="148" fill="hold">
                            <p:stCondLst>
                              <p:cond delay="8500"/>
                            </p:stCondLst>
                            <p:childTnLst>
                              <p:par>
                                <p:cTn id="149" presetID="22" presetClass="entr" presetSubtype="1" fill="hold" nodeType="afterEffect">
                                  <p:stCondLst>
                                    <p:cond delay="0"/>
                                  </p:stCondLst>
                                  <p:childTnLst>
                                    <p:set>
                                      <p:cBhvr>
                                        <p:cTn id="150" dur="1" fill="hold">
                                          <p:stCondLst>
                                            <p:cond delay="0"/>
                                          </p:stCondLst>
                                        </p:cTn>
                                        <p:tgtEl>
                                          <p:spTgt spid="26"/>
                                        </p:tgtEl>
                                        <p:attrNameLst>
                                          <p:attrName>style.visibility</p:attrName>
                                        </p:attrNameLst>
                                      </p:cBhvr>
                                      <p:to>
                                        <p:strVal val="visible"/>
                                      </p:to>
                                    </p:set>
                                    <p:animEffect transition="in" filter="wipe(up)">
                                      <p:cBhvr>
                                        <p:cTn id="151" dur="500"/>
                                        <p:tgtEl>
                                          <p:spTgt spid="26"/>
                                        </p:tgtEl>
                                      </p:cBhvr>
                                    </p:animEffect>
                                  </p:childTnLst>
                                </p:cTn>
                              </p:par>
                            </p:childTnLst>
                          </p:cTn>
                        </p:par>
                        <p:par>
                          <p:cTn id="152" fill="hold">
                            <p:stCondLst>
                              <p:cond delay="9000"/>
                            </p:stCondLst>
                            <p:childTnLst>
                              <p:par>
                                <p:cTn id="153" presetID="42" presetClass="entr" presetSubtype="0" fill="hold" nodeType="afterEffect">
                                  <p:stCondLst>
                                    <p:cond delay="0"/>
                                  </p:stCondLst>
                                  <p:childTnLst>
                                    <p:set>
                                      <p:cBhvr>
                                        <p:cTn id="154" dur="1" fill="hold">
                                          <p:stCondLst>
                                            <p:cond delay="0"/>
                                          </p:stCondLst>
                                        </p:cTn>
                                        <p:tgtEl>
                                          <p:spTgt spid="125"/>
                                        </p:tgtEl>
                                        <p:attrNameLst>
                                          <p:attrName>style.visibility</p:attrName>
                                        </p:attrNameLst>
                                      </p:cBhvr>
                                      <p:to>
                                        <p:strVal val="visible"/>
                                      </p:to>
                                    </p:set>
                                    <p:animEffect transition="in" filter="fade">
                                      <p:cBhvr>
                                        <p:cTn id="155" dur="400"/>
                                        <p:tgtEl>
                                          <p:spTgt spid="125"/>
                                        </p:tgtEl>
                                      </p:cBhvr>
                                    </p:animEffect>
                                    <p:anim calcmode="lin" valueType="num">
                                      <p:cBhvr>
                                        <p:cTn id="156" dur="400" fill="hold"/>
                                        <p:tgtEl>
                                          <p:spTgt spid="125"/>
                                        </p:tgtEl>
                                        <p:attrNameLst>
                                          <p:attrName>ppt_x</p:attrName>
                                        </p:attrNameLst>
                                      </p:cBhvr>
                                      <p:tavLst>
                                        <p:tav tm="0">
                                          <p:val>
                                            <p:strVal val="#ppt_x"/>
                                          </p:val>
                                        </p:tav>
                                        <p:tav tm="100000">
                                          <p:val>
                                            <p:strVal val="#ppt_x"/>
                                          </p:val>
                                        </p:tav>
                                      </p:tavLst>
                                    </p:anim>
                                    <p:anim calcmode="lin" valueType="num">
                                      <p:cBhvr>
                                        <p:cTn id="157" dur="400" fill="hold"/>
                                        <p:tgtEl>
                                          <p:spTgt spid="125"/>
                                        </p:tgtEl>
                                        <p:attrNameLst>
                                          <p:attrName>ppt_y</p:attrName>
                                        </p:attrNameLst>
                                      </p:cBhvr>
                                      <p:tavLst>
                                        <p:tav tm="0">
                                          <p:val>
                                            <p:strVal val="#ppt_y+.1"/>
                                          </p:val>
                                        </p:tav>
                                        <p:tav tm="100000">
                                          <p:val>
                                            <p:strVal val="#ppt_y"/>
                                          </p:val>
                                        </p:tav>
                                      </p:tavLst>
                                    </p:anim>
                                  </p:childTnLst>
                                </p:cTn>
                              </p:par>
                              <p:par>
                                <p:cTn id="158" presetID="42" presetClass="entr" presetSubtype="0" fill="hold" nodeType="withEffect">
                                  <p:stCondLst>
                                    <p:cond delay="100"/>
                                  </p:stCondLst>
                                  <p:childTnLst>
                                    <p:set>
                                      <p:cBhvr>
                                        <p:cTn id="159" dur="1" fill="hold">
                                          <p:stCondLst>
                                            <p:cond delay="0"/>
                                          </p:stCondLst>
                                        </p:cTn>
                                        <p:tgtEl>
                                          <p:spTgt spid="128"/>
                                        </p:tgtEl>
                                        <p:attrNameLst>
                                          <p:attrName>style.visibility</p:attrName>
                                        </p:attrNameLst>
                                      </p:cBhvr>
                                      <p:to>
                                        <p:strVal val="visible"/>
                                      </p:to>
                                    </p:set>
                                    <p:animEffect transition="in" filter="fade">
                                      <p:cBhvr>
                                        <p:cTn id="160" dur="400"/>
                                        <p:tgtEl>
                                          <p:spTgt spid="128"/>
                                        </p:tgtEl>
                                      </p:cBhvr>
                                    </p:animEffect>
                                    <p:anim calcmode="lin" valueType="num">
                                      <p:cBhvr>
                                        <p:cTn id="161" dur="400" fill="hold"/>
                                        <p:tgtEl>
                                          <p:spTgt spid="128"/>
                                        </p:tgtEl>
                                        <p:attrNameLst>
                                          <p:attrName>ppt_x</p:attrName>
                                        </p:attrNameLst>
                                      </p:cBhvr>
                                      <p:tavLst>
                                        <p:tav tm="0">
                                          <p:val>
                                            <p:strVal val="#ppt_x"/>
                                          </p:val>
                                        </p:tav>
                                        <p:tav tm="100000">
                                          <p:val>
                                            <p:strVal val="#ppt_x"/>
                                          </p:val>
                                        </p:tav>
                                      </p:tavLst>
                                    </p:anim>
                                    <p:anim calcmode="lin" valueType="num">
                                      <p:cBhvr>
                                        <p:cTn id="162" dur="400" fill="hold"/>
                                        <p:tgtEl>
                                          <p:spTgt spid="128"/>
                                        </p:tgtEl>
                                        <p:attrNameLst>
                                          <p:attrName>ppt_y</p:attrName>
                                        </p:attrNameLst>
                                      </p:cBhvr>
                                      <p:tavLst>
                                        <p:tav tm="0">
                                          <p:val>
                                            <p:strVal val="#ppt_y+.1"/>
                                          </p:val>
                                        </p:tav>
                                        <p:tav tm="100000">
                                          <p:val>
                                            <p:strVal val="#ppt_y"/>
                                          </p:val>
                                        </p:tav>
                                      </p:tavLst>
                                    </p:anim>
                                  </p:childTnLst>
                                </p:cTn>
                              </p:par>
                              <p:par>
                                <p:cTn id="163" presetID="42" presetClass="entr" presetSubtype="0" fill="hold" nodeType="withEffect">
                                  <p:stCondLst>
                                    <p:cond delay="200"/>
                                  </p:stCondLst>
                                  <p:childTnLst>
                                    <p:set>
                                      <p:cBhvr>
                                        <p:cTn id="164" dur="1" fill="hold">
                                          <p:stCondLst>
                                            <p:cond delay="0"/>
                                          </p:stCondLst>
                                        </p:cTn>
                                        <p:tgtEl>
                                          <p:spTgt spid="131"/>
                                        </p:tgtEl>
                                        <p:attrNameLst>
                                          <p:attrName>style.visibility</p:attrName>
                                        </p:attrNameLst>
                                      </p:cBhvr>
                                      <p:to>
                                        <p:strVal val="visible"/>
                                      </p:to>
                                    </p:set>
                                    <p:animEffect transition="in" filter="fade">
                                      <p:cBhvr>
                                        <p:cTn id="165" dur="400"/>
                                        <p:tgtEl>
                                          <p:spTgt spid="131"/>
                                        </p:tgtEl>
                                      </p:cBhvr>
                                    </p:animEffect>
                                    <p:anim calcmode="lin" valueType="num">
                                      <p:cBhvr>
                                        <p:cTn id="166" dur="400" fill="hold"/>
                                        <p:tgtEl>
                                          <p:spTgt spid="131"/>
                                        </p:tgtEl>
                                        <p:attrNameLst>
                                          <p:attrName>ppt_x</p:attrName>
                                        </p:attrNameLst>
                                      </p:cBhvr>
                                      <p:tavLst>
                                        <p:tav tm="0">
                                          <p:val>
                                            <p:strVal val="#ppt_x"/>
                                          </p:val>
                                        </p:tav>
                                        <p:tav tm="100000">
                                          <p:val>
                                            <p:strVal val="#ppt_x"/>
                                          </p:val>
                                        </p:tav>
                                      </p:tavLst>
                                    </p:anim>
                                    <p:anim calcmode="lin" valueType="num">
                                      <p:cBhvr>
                                        <p:cTn id="167" dur="400" fill="hold"/>
                                        <p:tgtEl>
                                          <p:spTgt spid="131"/>
                                        </p:tgtEl>
                                        <p:attrNameLst>
                                          <p:attrName>ppt_y</p:attrName>
                                        </p:attrNameLst>
                                      </p:cBhvr>
                                      <p:tavLst>
                                        <p:tav tm="0">
                                          <p:val>
                                            <p:strVal val="#ppt_y+.1"/>
                                          </p:val>
                                        </p:tav>
                                        <p:tav tm="100000">
                                          <p:val>
                                            <p:strVal val="#ppt_y"/>
                                          </p:val>
                                        </p:tav>
                                      </p:tavLst>
                                    </p:anim>
                                  </p:childTnLst>
                                </p:cTn>
                              </p:par>
                              <p:par>
                                <p:cTn id="168" presetID="42" presetClass="entr" presetSubtype="0" fill="hold" nodeType="withEffect">
                                  <p:stCondLst>
                                    <p:cond delay="300"/>
                                  </p:stCondLst>
                                  <p:childTnLst>
                                    <p:set>
                                      <p:cBhvr>
                                        <p:cTn id="169" dur="1" fill="hold">
                                          <p:stCondLst>
                                            <p:cond delay="0"/>
                                          </p:stCondLst>
                                        </p:cTn>
                                        <p:tgtEl>
                                          <p:spTgt spid="134"/>
                                        </p:tgtEl>
                                        <p:attrNameLst>
                                          <p:attrName>style.visibility</p:attrName>
                                        </p:attrNameLst>
                                      </p:cBhvr>
                                      <p:to>
                                        <p:strVal val="visible"/>
                                      </p:to>
                                    </p:set>
                                    <p:animEffect transition="in" filter="fade">
                                      <p:cBhvr>
                                        <p:cTn id="170" dur="400"/>
                                        <p:tgtEl>
                                          <p:spTgt spid="134"/>
                                        </p:tgtEl>
                                      </p:cBhvr>
                                    </p:animEffect>
                                    <p:anim calcmode="lin" valueType="num">
                                      <p:cBhvr>
                                        <p:cTn id="171" dur="400" fill="hold"/>
                                        <p:tgtEl>
                                          <p:spTgt spid="134"/>
                                        </p:tgtEl>
                                        <p:attrNameLst>
                                          <p:attrName>ppt_x</p:attrName>
                                        </p:attrNameLst>
                                      </p:cBhvr>
                                      <p:tavLst>
                                        <p:tav tm="0">
                                          <p:val>
                                            <p:strVal val="#ppt_x"/>
                                          </p:val>
                                        </p:tav>
                                        <p:tav tm="100000">
                                          <p:val>
                                            <p:strVal val="#ppt_x"/>
                                          </p:val>
                                        </p:tav>
                                      </p:tavLst>
                                    </p:anim>
                                    <p:anim calcmode="lin" valueType="num">
                                      <p:cBhvr>
                                        <p:cTn id="172" dur="400" fill="hold"/>
                                        <p:tgtEl>
                                          <p:spTgt spid="134"/>
                                        </p:tgtEl>
                                        <p:attrNameLst>
                                          <p:attrName>ppt_y</p:attrName>
                                        </p:attrNameLst>
                                      </p:cBhvr>
                                      <p:tavLst>
                                        <p:tav tm="0">
                                          <p:val>
                                            <p:strVal val="#ppt_y+.1"/>
                                          </p:val>
                                        </p:tav>
                                        <p:tav tm="100000">
                                          <p:val>
                                            <p:strVal val="#ppt_y"/>
                                          </p:val>
                                        </p:tav>
                                      </p:tavLst>
                                    </p:anim>
                                  </p:childTnLst>
                                </p:cTn>
                              </p:par>
                              <p:par>
                                <p:cTn id="173" presetID="42" presetClass="entr" presetSubtype="0" fill="hold" nodeType="withEffect">
                                  <p:stCondLst>
                                    <p:cond delay="400"/>
                                  </p:stCondLst>
                                  <p:childTnLst>
                                    <p:set>
                                      <p:cBhvr>
                                        <p:cTn id="174" dur="1" fill="hold">
                                          <p:stCondLst>
                                            <p:cond delay="0"/>
                                          </p:stCondLst>
                                        </p:cTn>
                                        <p:tgtEl>
                                          <p:spTgt spid="137"/>
                                        </p:tgtEl>
                                        <p:attrNameLst>
                                          <p:attrName>style.visibility</p:attrName>
                                        </p:attrNameLst>
                                      </p:cBhvr>
                                      <p:to>
                                        <p:strVal val="visible"/>
                                      </p:to>
                                    </p:set>
                                    <p:animEffect transition="in" filter="fade">
                                      <p:cBhvr>
                                        <p:cTn id="175" dur="400"/>
                                        <p:tgtEl>
                                          <p:spTgt spid="137"/>
                                        </p:tgtEl>
                                      </p:cBhvr>
                                    </p:animEffect>
                                    <p:anim calcmode="lin" valueType="num">
                                      <p:cBhvr>
                                        <p:cTn id="176" dur="400" fill="hold"/>
                                        <p:tgtEl>
                                          <p:spTgt spid="137"/>
                                        </p:tgtEl>
                                        <p:attrNameLst>
                                          <p:attrName>ppt_x</p:attrName>
                                        </p:attrNameLst>
                                      </p:cBhvr>
                                      <p:tavLst>
                                        <p:tav tm="0">
                                          <p:val>
                                            <p:strVal val="#ppt_x"/>
                                          </p:val>
                                        </p:tav>
                                        <p:tav tm="100000">
                                          <p:val>
                                            <p:strVal val="#ppt_x"/>
                                          </p:val>
                                        </p:tav>
                                      </p:tavLst>
                                    </p:anim>
                                    <p:anim calcmode="lin" valueType="num">
                                      <p:cBhvr>
                                        <p:cTn id="177" dur="400" fill="hold"/>
                                        <p:tgtEl>
                                          <p:spTgt spid="137"/>
                                        </p:tgtEl>
                                        <p:attrNameLst>
                                          <p:attrName>ppt_y</p:attrName>
                                        </p:attrNameLst>
                                      </p:cBhvr>
                                      <p:tavLst>
                                        <p:tav tm="0">
                                          <p:val>
                                            <p:strVal val="#ppt_y+.1"/>
                                          </p:val>
                                        </p:tav>
                                        <p:tav tm="100000">
                                          <p:val>
                                            <p:strVal val="#ppt_y"/>
                                          </p:val>
                                        </p:tav>
                                      </p:tavLst>
                                    </p:anim>
                                  </p:childTnLst>
                                </p:cTn>
                              </p:par>
                            </p:childTnLst>
                          </p:cTn>
                        </p:par>
                        <p:par>
                          <p:cTn id="178" fill="hold">
                            <p:stCondLst>
                              <p:cond delay="9800"/>
                            </p:stCondLst>
                            <p:childTnLst>
                              <p:par>
                                <p:cTn id="179" presetID="22" presetClass="entr" presetSubtype="1" fill="hold" nodeType="after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up)">
                                      <p:cBhvr>
                                        <p:cTn id="181" dur="500"/>
                                        <p:tgtEl>
                                          <p:spTgt spid="33"/>
                                        </p:tgtEl>
                                      </p:cBhvr>
                                    </p:animEffect>
                                  </p:childTnLst>
                                </p:cTn>
                              </p:par>
                            </p:childTnLst>
                          </p:cTn>
                        </p:par>
                        <p:par>
                          <p:cTn id="182" fill="hold">
                            <p:stCondLst>
                              <p:cond delay="10300"/>
                            </p:stCondLst>
                            <p:childTnLst>
                              <p:par>
                                <p:cTn id="183" presetID="42" presetClass="entr" presetSubtype="0" fill="hold" nodeType="afterEffect">
                                  <p:stCondLst>
                                    <p:cond delay="0"/>
                                  </p:stCondLst>
                                  <p:childTnLst>
                                    <p:set>
                                      <p:cBhvr>
                                        <p:cTn id="184" dur="1" fill="hold">
                                          <p:stCondLst>
                                            <p:cond delay="0"/>
                                          </p:stCondLst>
                                        </p:cTn>
                                        <p:tgtEl>
                                          <p:spTgt spid="140"/>
                                        </p:tgtEl>
                                        <p:attrNameLst>
                                          <p:attrName>style.visibility</p:attrName>
                                        </p:attrNameLst>
                                      </p:cBhvr>
                                      <p:to>
                                        <p:strVal val="visible"/>
                                      </p:to>
                                    </p:set>
                                    <p:animEffect transition="in" filter="fade">
                                      <p:cBhvr>
                                        <p:cTn id="185" dur="400"/>
                                        <p:tgtEl>
                                          <p:spTgt spid="140"/>
                                        </p:tgtEl>
                                      </p:cBhvr>
                                    </p:animEffect>
                                    <p:anim calcmode="lin" valueType="num">
                                      <p:cBhvr>
                                        <p:cTn id="186" dur="400" fill="hold"/>
                                        <p:tgtEl>
                                          <p:spTgt spid="140"/>
                                        </p:tgtEl>
                                        <p:attrNameLst>
                                          <p:attrName>ppt_x</p:attrName>
                                        </p:attrNameLst>
                                      </p:cBhvr>
                                      <p:tavLst>
                                        <p:tav tm="0">
                                          <p:val>
                                            <p:strVal val="#ppt_x"/>
                                          </p:val>
                                        </p:tav>
                                        <p:tav tm="100000">
                                          <p:val>
                                            <p:strVal val="#ppt_x"/>
                                          </p:val>
                                        </p:tav>
                                      </p:tavLst>
                                    </p:anim>
                                    <p:anim calcmode="lin" valueType="num">
                                      <p:cBhvr>
                                        <p:cTn id="187" dur="400" fill="hold"/>
                                        <p:tgtEl>
                                          <p:spTgt spid="140"/>
                                        </p:tgtEl>
                                        <p:attrNameLst>
                                          <p:attrName>ppt_y</p:attrName>
                                        </p:attrNameLst>
                                      </p:cBhvr>
                                      <p:tavLst>
                                        <p:tav tm="0">
                                          <p:val>
                                            <p:strVal val="#ppt_y+.1"/>
                                          </p:val>
                                        </p:tav>
                                        <p:tav tm="100000">
                                          <p:val>
                                            <p:strVal val="#ppt_y"/>
                                          </p:val>
                                        </p:tav>
                                      </p:tavLst>
                                    </p:anim>
                                  </p:childTnLst>
                                </p:cTn>
                              </p:par>
                              <p:par>
                                <p:cTn id="188" presetID="42" presetClass="entr" presetSubtype="0" fill="hold" nodeType="withEffect">
                                  <p:stCondLst>
                                    <p:cond delay="100"/>
                                  </p:stCondLst>
                                  <p:childTnLst>
                                    <p:set>
                                      <p:cBhvr>
                                        <p:cTn id="189" dur="1" fill="hold">
                                          <p:stCondLst>
                                            <p:cond delay="0"/>
                                          </p:stCondLst>
                                        </p:cTn>
                                        <p:tgtEl>
                                          <p:spTgt spid="143"/>
                                        </p:tgtEl>
                                        <p:attrNameLst>
                                          <p:attrName>style.visibility</p:attrName>
                                        </p:attrNameLst>
                                      </p:cBhvr>
                                      <p:to>
                                        <p:strVal val="visible"/>
                                      </p:to>
                                    </p:set>
                                    <p:animEffect transition="in" filter="fade">
                                      <p:cBhvr>
                                        <p:cTn id="190" dur="400"/>
                                        <p:tgtEl>
                                          <p:spTgt spid="143"/>
                                        </p:tgtEl>
                                      </p:cBhvr>
                                    </p:animEffect>
                                    <p:anim calcmode="lin" valueType="num">
                                      <p:cBhvr>
                                        <p:cTn id="191" dur="400" fill="hold"/>
                                        <p:tgtEl>
                                          <p:spTgt spid="143"/>
                                        </p:tgtEl>
                                        <p:attrNameLst>
                                          <p:attrName>ppt_x</p:attrName>
                                        </p:attrNameLst>
                                      </p:cBhvr>
                                      <p:tavLst>
                                        <p:tav tm="0">
                                          <p:val>
                                            <p:strVal val="#ppt_x"/>
                                          </p:val>
                                        </p:tav>
                                        <p:tav tm="100000">
                                          <p:val>
                                            <p:strVal val="#ppt_x"/>
                                          </p:val>
                                        </p:tav>
                                      </p:tavLst>
                                    </p:anim>
                                    <p:anim calcmode="lin" valueType="num">
                                      <p:cBhvr>
                                        <p:cTn id="192" dur="400" fill="hold"/>
                                        <p:tgtEl>
                                          <p:spTgt spid="143"/>
                                        </p:tgtEl>
                                        <p:attrNameLst>
                                          <p:attrName>ppt_y</p:attrName>
                                        </p:attrNameLst>
                                      </p:cBhvr>
                                      <p:tavLst>
                                        <p:tav tm="0">
                                          <p:val>
                                            <p:strVal val="#ppt_y+.1"/>
                                          </p:val>
                                        </p:tav>
                                        <p:tav tm="100000">
                                          <p:val>
                                            <p:strVal val="#ppt_y"/>
                                          </p:val>
                                        </p:tav>
                                      </p:tavLst>
                                    </p:anim>
                                  </p:childTnLst>
                                </p:cTn>
                              </p:par>
                              <p:par>
                                <p:cTn id="193" presetID="42" presetClass="entr" presetSubtype="0" fill="hold" nodeType="withEffect">
                                  <p:stCondLst>
                                    <p:cond delay="200"/>
                                  </p:stCondLst>
                                  <p:childTnLst>
                                    <p:set>
                                      <p:cBhvr>
                                        <p:cTn id="194" dur="1" fill="hold">
                                          <p:stCondLst>
                                            <p:cond delay="0"/>
                                          </p:stCondLst>
                                        </p:cTn>
                                        <p:tgtEl>
                                          <p:spTgt spid="146"/>
                                        </p:tgtEl>
                                        <p:attrNameLst>
                                          <p:attrName>style.visibility</p:attrName>
                                        </p:attrNameLst>
                                      </p:cBhvr>
                                      <p:to>
                                        <p:strVal val="visible"/>
                                      </p:to>
                                    </p:set>
                                    <p:animEffect transition="in" filter="fade">
                                      <p:cBhvr>
                                        <p:cTn id="195" dur="400"/>
                                        <p:tgtEl>
                                          <p:spTgt spid="146"/>
                                        </p:tgtEl>
                                      </p:cBhvr>
                                    </p:animEffect>
                                    <p:anim calcmode="lin" valueType="num">
                                      <p:cBhvr>
                                        <p:cTn id="196" dur="400" fill="hold"/>
                                        <p:tgtEl>
                                          <p:spTgt spid="146"/>
                                        </p:tgtEl>
                                        <p:attrNameLst>
                                          <p:attrName>ppt_x</p:attrName>
                                        </p:attrNameLst>
                                      </p:cBhvr>
                                      <p:tavLst>
                                        <p:tav tm="0">
                                          <p:val>
                                            <p:strVal val="#ppt_x"/>
                                          </p:val>
                                        </p:tav>
                                        <p:tav tm="100000">
                                          <p:val>
                                            <p:strVal val="#ppt_x"/>
                                          </p:val>
                                        </p:tav>
                                      </p:tavLst>
                                    </p:anim>
                                    <p:anim calcmode="lin" valueType="num">
                                      <p:cBhvr>
                                        <p:cTn id="197" dur="400" fill="hold"/>
                                        <p:tgtEl>
                                          <p:spTgt spid="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4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22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60" name="图片 5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327" y="-4565"/>
            <a:ext cx="12236502" cy="7105973"/>
          </a:xfrm>
          <a:prstGeom prst="rect">
            <a:avLst/>
          </a:prstGeom>
        </p:spPr>
      </p:pic>
      <p:sp>
        <p:nvSpPr>
          <p:cNvPr id="2" name="椭圆 1"/>
          <p:cNvSpPr/>
          <p:nvPr/>
        </p:nvSpPr>
        <p:spPr>
          <a:xfrm>
            <a:off x="2880" y="1339937"/>
            <a:ext cx="5545449" cy="5545449"/>
          </a:xfrm>
          <a:prstGeom prst="ellipse">
            <a:avLst/>
          </a:prstGeom>
          <a:solidFill>
            <a:srgbClr val="17375E">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7" name="椭圆 86"/>
          <p:cNvSpPr/>
          <p:nvPr/>
        </p:nvSpPr>
        <p:spPr>
          <a:xfrm>
            <a:off x="597243" y="1934299"/>
            <a:ext cx="4356720" cy="435672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9" name="Oval 4"/>
          <p:cNvSpPr/>
          <p:nvPr/>
        </p:nvSpPr>
        <p:spPr>
          <a:xfrm>
            <a:off x="4369395" y="2680703"/>
            <a:ext cx="626458" cy="62923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cs typeface="+mn-ea"/>
              <a:sym typeface="+mn-lt"/>
            </a:endParaRPr>
          </a:p>
        </p:txBody>
      </p:sp>
      <p:sp>
        <p:nvSpPr>
          <p:cNvPr id="91" name="标题 4"/>
          <p:cNvSpPr txBox="1">
            <a:spLocks/>
          </p:cNvSpPr>
          <p:nvPr/>
        </p:nvSpPr>
        <p:spPr>
          <a:xfrm>
            <a:off x="1345059" y="3140968"/>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smtClean="0">
                <a:solidFill>
                  <a:schemeClr val="bg1"/>
                </a:solidFill>
                <a:latin typeface="+mn-lt"/>
                <a:ea typeface="+mn-ea"/>
                <a:cs typeface="+mn-ea"/>
                <a:sym typeface="+mn-lt"/>
              </a:rPr>
              <a:t>项目介绍</a:t>
            </a:r>
          </a:p>
        </p:txBody>
      </p:sp>
      <p:sp>
        <p:nvSpPr>
          <p:cNvPr id="92" name="标题 4"/>
          <p:cNvSpPr txBox="1">
            <a:spLocks/>
          </p:cNvSpPr>
          <p:nvPr/>
        </p:nvSpPr>
        <p:spPr>
          <a:xfrm>
            <a:off x="1345060" y="3675596"/>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mn-lt"/>
                <a:ea typeface="+mn-ea"/>
                <a:cs typeface="+mn-ea"/>
                <a:sym typeface="+mn-lt"/>
              </a:rPr>
              <a:t>我们要做什么</a:t>
            </a:r>
          </a:p>
        </p:txBody>
      </p:sp>
      <p:grpSp>
        <p:nvGrpSpPr>
          <p:cNvPr id="93" name="组合 92"/>
          <p:cNvGrpSpPr/>
          <p:nvPr/>
        </p:nvGrpSpPr>
        <p:grpSpPr>
          <a:xfrm>
            <a:off x="1417068" y="4509120"/>
            <a:ext cx="1436675" cy="215444"/>
            <a:chOff x="4369395" y="3284984"/>
            <a:chExt cx="1436675" cy="215444"/>
          </a:xfrm>
        </p:grpSpPr>
        <p:sp>
          <p:nvSpPr>
            <p:cNvPr id="9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项目来源</a:t>
              </a:r>
              <a:endParaRPr lang="zh-CN" altLang="en-US" sz="1400" dirty="0">
                <a:solidFill>
                  <a:schemeClr val="bg1"/>
                </a:solidFill>
                <a:cs typeface="+mn-ea"/>
                <a:sym typeface="+mn-lt"/>
              </a:endParaRPr>
            </a:p>
          </p:txBody>
        </p:sp>
        <p:grpSp>
          <p:nvGrpSpPr>
            <p:cNvPr id="95" name="组合 94"/>
            <p:cNvGrpSpPr/>
            <p:nvPr/>
          </p:nvGrpSpPr>
          <p:grpSpPr>
            <a:xfrm>
              <a:off x="4369395" y="3316401"/>
              <a:ext cx="168551" cy="168551"/>
              <a:chOff x="5005199" y="3717032"/>
              <a:chExt cx="168551" cy="168551"/>
            </a:xfrm>
          </p:grpSpPr>
          <p:sp>
            <p:nvSpPr>
              <p:cNvPr id="96" name="椭圆 95"/>
              <p:cNvSpPr/>
              <p:nvPr/>
            </p:nvSpPr>
            <p:spPr>
              <a:xfrm>
                <a:off x="5005199" y="3717032"/>
                <a:ext cx="168551" cy="168551"/>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97" name="等腰三角形 9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98" name="组合 97"/>
          <p:cNvGrpSpPr/>
          <p:nvPr/>
        </p:nvGrpSpPr>
        <p:grpSpPr>
          <a:xfrm>
            <a:off x="2857228" y="4509120"/>
            <a:ext cx="1436675" cy="215444"/>
            <a:chOff x="4369395" y="3284984"/>
            <a:chExt cx="1436675" cy="215444"/>
          </a:xfrm>
        </p:grpSpPr>
        <p:sp>
          <p:nvSpPr>
            <p:cNvPr id="9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需求分析</a:t>
              </a:r>
              <a:endParaRPr lang="zh-CN" altLang="en-US" sz="1400" dirty="0">
                <a:solidFill>
                  <a:schemeClr val="bg1"/>
                </a:solidFill>
                <a:cs typeface="+mn-ea"/>
                <a:sym typeface="+mn-lt"/>
              </a:endParaRPr>
            </a:p>
          </p:txBody>
        </p:sp>
        <p:grpSp>
          <p:nvGrpSpPr>
            <p:cNvPr id="100" name="组合 99"/>
            <p:cNvGrpSpPr/>
            <p:nvPr/>
          </p:nvGrpSpPr>
          <p:grpSpPr>
            <a:xfrm>
              <a:off x="4369395" y="3316401"/>
              <a:ext cx="168551" cy="168551"/>
              <a:chOff x="5005199" y="3717032"/>
              <a:chExt cx="168551" cy="168551"/>
            </a:xfrm>
          </p:grpSpPr>
          <p:sp>
            <p:nvSpPr>
              <p:cNvPr id="101" name="椭圆 100"/>
              <p:cNvSpPr/>
              <p:nvPr/>
            </p:nvSpPr>
            <p:spPr>
              <a:xfrm>
                <a:off x="5005199" y="3717032"/>
                <a:ext cx="168551" cy="168551"/>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2" name="等腰三角形 10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103" name="组合 102"/>
          <p:cNvGrpSpPr/>
          <p:nvPr/>
        </p:nvGrpSpPr>
        <p:grpSpPr>
          <a:xfrm>
            <a:off x="1417068" y="4797732"/>
            <a:ext cx="1599929" cy="215444"/>
            <a:chOff x="4369395" y="3284984"/>
            <a:chExt cx="1599929" cy="215444"/>
          </a:xfrm>
        </p:grpSpPr>
        <p:sp>
          <p:nvSpPr>
            <p:cNvPr id="104" name="文本框 9"/>
            <p:cNvSpPr txBox="1"/>
            <p:nvPr/>
          </p:nvSpPr>
          <p:spPr>
            <a:xfrm>
              <a:off x="4581935" y="3284984"/>
              <a:ext cx="1387389"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需要解决问题</a:t>
              </a:r>
              <a:endParaRPr lang="zh-CN" altLang="en-US" sz="1400" dirty="0">
                <a:solidFill>
                  <a:schemeClr val="bg1"/>
                </a:solidFill>
                <a:cs typeface="+mn-ea"/>
                <a:sym typeface="+mn-lt"/>
              </a:endParaRPr>
            </a:p>
          </p:txBody>
        </p:sp>
        <p:grpSp>
          <p:nvGrpSpPr>
            <p:cNvPr id="150" name="组合 149"/>
            <p:cNvGrpSpPr/>
            <p:nvPr/>
          </p:nvGrpSpPr>
          <p:grpSpPr>
            <a:xfrm>
              <a:off x="4369395" y="3316401"/>
              <a:ext cx="168551" cy="168551"/>
              <a:chOff x="5005199" y="3717032"/>
              <a:chExt cx="168551" cy="168551"/>
            </a:xfrm>
          </p:grpSpPr>
          <p:sp>
            <p:nvSpPr>
              <p:cNvPr id="151" name="椭圆 150"/>
              <p:cNvSpPr/>
              <p:nvPr/>
            </p:nvSpPr>
            <p:spPr>
              <a:xfrm>
                <a:off x="5005199" y="3717032"/>
                <a:ext cx="168551" cy="168551"/>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52" name="等腰三角形 15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153" name="组合 152"/>
          <p:cNvGrpSpPr/>
          <p:nvPr/>
        </p:nvGrpSpPr>
        <p:grpSpPr>
          <a:xfrm>
            <a:off x="2857228" y="4797732"/>
            <a:ext cx="1436675" cy="215444"/>
            <a:chOff x="4369395" y="3284984"/>
            <a:chExt cx="1436675" cy="215444"/>
          </a:xfrm>
        </p:grpSpPr>
        <p:sp>
          <p:nvSpPr>
            <p:cNvPr id="15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行业前景</a:t>
              </a:r>
              <a:endParaRPr lang="zh-CN" altLang="en-US" sz="1400" dirty="0">
                <a:solidFill>
                  <a:schemeClr val="bg1"/>
                </a:solidFill>
                <a:cs typeface="+mn-ea"/>
                <a:sym typeface="+mn-lt"/>
              </a:endParaRPr>
            </a:p>
          </p:txBody>
        </p:sp>
        <p:grpSp>
          <p:nvGrpSpPr>
            <p:cNvPr id="155" name="组合 154"/>
            <p:cNvGrpSpPr/>
            <p:nvPr/>
          </p:nvGrpSpPr>
          <p:grpSpPr>
            <a:xfrm>
              <a:off x="4369395" y="3316401"/>
              <a:ext cx="168551" cy="168551"/>
              <a:chOff x="5005199" y="3717032"/>
              <a:chExt cx="168551" cy="168551"/>
            </a:xfrm>
          </p:grpSpPr>
          <p:sp>
            <p:nvSpPr>
              <p:cNvPr id="156" name="椭圆 155"/>
              <p:cNvSpPr/>
              <p:nvPr/>
            </p:nvSpPr>
            <p:spPr>
              <a:xfrm>
                <a:off x="5005199" y="3717032"/>
                <a:ext cx="168551" cy="168551"/>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57" name="等腰三角形 15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158" name="组合 157"/>
          <p:cNvGrpSpPr/>
          <p:nvPr/>
        </p:nvGrpSpPr>
        <p:grpSpPr>
          <a:xfrm>
            <a:off x="1417068" y="5085184"/>
            <a:ext cx="1436675" cy="215444"/>
            <a:chOff x="4369395" y="3284984"/>
            <a:chExt cx="1436675" cy="215444"/>
          </a:xfrm>
        </p:grpSpPr>
        <p:sp>
          <p:nvSpPr>
            <p:cNvPr id="15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竞争对手分析</a:t>
              </a:r>
              <a:endParaRPr lang="zh-CN" altLang="en-US" sz="1400" dirty="0">
                <a:solidFill>
                  <a:schemeClr val="bg1"/>
                </a:solidFill>
                <a:cs typeface="+mn-ea"/>
                <a:sym typeface="+mn-lt"/>
              </a:endParaRPr>
            </a:p>
          </p:txBody>
        </p:sp>
        <p:grpSp>
          <p:nvGrpSpPr>
            <p:cNvPr id="160" name="组合 159"/>
            <p:cNvGrpSpPr/>
            <p:nvPr/>
          </p:nvGrpSpPr>
          <p:grpSpPr>
            <a:xfrm>
              <a:off x="4369395" y="3316401"/>
              <a:ext cx="168551" cy="168551"/>
              <a:chOff x="5005199" y="3717032"/>
              <a:chExt cx="168551" cy="168551"/>
            </a:xfrm>
          </p:grpSpPr>
          <p:sp>
            <p:nvSpPr>
              <p:cNvPr id="161" name="椭圆 160"/>
              <p:cNvSpPr/>
              <p:nvPr/>
            </p:nvSpPr>
            <p:spPr>
              <a:xfrm>
                <a:off x="5005199" y="3717032"/>
                <a:ext cx="168551" cy="168551"/>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62" name="等腰三角形 16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163" name="组合 162"/>
          <p:cNvGrpSpPr/>
          <p:nvPr/>
        </p:nvGrpSpPr>
        <p:grpSpPr>
          <a:xfrm>
            <a:off x="2857228" y="5085184"/>
            <a:ext cx="1436675" cy="215444"/>
            <a:chOff x="4369395" y="3284984"/>
            <a:chExt cx="1436675" cy="215444"/>
          </a:xfrm>
        </p:grpSpPr>
        <p:sp>
          <p:nvSpPr>
            <p:cNvPr id="16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我们的优势</a:t>
              </a:r>
              <a:endParaRPr lang="zh-CN" altLang="en-US" sz="1400" dirty="0">
                <a:solidFill>
                  <a:schemeClr val="bg1"/>
                </a:solidFill>
                <a:cs typeface="+mn-ea"/>
                <a:sym typeface="+mn-lt"/>
              </a:endParaRPr>
            </a:p>
          </p:txBody>
        </p:sp>
        <p:grpSp>
          <p:nvGrpSpPr>
            <p:cNvPr id="165" name="组合 164"/>
            <p:cNvGrpSpPr/>
            <p:nvPr/>
          </p:nvGrpSpPr>
          <p:grpSpPr>
            <a:xfrm>
              <a:off x="4369395" y="3316401"/>
              <a:ext cx="168551" cy="168551"/>
              <a:chOff x="5005199" y="3717032"/>
              <a:chExt cx="168551" cy="168551"/>
            </a:xfrm>
          </p:grpSpPr>
          <p:sp>
            <p:nvSpPr>
              <p:cNvPr id="166" name="椭圆 165"/>
              <p:cNvSpPr/>
              <p:nvPr/>
            </p:nvSpPr>
            <p:spPr>
              <a:xfrm>
                <a:off x="5005199" y="3717032"/>
                <a:ext cx="168551" cy="168551"/>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67" name="等腰三角形 16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cxnSp>
        <p:nvCxnSpPr>
          <p:cNvPr id="168" name="直接连接符 167"/>
          <p:cNvCxnSpPr/>
          <p:nvPr/>
        </p:nvCxnSpPr>
        <p:spPr>
          <a:xfrm>
            <a:off x="1464791" y="4220508"/>
            <a:ext cx="2472556"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9" name="KSO_Shape"/>
          <p:cNvSpPr>
            <a:spLocks/>
          </p:cNvSpPr>
          <p:nvPr/>
        </p:nvSpPr>
        <p:spPr bwMode="auto">
          <a:xfrm>
            <a:off x="4497683" y="2869743"/>
            <a:ext cx="369883" cy="315016"/>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cs typeface="+mn-ea"/>
              <a:sym typeface="+mn-lt"/>
            </a:endParaRPr>
          </a:p>
        </p:txBody>
      </p:sp>
      <p:grpSp>
        <p:nvGrpSpPr>
          <p:cNvPr id="40" name="组合 39"/>
          <p:cNvGrpSpPr/>
          <p:nvPr/>
        </p:nvGrpSpPr>
        <p:grpSpPr>
          <a:xfrm>
            <a:off x="1417068" y="5373796"/>
            <a:ext cx="1436675" cy="215444"/>
            <a:chOff x="4369395" y="3284984"/>
            <a:chExt cx="1436675" cy="215444"/>
          </a:xfrm>
        </p:grpSpPr>
        <p:sp>
          <p:nvSpPr>
            <p:cNvPr id="4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可行性分析</a:t>
              </a:r>
              <a:endParaRPr lang="zh-CN" altLang="en-US" sz="1400" dirty="0">
                <a:solidFill>
                  <a:schemeClr val="bg1"/>
                </a:solidFill>
                <a:cs typeface="+mn-ea"/>
                <a:sym typeface="+mn-lt"/>
              </a:endParaRPr>
            </a:p>
          </p:txBody>
        </p:sp>
        <p:grpSp>
          <p:nvGrpSpPr>
            <p:cNvPr id="42"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sp>
        <p:nvSpPr>
          <p:cNvPr id="50" name="矩形 49"/>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矩形 50"/>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矩形 51"/>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矩形 52"/>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4" name="矩形 53"/>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5" name="组合 54"/>
          <p:cNvGrpSpPr/>
          <p:nvPr/>
        </p:nvGrpSpPr>
        <p:grpSpPr>
          <a:xfrm>
            <a:off x="2860713" y="5373216"/>
            <a:ext cx="1436675" cy="215444"/>
            <a:chOff x="4369395" y="3284984"/>
            <a:chExt cx="1436675" cy="215444"/>
          </a:xfrm>
        </p:grpSpPr>
        <p:sp>
          <p:nvSpPr>
            <p:cNvPr id="5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项目发展情况</a:t>
              </a:r>
              <a:endParaRPr lang="zh-CN" altLang="en-US" sz="1400" dirty="0">
                <a:solidFill>
                  <a:schemeClr val="bg1"/>
                </a:solidFill>
                <a:cs typeface="+mn-ea"/>
                <a:sym typeface="+mn-lt"/>
              </a:endParaRPr>
            </a:p>
          </p:txBody>
        </p:sp>
        <p:grpSp>
          <p:nvGrpSpPr>
            <p:cNvPr id="57" name="组合 56"/>
            <p:cNvGrpSpPr/>
            <p:nvPr/>
          </p:nvGrpSpPr>
          <p:grpSpPr>
            <a:xfrm>
              <a:off x="4369395" y="3316401"/>
              <a:ext cx="168551" cy="168551"/>
              <a:chOff x="5005199" y="3717032"/>
              <a:chExt cx="168551" cy="168551"/>
            </a:xfrm>
          </p:grpSpPr>
          <p:sp>
            <p:nvSpPr>
              <p:cNvPr id="58" name="椭圆 57"/>
              <p:cNvSpPr/>
              <p:nvPr/>
            </p:nvSpPr>
            <p:spPr>
              <a:xfrm>
                <a:off x="5005199" y="3717032"/>
                <a:ext cx="168551" cy="168551"/>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59" name="等腰三角形 5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spTree>
    <p:extLst>
      <p:ext uri="{BB962C8B-B14F-4D97-AF65-F5344CB8AC3E}">
        <p14:creationId xmlns:p14="http://schemas.microsoft.com/office/powerpoint/2010/main" val="131838191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500" fill="hold"/>
                                        <p:tgtEl>
                                          <p:spTgt spid="87"/>
                                        </p:tgtEl>
                                        <p:attrNameLst>
                                          <p:attrName>ppt_w</p:attrName>
                                        </p:attrNameLst>
                                      </p:cBhvr>
                                      <p:tavLst>
                                        <p:tav tm="0">
                                          <p:val>
                                            <p:fltVal val="0"/>
                                          </p:val>
                                        </p:tav>
                                        <p:tav tm="100000">
                                          <p:val>
                                            <p:strVal val="#ppt_w"/>
                                          </p:val>
                                        </p:tav>
                                      </p:tavLst>
                                    </p:anim>
                                    <p:anim calcmode="lin" valueType="num">
                                      <p:cBhvr>
                                        <p:cTn id="8" dur="500" fill="hold"/>
                                        <p:tgtEl>
                                          <p:spTgt spid="87"/>
                                        </p:tgtEl>
                                        <p:attrNameLst>
                                          <p:attrName>ppt_h</p:attrName>
                                        </p:attrNameLst>
                                      </p:cBhvr>
                                      <p:tavLst>
                                        <p:tav tm="0">
                                          <p:val>
                                            <p:fltVal val="0"/>
                                          </p:val>
                                        </p:tav>
                                        <p:tav tm="100000">
                                          <p:val>
                                            <p:strVal val="#ppt_h"/>
                                          </p:val>
                                        </p:tav>
                                      </p:tavLst>
                                    </p:anim>
                                    <p:animEffect transition="in" filter="fade">
                                      <p:cBhvr>
                                        <p:cTn id="9" dur="500"/>
                                        <p:tgtEl>
                                          <p:spTgt spid="8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21" presetClass="entr" presetSubtype="1" fill="hold" grpId="0" nodeType="withEffect">
                                  <p:stCondLst>
                                    <p:cond delay="500"/>
                                  </p:stCondLst>
                                  <p:childTnLst>
                                    <p:set>
                                      <p:cBhvr>
                                        <p:cTn id="17" dur="1" fill="hold">
                                          <p:stCondLst>
                                            <p:cond delay="0"/>
                                          </p:stCondLst>
                                        </p:cTn>
                                        <p:tgtEl>
                                          <p:spTgt spid="89"/>
                                        </p:tgtEl>
                                        <p:attrNameLst>
                                          <p:attrName>style.visibility</p:attrName>
                                        </p:attrNameLst>
                                      </p:cBhvr>
                                      <p:to>
                                        <p:strVal val="visible"/>
                                      </p:to>
                                    </p:set>
                                    <p:animEffect transition="in" filter="wheel(1)">
                                      <p:cBhvr>
                                        <p:cTn id="18" dur="400"/>
                                        <p:tgtEl>
                                          <p:spTgt spid="89"/>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91"/>
                                        </p:tgtEl>
                                        <p:attrNameLst>
                                          <p:attrName>style.visibility</p:attrName>
                                        </p:attrNameLst>
                                      </p:cBhvr>
                                      <p:to>
                                        <p:strVal val="visible"/>
                                      </p:to>
                                    </p:set>
                                    <p:anim calcmode="lin" valueType="num">
                                      <p:cBhvr>
                                        <p:cTn id="21" dur="500" fill="hold"/>
                                        <p:tgtEl>
                                          <p:spTgt spid="91"/>
                                        </p:tgtEl>
                                        <p:attrNameLst>
                                          <p:attrName>ppt_w</p:attrName>
                                        </p:attrNameLst>
                                      </p:cBhvr>
                                      <p:tavLst>
                                        <p:tav tm="0">
                                          <p:val>
                                            <p:fltVal val="0"/>
                                          </p:val>
                                        </p:tav>
                                        <p:tav tm="100000">
                                          <p:val>
                                            <p:strVal val="#ppt_w"/>
                                          </p:val>
                                        </p:tav>
                                      </p:tavLst>
                                    </p:anim>
                                    <p:anim calcmode="lin" valueType="num">
                                      <p:cBhvr>
                                        <p:cTn id="22" dur="500" fill="hold"/>
                                        <p:tgtEl>
                                          <p:spTgt spid="91"/>
                                        </p:tgtEl>
                                        <p:attrNameLst>
                                          <p:attrName>ppt_h</p:attrName>
                                        </p:attrNameLst>
                                      </p:cBhvr>
                                      <p:tavLst>
                                        <p:tav tm="0">
                                          <p:val>
                                            <p:fltVal val="0"/>
                                          </p:val>
                                        </p:tav>
                                        <p:tav tm="100000">
                                          <p:val>
                                            <p:strVal val="#ppt_h"/>
                                          </p:val>
                                        </p:tav>
                                      </p:tavLst>
                                    </p:anim>
                                    <p:animEffect transition="in" filter="fade">
                                      <p:cBhvr>
                                        <p:cTn id="23" dur="500"/>
                                        <p:tgtEl>
                                          <p:spTgt spid="91"/>
                                        </p:tgtEl>
                                      </p:cBhvr>
                                    </p:animEffect>
                                  </p:childTnLst>
                                </p:cTn>
                              </p:par>
                              <p:par>
                                <p:cTn id="24" presetID="42" presetClass="entr" presetSubtype="0" fill="hold" grpId="0" nodeType="withEffect">
                                  <p:stCondLst>
                                    <p:cond delay="50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1000"/>
                                        <p:tgtEl>
                                          <p:spTgt spid="39"/>
                                        </p:tgtEl>
                                      </p:cBhvr>
                                    </p:animEffect>
                                    <p:anim calcmode="lin" valueType="num">
                                      <p:cBhvr>
                                        <p:cTn id="27" dur="1000" fill="hold"/>
                                        <p:tgtEl>
                                          <p:spTgt spid="39"/>
                                        </p:tgtEl>
                                        <p:attrNameLst>
                                          <p:attrName>ppt_x</p:attrName>
                                        </p:attrNameLst>
                                      </p:cBhvr>
                                      <p:tavLst>
                                        <p:tav tm="0">
                                          <p:val>
                                            <p:strVal val="#ppt_x"/>
                                          </p:val>
                                        </p:tav>
                                        <p:tav tm="100000">
                                          <p:val>
                                            <p:strVal val="#ppt_x"/>
                                          </p:val>
                                        </p:tav>
                                      </p:tavLst>
                                    </p:anim>
                                    <p:anim calcmode="lin" valueType="num">
                                      <p:cBhvr>
                                        <p:cTn id="28" dur="1000" fill="hold"/>
                                        <p:tgtEl>
                                          <p:spTgt spid="39"/>
                                        </p:tgtEl>
                                        <p:attrNameLst>
                                          <p:attrName>ppt_y</p:attrName>
                                        </p:attrNameLst>
                                      </p:cBhvr>
                                      <p:tavLst>
                                        <p:tav tm="0">
                                          <p:val>
                                            <p:strVal val="#ppt_y+.1"/>
                                          </p:val>
                                        </p:tav>
                                        <p:tav tm="100000">
                                          <p:val>
                                            <p:strVal val="#ppt_y"/>
                                          </p:val>
                                        </p:tav>
                                      </p:tavLst>
                                    </p:anim>
                                  </p:childTnLst>
                                </p:cTn>
                              </p:par>
                              <p:par>
                                <p:cTn id="29" presetID="53" presetClass="entr" presetSubtype="16" fill="hold" grpId="0" nodeType="withEffect">
                                  <p:stCondLst>
                                    <p:cond delay="500"/>
                                  </p:stCondLst>
                                  <p:childTnLst>
                                    <p:set>
                                      <p:cBhvr>
                                        <p:cTn id="30" dur="1" fill="hold">
                                          <p:stCondLst>
                                            <p:cond delay="0"/>
                                          </p:stCondLst>
                                        </p:cTn>
                                        <p:tgtEl>
                                          <p:spTgt spid="92"/>
                                        </p:tgtEl>
                                        <p:attrNameLst>
                                          <p:attrName>style.visibility</p:attrName>
                                        </p:attrNameLst>
                                      </p:cBhvr>
                                      <p:to>
                                        <p:strVal val="visible"/>
                                      </p:to>
                                    </p:set>
                                    <p:anim calcmode="lin" valueType="num">
                                      <p:cBhvr>
                                        <p:cTn id="31" dur="500" fill="hold"/>
                                        <p:tgtEl>
                                          <p:spTgt spid="92"/>
                                        </p:tgtEl>
                                        <p:attrNameLst>
                                          <p:attrName>ppt_w</p:attrName>
                                        </p:attrNameLst>
                                      </p:cBhvr>
                                      <p:tavLst>
                                        <p:tav tm="0">
                                          <p:val>
                                            <p:fltVal val="0"/>
                                          </p:val>
                                        </p:tav>
                                        <p:tav tm="100000">
                                          <p:val>
                                            <p:strVal val="#ppt_w"/>
                                          </p:val>
                                        </p:tav>
                                      </p:tavLst>
                                    </p:anim>
                                    <p:anim calcmode="lin" valueType="num">
                                      <p:cBhvr>
                                        <p:cTn id="32" dur="500" fill="hold"/>
                                        <p:tgtEl>
                                          <p:spTgt spid="92"/>
                                        </p:tgtEl>
                                        <p:attrNameLst>
                                          <p:attrName>ppt_h</p:attrName>
                                        </p:attrNameLst>
                                      </p:cBhvr>
                                      <p:tavLst>
                                        <p:tav tm="0">
                                          <p:val>
                                            <p:fltVal val="0"/>
                                          </p:val>
                                        </p:tav>
                                        <p:tav tm="100000">
                                          <p:val>
                                            <p:strVal val="#ppt_h"/>
                                          </p:val>
                                        </p:tav>
                                      </p:tavLst>
                                    </p:anim>
                                    <p:animEffect transition="in" filter="fade">
                                      <p:cBhvr>
                                        <p:cTn id="33" dur="500"/>
                                        <p:tgtEl>
                                          <p:spTgt spid="92"/>
                                        </p:tgtEl>
                                      </p:cBhvr>
                                    </p:animEffect>
                                  </p:childTnLst>
                                </p:cTn>
                              </p:par>
                              <p:par>
                                <p:cTn id="34" presetID="53" presetClass="entr" presetSubtype="16" fill="hold" nodeType="withEffect">
                                  <p:stCondLst>
                                    <p:cond delay="500"/>
                                  </p:stCondLst>
                                  <p:childTnLst>
                                    <p:set>
                                      <p:cBhvr>
                                        <p:cTn id="35" dur="1" fill="hold">
                                          <p:stCondLst>
                                            <p:cond delay="0"/>
                                          </p:stCondLst>
                                        </p:cTn>
                                        <p:tgtEl>
                                          <p:spTgt spid="93"/>
                                        </p:tgtEl>
                                        <p:attrNameLst>
                                          <p:attrName>style.visibility</p:attrName>
                                        </p:attrNameLst>
                                      </p:cBhvr>
                                      <p:to>
                                        <p:strVal val="visible"/>
                                      </p:to>
                                    </p:set>
                                    <p:anim calcmode="lin" valueType="num">
                                      <p:cBhvr>
                                        <p:cTn id="36" dur="500" fill="hold"/>
                                        <p:tgtEl>
                                          <p:spTgt spid="93"/>
                                        </p:tgtEl>
                                        <p:attrNameLst>
                                          <p:attrName>ppt_w</p:attrName>
                                        </p:attrNameLst>
                                      </p:cBhvr>
                                      <p:tavLst>
                                        <p:tav tm="0">
                                          <p:val>
                                            <p:fltVal val="0"/>
                                          </p:val>
                                        </p:tav>
                                        <p:tav tm="100000">
                                          <p:val>
                                            <p:strVal val="#ppt_w"/>
                                          </p:val>
                                        </p:tav>
                                      </p:tavLst>
                                    </p:anim>
                                    <p:anim calcmode="lin" valueType="num">
                                      <p:cBhvr>
                                        <p:cTn id="37" dur="500" fill="hold"/>
                                        <p:tgtEl>
                                          <p:spTgt spid="93"/>
                                        </p:tgtEl>
                                        <p:attrNameLst>
                                          <p:attrName>ppt_h</p:attrName>
                                        </p:attrNameLst>
                                      </p:cBhvr>
                                      <p:tavLst>
                                        <p:tav tm="0">
                                          <p:val>
                                            <p:fltVal val="0"/>
                                          </p:val>
                                        </p:tav>
                                        <p:tav tm="100000">
                                          <p:val>
                                            <p:strVal val="#ppt_h"/>
                                          </p:val>
                                        </p:tav>
                                      </p:tavLst>
                                    </p:anim>
                                    <p:animEffect transition="in" filter="fade">
                                      <p:cBhvr>
                                        <p:cTn id="38" dur="500"/>
                                        <p:tgtEl>
                                          <p:spTgt spid="93"/>
                                        </p:tgtEl>
                                      </p:cBhvr>
                                    </p:animEffect>
                                  </p:childTnLst>
                                </p:cTn>
                              </p:par>
                              <p:par>
                                <p:cTn id="39" presetID="53" presetClass="entr" presetSubtype="16" fill="hold" nodeType="withEffect">
                                  <p:stCondLst>
                                    <p:cond delay="500"/>
                                  </p:stCondLst>
                                  <p:childTnLst>
                                    <p:set>
                                      <p:cBhvr>
                                        <p:cTn id="40" dur="1" fill="hold">
                                          <p:stCondLst>
                                            <p:cond delay="0"/>
                                          </p:stCondLst>
                                        </p:cTn>
                                        <p:tgtEl>
                                          <p:spTgt spid="98"/>
                                        </p:tgtEl>
                                        <p:attrNameLst>
                                          <p:attrName>style.visibility</p:attrName>
                                        </p:attrNameLst>
                                      </p:cBhvr>
                                      <p:to>
                                        <p:strVal val="visible"/>
                                      </p:to>
                                    </p:set>
                                    <p:anim calcmode="lin" valueType="num">
                                      <p:cBhvr>
                                        <p:cTn id="41" dur="500" fill="hold"/>
                                        <p:tgtEl>
                                          <p:spTgt spid="98"/>
                                        </p:tgtEl>
                                        <p:attrNameLst>
                                          <p:attrName>ppt_w</p:attrName>
                                        </p:attrNameLst>
                                      </p:cBhvr>
                                      <p:tavLst>
                                        <p:tav tm="0">
                                          <p:val>
                                            <p:fltVal val="0"/>
                                          </p:val>
                                        </p:tav>
                                        <p:tav tm="100000">
                                          <p:val>
                                            <p:strVal val="#ppt_w"/>
                                          </p:val>
                                        </p:tav>
                                      </p:tavLst>
                                    </p:anim>
                                    <p:anim calcmode="lin" valueType="num">
                                      <p:cBhvr>
                                        <p:cTn id="42" dur="500" fill="hold"/>
                                        <p:tgtEl>
                                          <p:spTgt spid="98"/>
                                        </p:tgtEl>
                                        <p:attrNameLst>
                                          <p:attrName>ppt_h</p:attrName>
                                        </p:attrNameLst>
                                      </p:cBhvr>
                                      <p:tavLst>
                                        <p:tav tm="0">
                                          <p:val>
                                            <p:fltVal val="0"/>
                                          </p:val>
                                        </p:tav>
                                        <p:tav tm="100000">
                                          <p:val>
                                            <p:strVal val="#ppt_h"/>
                                          </p:val>
                                        </p:tav>
                                      </p:tavLst>
                                    </p:anim>
                                    <p:animEffect transition="in" filter="fade">
                                      <p:cBhvr>
                                        <p:cTn id="43" dur="500"/>
                                        <p:tgtEl>
                                          <p:spTgt spid="98"/>
                                        </p:tgtEl>
                                      </p:cBhvr>
                                    </p:animEffect>
                                  </p:childTnLst>
                                </p:cTn>
                              </p:par>
                              <p:par>
                                <p:cTn id="44" presetID="53" presetClass="entr" presetSubtype="16" fill="hold" nodeType="withEffect">
                                  <p:stCondLst>
                                    <p:cond delay="500"/>
                                  </p:stCondLst>
                                  <p:childTnLst>
                                    <p:set>
                                      <p:cBhvr>
                                        <p:cTn id="45" dur="1" fill="hold">
                                          <p:stCondLst>
                                            <p:cond delay="0"/>
                                          </p:stCondLst>
                                        </p:cTn>
                                        <p:tgtEl>
                                          <p:spTgt spid="103"/>
                                        </p:tgtEl>
                                        <p:attrNameLst>
                                          <p:attrName>style.visibility</p:attrName>
                                        </p:attrNameLst>
                                      </p:cBhvr>
                                      <p:to>
                                        <p:strVal val="visible"/>
                                      </p:to>
                                    </p:set>
                                    <p:anim calcmode="lin" valueType="num">
                                      <p:cBhvr>
                                        <p:cTn id="46" dur="500" fill="hold"/>
                                        <p:tgtEl>
                                          <p:spTgt spid="103"/>
                                        </p:tgtEl>
                                        <p:attrNameLst>
                                          <p:attrName>ppt_w</p:attrName>
                                        </p:attrNameLst>
                                      </p:cBhvr>
                                      <p:tavLst>
                                        <p:tav tm="0">
                                          <p:val>
                                            <p:fltVal val="0"/>
                                          </p:val>
                                        </p:tav>
                                        <p:tav tm="100000">
                                          <p:val>
                                            <p:strVal val="#ppt_w"/>
                                          </p:val>
                                        </p:tav>
                                      </p:tavLst>
                                    </p:anim>
                                    <p:anim calcmode="lin" valueType="num">
                                      <p:cBhvr>
                                        <p:cTn id="47" dur="500" fill="hold"/>
                                        <p:tgtEl>
                                          <p:spTgt spid="103"/>
                                        </p:tgtEl>
                                        <p:attrNameLst>
                                          <p:attrName>ppt_h</p:attrName>
                                        </p:attrNameLst>
                                      </p:cBhvr>
                                      <p:tavLst>
                                        <p:tav tm="0">
                                          <p:val>
                                            <p:fltVal val="0"/>
                                          </p:val>
                                        </p:tav>
                                        <p:tav tm="100000">
                                          <p:val>
                                            <p:strVal val="#ppt_h"/>
                                          </p:val>
                                        </p:tav>
                                      </p:tavLst>
                                    </p:anim>
                                    <p:animEffect transition="in" filter="fade">
                                      <p:cBhvr>
                                        <p:cTn id="48" dur="500"/>
                                        <p:tgtEl>
                                          <p:spTgt spid="103"/>
                                        </p:tgtEl>
                                      </p:cBhvr>
                                    </p:animEffect>
                                  </p:childTnLst>
                                </p:cTn>
                              </p:par>
                              <p:par>
                                <p:cTn id="49" presetID="53" presetClass="entr" presetSubtype="16" fill="hold" nodeType="withEffect">
                                  <p:stCondLst>
                                    <p:cond delay="500"/>
                                  </p:stCondLst>
                                  <p:childTnLst>
                                    <p:set>
                                      <p:cBhvr>
                                        <p:cTn id="50" dur="1" fill="hold">
                                          <p:stCondLst>
                                            <p:cond delay="0"/>
                                          </p:stCondLst>
                                        </p:cTn>
                                        <p:tgtEl>
                                          <p:spTgt spid="153"/>
                                        </p:tgtEl>
                                        <p:attrNameLst>
                                          <p:attrName>style.visibility</p:attrName>
                                        </p:attrNameLst>
                                      </p:cBhvr>
                                      <p:to>
                                        <p:strVal val="visible"/>
                                      </p:to>
                                    </p:set>
                                    <p:anim calcmode="lin" valueType="num">
                                      <p:cBhvr>
                                        <p:cTn id="51" dur="500" fill="hold"/>
                                        <p:tgtEl>
                                          <p:spTgt spid="153"/>
                                        </p:tgtEl>
                                        <p:attrNameLst>
                                          <p:attrName>ppt_w</p:attrName>
                                        </p:attrNameLst>
                                      </p:cBhvr>
                                      <p:tavLst>
                                        <p:tav tm="0">
                                          <p:val>
                                            <p:fltVal val="0"/>
                                          </p:val>
                                        </p:tav>
                                        <p:tav tm="100000">
                                          <p:val>
                                            <p:strVal val="#ppt_w"/>
                                          </p:val>
                                        </p:tav>
                                      </p:tavLst>
                                    </p:anim>
                                    <p:anim calcmode="lin" valueType="num">
                                      <p:cBhvr>
                                        <p:cTn id="52" dur="500" fill="hold"/>
                                        <p:tgtEl>
                                          <p:spTgt spid="153"/>
                                        </p:tgtEl>
                                        <p:attrNameLst>
                                          <p:attrName>ppt_h</p:attrName>
                                        </p:attrNameLst>
                                      </p:cBhvr>
                                      <p:tavLst>
                                        <p:tav tm="0">
                                          <p:val>
                                            <p:fltVal val="0"/>
                                          </p:val>
                                        </p:tav>
                                        <p:tav tm="100000">
                                          <p:val>
                                            <p:strVal val="#ppt_h"/>
                                          </p:val>
                                        </p:tav>
                                      </p:tavLst>
                                    </p:anim>
                                    <p:animEffect transition="in" filter="fade">
                                      <p:cBhvr>
                                        <p:cTn id="53" dur="500"/>
                                        <p:tgtEl>
                                          <p:spTgt spid="153"/>
                                        </p:tgtEl>
                                      </p:cBhvr>
                                    </p:animEffect>
                                  </p:childTnLst>
                                </p:cTn>
                              </p:par>
                              <p:par>
                                <p:cTn id="54" presetID="53" presetClass="entr" presetSubtype="16" fill="hold" nodeType="withEffect">
                                  <p:stCondLst>
                                    <p:cond delay="500"/>
                                  </p:stCondLst>
                                  <p:childTnLst>
                                    <p:set>
                                      <p:cBhvr>
                                        <p:cTn id="55" dur="1" fill="hold">
                                          <p:stCondLst>
                                            <p:cond delay="0"/>
                                          </p:stCondLst>
                                        </p:cTn>
                                        <p:tgtEl>
                                          <p:spTgt spid="158"/>
                                        </p:tgtEl>
                                        <p:attrNameLst>
                                          <p:attrName>style.visibility</p:attrName>
                                        </p:attrNameLst>
                                      </p:cBhvr>
                                      <p:to>
                                        <p:strVal val="visible"/>
                                      </p:to>
                                    </p:set>
                                    <p:anim calcmode="lin" valueType="num">
                                      <p:cBhvr>
                                        <p:cTn id="56" dur="500" fill="hold"/>
                                        <p:tgtEl>
                                          <p:spTgt spid="158"/>
                                        </p:tgtEl>
                                        <p:attrNameLst>
                                          <p:attrName>ppt_w</p:attrName>
                                        </p:attrNameLst>
                                      </p:cBhvr>
                                      <p:tavLst>
                                        <p:tav tm="0">
                                          <p:val>
                                            <p:fltVal val="0"/>
                                          </p:val>
                                        </p:tav>
                                        <p:tav tm="100000">
                                          <p:val>
                                            <p:strVal val="#ppt_w"/>
                                          </p:val>
                                        </p:tav>
                                      </p:tavLst>
                                    </p:anim>
                                    <p:anim calcmode="lin" valueType="num">
                                      <p:cBhvr>
                                        <p:cTn id="57" dur="500" fill="hold"/>
                                        <p:tgtEl>
                                          <p:spTgt spid="158"/>
                                        </p:tgtEl>
                                        <p:attrNameLst>
                                          <p:attrName>ppt_h</p:attrName>
                                        </p:attrNameLst>
                                      </p:cBhvr>
                                      <p:tavLst>
                                        <p:tav tm="0">
                                          <p:val>
                                            <p:fltVal val="0"/>
                                          </p:val>
                                        </p:tav>
                                        <p:tav tm="100000">
                                          <p:val>
                                            <p:strVal val="#ppt_h"/>
                                          </p:val>
                                        </p:tav>
                                      </p:tavLst>
                                    </p:anim>
                                    <p:animEffect transition="in" filter="fade">
                                      <p:cBhvr>
                                        <p:cTn id="58" dur="500"/>
                                        <p:tgtEl>
                                          <p:spTgt spid="158"/>
                                        </p:tgtEl>
                                      </p:cBhvr>
                                    </p:animEffect>
                                  </p:childTnLst>
                                </p:cTn>
                              </p:par>
                              <p:par>
                                <p:cTn id="59" presetID="53" presetClass="entr" presetSubtype="16" fill="hold" nodeType="withEffect">
                                  <p:stCondLst>
                                    <p:cond delay="500"/>
                                  </p:stCondLst>
                                  <p:childTnLst>
                                    <p:set>
                                      <p:cBhvr>
                                        <p:cTn id="60" dur="1" fill="hold">
                                          <p:stCondLst>
                                            <p:cond delay="0"/>
                                          </p:stCondLst>
                                        </p:cTn>
                                        <p:tgtEl>
                                          <p:spTgt spid="163"/>
                                        </p:tgtEl>
                                        <p:attrNameLst>
                                          <p:attrName>style.visibility</p:attrName>
                                        </p:attrNameLst>
                                      </p:cBhvr>
                                      <p:to>
                                        <p:strVal val="visible"/>
                                      </p:to>
                                    </p:set>
                                    <p:anim calcmode="lin" valueType="num">
                                      <p:cBhvr>
                                        <p:cTn id="61" dur="500" fill="hold"/>
                                        <p:tgtEl>
                                          <p:spTgt spid="163"/>
                                        </p:tgtEl>
                                        <p:attrNameLst>
                                          <p:attrName>ppt_w</p:attrName>
                                        </p:attrNameLst>
                                      </p:cBhvr>
                                      <p:tavLst>
                                        <p:tav tm="0">
                                          <p:val>
                                            <p:fltVal val="0"/>
                                          </p:val>
                                        </p:tav>
                                        <p:tav tm="100000">
                                          <p:val>
                                            <p:strVal val="#ppt_w"/>
                                          </p:val>
                                        </p:tav>
                                      </p:tavLst>
                                    </p:anim>
                                    <p:anim calcmode="lin" valueType="num">
                                      <p:cBhvr>
                                        <p:cTn id="62" dur="500" fill="hold"/>
                                        <p:tgtEl>
                                          <p:spTgt spid="163"/>
                                        </p:tgtEl>
                                        <p:attrNameLst>
                                          <p:attrName>ppt_h</p:attrName>
                                        </p:attrNameLst>
                                      </p:cBhvr>
                                      <p:tavLst>
                                        <p:tav tm="0">
                                          <p:val>
                                            <p:fltVal val="0"/>
                                          </p:val>
                                        </p:tav>
                                        <p:tav tm="100000">
                                          <p:val>
                                            <p:strVal val="#ppt_h"/>
                                          </p:val>
                                        </p:tav>
                                      </p:tavLst>
                                    </p:anim>
                                    <p:animEffect transition="in" filter="fade">
                                      <p:cBhvr>
                                        <p:cTn id="63" dur="500"/>
                                        <p:tgtEl>
                                          <p:spTgt spid="163"/>
                                        </p:tgtEl>
                                      </p:cBhvr>
                                    </p:animEffect>
                                  </p:childTnLst>
                                </p:cTn>
                              </p:par>
                              <p:par>
                                <p:cTn id="64" presetID="53" presetClass="entr" presetSubtype="16" fill="hold" nodeType="withEffect">
                                  <p:stCondLst>
                                    <p:cond delay="500"/>
                                  </p:stCondLst>
                                  <p:childTnLst>
                                    <p:set>
                                      <p:cBhvr>
                                        <p:cTn id="65" dur="1" fill="hold">
                                          <p:stCondLst>
                                            <p:cond delay="0"/>
                                          </p:stCondLst>
                                        </p:cTn>
                                        <p:tgtEl>
                                          <p:spTgt spid="40"/>
                                        </p:tgtEl>
                                        <p:attrNameLst>
                                          <p:attrName>style.visibility</p:attrName>
                                        </p:attrNameLst>
                                      </p:cBhvr>
                                      <p:to>
                                        <p:strVal val="visible"/>
                                      </p:to>
                                    </p:set>
                                    <p:anim calcmode="lin" valueType="num">
                                      <p:cBhvr>
                                        <p:cTn id="66" dur="500" fill="hold"/>
                                        <p:tgtEl>
                                          <p:spTgt spid="40"/>
                                        </p:tgtEl>
                                        <p:attrNameLst>
                                          <p:attrName>ppt_w</p:attrName>
                                        </p:attrNameLst>
                                      </p:cBhvr>
                                      <p:tavLst>
                                        <p:tav tm="0">
                                          <p:val>
                                            <p:fltVal val="0"/>
                                          </p:val>
                                        </p:tav>
                                        <p:tav tm="100000">
                                          <p:val>
                                            <p:strVal val="#ppt_w"/>
                                          </p:val>
                                        </p:tav>
                                      </p:tavLst>
                                    </p:anim>
                                    <p:anim calcmode="lin" valueType="num">
                                      <p:cBhvr>
                                        <p:cTn id="67" dur="500" fill="hold"/>
                                        <p:tgtEl>
                                          <p:spTgt spid="40"/>
                                        </p:tgtEl>
                                        <p:attrNameLst>
                                          <p:attrName>ppt_h</p:attrName>
                                        </p:attrNameLst>
                                      </p:cBhvr>
                                      <p:tavLst>
                                        <p:tav tm="0">
                                          <p:val>
                                            <p:fltVal val="0"/>
                                          </p:val>
                                        </p:tav>
                                        <p:tav tm="100000">
                                          <p:val>
                                            <p:strVal val="#ppt_h"/>
                                          </p:val>
                                        </p:tav>
                                      </p:tavLst>
                                    </p:anim>
                                    <p:animEffect transition="in" filter="fade">
                                      <p:cBhvr>
                                        <p:cTn id="68" dur="500"/>
                                        <p:tgtEl>
                                          <p:spTgt spid="40"/>
                                        </p:tgtEl>
                                      </p:cBhvr>
                                    </p:animEffect>
                                  </p:childTnLst>
                                </p:cTn>
                              </p:par>
                              <p:par>
                                <p:cTn id="69" presetID="53" presetClass="entr" presetSubtype="16" fill="hold" nodeType="withEffect">
                                  <p:stCondLst>
                                    <p:cond delay="500"/>
                                  </p:stCondLst>
                                  <p:childTnLst>
                                    <p:set>
                                      <p:cBhvr>
                                        <p:cTn id="70" dur="1" fill="hold">
                                          <p:stCondLst>
                                            <p:cond delay="0"/>
                                          </p:stCondLst>
                                        </p:cTn>
                                        <p:tgtEl>
                                          <p:spTgt spid="55"/>
                                        </p:tgtEl>
                                        <p:attrNameLst>
                                          <p:attrName>style.visibility</p:attrName>
                                        </p:attrNameLst>
                                      </p:cBhvr>
                                      <p:to>
                                        <p:strVal val="visible"/>
                                      </p:to>
                                    </p:set>
                                    <p:anim calcmode="lin" valueType="num">
                                      <p:cBhvr>
                                        <p:cTn id="71" dur="500" fill="hold"/>
                                        <p:tgtEl>
                                          <p:spTgt spid="55"/>
                                        </p:tgtEl>
                                        <p:attrNameLst>
                                          <p:attrName>ppt_w</p:attrName>
                                        </p:attrNameLst>
                                      </p:cBhvr>
                                      <p:tavLst>
                                        <p:tav tm="0">
                                          <p:val>
                                            <p:fltVal val="0"/>
                                          </p:val>
                                        </p:tav>
                                        <p:tav tm="100000">
                                          <p:val>
                                            <p:strVal val="#ppt_w"/>
                                          </p:val>
                                        </p:tav>
                                      </p:tavLst>
                                    </p:anim>
                                    <p:anim calcmode="lin" valueType="num">
                                      <p:cBhvr>
                                        <p:cTn id="72" dur="500" fill="hold"/>
                                        <p:tgtEl>
                                          <p:spTgt spid="55"/>
                                        </p:tgtEl>
                                        <p:attrNameLst>
                                          <p:attrName>ppt_h</p:attrName>
                                        </p:attrNameLst>
                                      </p:cBhvr>
                                      <p:tavLst>
                                        <p:tav tm="0">
                                          <p:val>
                                            <p:fltVal val="0"/>
                                          </p:val>
                                        </p:tav>
                                        <p:tav tm="100000">
                                          <p:val>
                                            <p:strVal val="#ppt_h"/>
                                          </p:val>
                                        </p:tav>
                                      </p:tavLst>
                                    </p:anim>
                                    <p:animEffect transition="in" filter="fade">
                                      <p:cBhvr>
                                        <p:cTn id="73" dur="500"/>
                                        <p:tgtEl>
                                          <p:spTgt spid="55"/>
                                        </p:tgtEl>
                                      </p:cBhvr>
                                    </p:animEffect>
                                  </p:childTnLst>
                                </p:cTn>
                              </p:par>
                              <p:par>
                                <p:cTn id="74" presetID="53" presetClass="entr" presetSubtype="16" fill="hold" nodeType="withEffect">
                                  <p:stCondLst>
                                    <p:cond delay="500"/>
                                  </p:stCondLst>
                                  <p:childTnLst>
                                    <p:set>
                                      <p:cBhvr>
                                        <p:cTn id="75" dur="1" fill="hold">
                                          <p:stCondLst>
                                            <p:cond delay="0"/>
                                          </p:stCondLst>
                                        </p:cTn>
                                        <p:tgtEl>
                                          <p:spTgt spid="168"/>
                                        </p:tgtEl>
                                        <p:attrNameLst>
                                          <p:attrName>style.visibility</p:attrName>
                                        </p:attrNameLst>
                                      </p:cBhvr>
                                      <p:to>
                                        <p:strVal val="visible"/>
                                      </p:to>
                                    </p:set>
                                    <p:anim calcmode="lin" valueType="num">
                                      <p:cBhvr>
                                        <p:cTn id="76" dur="500" fill="hold"/>
                                        <p:tgtEl>
                                          <p:spTgt spid="168"/>
                                        </p:tgtEl>
                                        <p:attrNameLst>
                                          <p:attrName>ppt_w</p:attrName>
                                        </p:attrNameLst>
                                      </p:cBhvr>
                                      <p:tavLst>
                                        <p:tav tm="0">
                                          <p:val>
                                            <p:fltVal val="0"/>
                                          </p:val>
                                        </p:tav>
                                        <p:tav tm="100000">
                                          <p:val>
                                            <p:strVal val="#ppt_w"/>
                                          </p:val>
                                        </p:tav>
                                      </p:tavLst>
                                    </p:anim>
                                    <p:anim calcmode="lin" valueType="num">
                                      <p:cBhvr>
                                        <p:cTn id="77" dur="500" fill="hold"/>
                                        <p:tgtEl>
                                          <p:spTgt spid="168"/>
                                        </p:tgtEl>
                                        <p:attrNameLst>
                                          <p:attrName>ppt_h</p:attrName>
                                        </p:attrNameLst>
                                      </p:cBhvr>
                                      <p:tavLst>
                                        <p:tav tm="0">
                                          <p:val>
                                            <p:fltVal val="0"/>
                                          </p:val>
                                        </p:tav>
                                        <p:tav tm="100000">
                                          <p:val>
                                            <p:strVal val="#ppt_h"/>
                                          </p:val>
                                        </p:tav>
                                      </p:tavLst>
                                    </p:anim>
                                    <p:animEffect transition="in" filter="fade">
                                      <p:cBhvr>
                                        <p:cTn id="78" dur="5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7" grpId="0" animBg="1"/>
      <p:bldP spid="89" grpId="0" animBg="1"/>
      <p:bldP spid="91" grpId="0"/>
      <p:bldP spid="92" grpId="0"/>
      <p:bldP spid="3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2"/>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cs typeface="+mn-ea"/>
                <a:sym typeface="+mn-lt"/>
              </a:rPr>
              <a:t>项目来源</a:t>
            </a:r>
            <a:endParaRPr lang="zh-CN" altLang="en-US" dirty="0">
              <a:solidFill>
                <a:schemeClr val="tx1">
                  <a:lumMod val="65000"/>
                  <a:lumOff val="35000"/>
                </a:schemeClr>
              </a:solidFill>
              <a:cs typeface="+mn-ea"/>
              <a:sym typeface="+mn-lt"/>
            </a:endParaRPr>
          </a:p>
        </p:txBody>
      </p:sp>
      <p:sp>
        <p:nvSpPr>
          <p:cNvPr id="64" name="六边形 63"/>
          <p:cNvSpPr/>
          <p:nvPr/>
        </p:nvSpPr>
        <p:spPr>
          <a:xfrm>
            <a:off x="241896" y="125400"/>
            <a:ext cx="481345" cy="414953"/>
          </a:xfrm>
          <a:prstGeom prst="hexagon">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9412843" y="188641"/>
            <a:ext cx="933216" cy="33441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69" name="矩形 68"/>
          <p:cNvSpPr/>
          <p:nvPr/>
        </p:nvSpPr>
        <p:spPr>
          <a:xfrm>
            <a:off x="10347503" y="187551"/>
            <a:ext cx="1582732" cy="334417"/>
          </a:xfrm>
          <a:prstGeom prst="rect">
            <a:avLst/>
          </a:prstGeom>
          <a:solidFill>
            <a:srgbClr val="31859C">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65" name="六边形 64"/>
          <p:cNvSpPr/>
          <p:nvPr/>
        </p:nvSpPr>
        <p:spPr>
          <a:xfrm>
            <a:off x="624979" y="392472"/>
            <a:ext cx="261790" cy="225682"/>
          </a:xfrm>
          <a:prstGeom prst="hexagon">
            <a:avLst/>
          </a:prstGeom>
          <a:solidFill>
            <a:schemeClr val="accent5">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1" name="文本框 9"/>
          <p:cNvSpPr txBox="1"/>
          <p:nvPr/>
        </p:nvSpPr>
        <p:spPr>
          <a:xfrm>
            <a:off x="9412843" y="221073"/>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第二章</a:t>
            </a:r>
            <a:endParaRPr lang="zh-CN" altLang="en-US" sz="1400" dirty="0">
              <a:solidFill>
                <a:schemeClr val="bg1"/>
              </a:solidFill>
              <a:cs typeface="+mn-ea"/>
              <a:sym typeface="+mn-lt"/>
            </a:endParaRPr>
          </a:p>
        </p:txBody>
      </p:sp>
      <p:sp>
        <p:nvSpPr>
          <p:cNvPr id="72" name="文本框 9"/>
          <p:cNvSpPr txBox="1"/>
          <p:nvPr/>
        </p:nvSpPr>
        <p:spPr>
          <a:xfrm>
            <a:off x="10338630" y="213502"/>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项目介绍</a:t>
            </a:r>
            <a:endParaRPr lang="zh-CN" altLang="en-US" sz="1400" dirty="0">
              <a:solidFill>
                <a:schemeClr val="bg1"/>
              </a:solidFill>
              <a:cs typeface="+mn-ea"/>
              <a:sym typeface="+mn-lt"/>
            </a:endParaRPr>
          </a:p>
        </p:txBody>
      </p:sp>
      <p:sp>
        <p:nvSpPr>
          <p:cNvPr id="79" name="KSO_Shape"/>
          <p:cNvSpPr>
            <a:spLocks/>
          </p:cNvSpPr>
          <p:nvPr/>
        </p:nvSpPr>
        <p:spPr bwMode="auto">
          <a:xfrm>
            <a:off x="336091" y="221543"/>
            <a:ext cx="292954" cy="24949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cs typeface="+mn-ea"/>
              <a:sym typeface="+mn-lt"/>
            </a:endParaRPr>
          </a:p>
        </p:txBody>
      </p:sp>
      <p:sp>
        <p:nvSpPr>
          <p:cNvPr id="128" name="Rectangle 4"/>
          <p:cNvSpPr/>
          <p:nvPr/>
        </p:nvSpPr>
        <p:spPr bwMode="auto">
          <a:xfrm>
            <a:off x="0" y="4797152"/>
            <a:ext cx="12256739" cy="2066216"/>
          </a:xfrm>
          <a:prstGeom prst="rect">
            <a:avLst/>
          </a:prstGeom>
          <a:blipFill dpi="0" rotWithShape="1">
            <a:blip r:embed="rId3" cstate="print">
              <a:extLst>
                <a:ext uri="{28A0092B-C50C-407E-A947-70E740481C1C}">
                  <a14:useLocalDpi xmlns:a14="http://schemas.microsoft.com/office/drawing/2010/main"/>
                </a:ext>
              </a:extLst>
            </a:blip>
            <a:srcRect/>
            <a:stretch>
              <a:fillRect/>
            </a:stretch>
          </a:blipFill>
          <a:ln w="25400" cap="flat" cmpd="sng" algn="ctr">
            <a:noFill/>
            <a:prstDash val="solid"/>
            <a:round/>
            <a:headEnd type="none" w="med" len="med"/>
            <a:tailEnd type="none" w="med" len="med"/>
          </a:ln>
          <a:effectLst/>
          <a:extLst/>
        </p:spPr>
        <p:txBody>
          <a:bodyPr vert="horz" wrap="square" lIns="123718" tIns="61859" rIns="123718" bIns="61859" numCol="1" rtlCol="0" anchor="t" anchorCtr="0" compatLnSpc="1">
            <a:prstTxWarp prst="textNoShape">
              <a:avLst/>
            </a:prstTxWarp>
          </a:bodyPr>
          <a:lstStyle/>
          <a:p>
            <a:pPr algn="ctr" defTabSz="1237183" fontAlgn="base">
              <a:spcBef>
                <a:spcPct val="0"/>
              </a:spcBef>
              <a:spcAft>
                <a:spcPct val="0"/>
              </a:spcAft>
            </a:pPr>
            <a:endParaRPr lang="en-US" sz="7600">
              <a:solidFill>
                <a:srgbClr val="000000"/>
              </a:solidFill>
              <a:cs typeface="+mn-ea"/>
              <a:sym typeface="+mn-lt"/>
            </a:endParaRPr>
          </a:p>
        </p:txBody>
      </p:sp>
      <p:sp>
        <p:nvSpPr>
          <p:cNvPr id="129" name="矩形 128"/>
          <p:cNvSpPr/>
          <p:nvPr/>
        </p:nvSpPr>
        <p:spPr bwMode="auto">
          <a:xfrm>
            <a:off x="2" y="4797152"/>
            <a:ext cx="12256740" cy="2066216"/>
          </a:xfrm>
          <a:prstGeom prst="rect">
            <a:avLst/>
          </a:prstGeom>
          <a:solidFill>
            <a:schemeClr val="accent1">
              <a:lumMod val="75000"/>
              <a:alpha val="83000"/>
            </a:schemeClr>
          </a:solidFill>
          <a:ln w="25400" cap="flat" cmpd="sng" algn="ctr">
            <a:noFill/>
            <a:prstDash val="solid"/>
            <a:round/>
            <a:headEnd type="none" w="med" len="med"/>
            <a:tailEnd type="none" w="med" len="med"/>
          </a:ln>
          <a:effectLst/>
          <a:extLst/>
        </p:spPr>
        <p:txBody>
          <a:bodyPr vert="horz" wrap="square" lIns="123718" tIns="61859" rIns="123718" bIns="61859" numCol="1" rtlCol="0" anchor="t" anchorCtr="0" compatLnSpc="1">
            <a:prstTxWarp prst="textNoShape">
              <a:avLst/>
            </a:prstTxWarp>
          </a:bodyPr>
          <a:lstStyle/>
          <a:p>
            <a:pPr algn="ctr" defTabSz="1237183" fontAlgn="base">
              <a:spcBef>
                <a:spcPct val="0"/>
              </a:spcBef>
              <a:spcAft>
                <a:spcPct val="0"/>
              </a:spcAft>
              <a:defRPr/>
            </a:pPr>
            <a:endParaRPr lang="zh-CN" altLang="en-US" sz="7600" kern="0" smtClean="0">
              <a:solidFill>
                <a:srgbClr val="000000"/>
              </a:solidFill>
              <a:cs typeface="+mn-ea"/>
              <a:sym typeface="+mn-lt"/>
            </a:endParaRPr>
          </a:p>
        </p:txBody>
      </p:sp>
      <p:sp>
        <p:nvSpPr>
          <p:cNvPr id="130" name="Rectangle 45"/>
          <p:cNvSpPr>
            <a:spLocks/>
          </p:cNvSpPr>
          <p:nvPr/>
        </p:nvSpPr>
        <p:spPr bwMode="auto">
          <a:xfrm>
            <a:off x="2325717" y="5157194"/>
            <a:ext cx="7588294" cy="59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lnSpc>
                <a:spcPct val="70000"/>
              </a:lnSpc>
              <a:spcBef>
                <a:spcPct val="0"/>
              </a:spcBef>
              <a:spcAft>
                <a:spcPct val="0"/>
              </a:spcAft>
            </a:pPr>
            <a:r>
              <a:rPr lang="zh-CN" altLang="en-US" sz="3600" b="1" dirty="0" smtClean="0">
                <a:solidFill>
                  <a:schemeClr val="bg1"/>
                </a:solidFill>
                <a:cs typeface="+mn-ea"/>
                <a:sym typeface="+mn-lt"/>
              </a:rPr>
              <a:t>输入主题</a:t>
            </a:r>
            <a:endParaRPr lang="en-US" altLang="zh-CN" sz="3600" b="1" dirty="0">
              <a:solidFill>
                <a:schemeClr val="bg1"/>
              </a:solidFill>
              <a:cs typeface="+mn-ea"/>
              <a:sym typeface="+mn-lt"/>
            </a:endParaRPr>
          </a:p>
        </p:txBody>
      </p:sp>
      <p:sp>
        <p:nvSpPr>
          <p:cNvPr id="131" name="Rectangle 14"/>
          <p:cNvSpPr>
            <a:spLocks/>
          </p:cNvSpPr>
          <p:nvPr/>
        </p:nvSpPr>
        <p:spPr bwMode="auto">
          <a:xfrm>
            <a:off x="1665451" y="5783706"/>
            <a:ext cx="8968640" cy="453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200" dirty="0">
                <a:solidFill>
                  <a:srgbClr val="FFFFFF"/>
                </a:solidFill>
                <a:cs typeface="+mn-ea"/>
                <a:sym typeface="+mn-lt"/>
              </a:rPr>
              <a:t>此处添加详细文本描述，建议与标题相关并符合整体语言风格，语言描述尽量简洁生动。尽量将每页幻灯片的字数控制在</a:t>
            </a:r>
            <a:r>
              <a:rPr lang="en-US" altLang="zh-CN" sz="1200" dirty="0">
                <a:solidFill>
                  <a:srgbClr val="FFFFFF"/>
                </a:solidFill>
                <a:cs typeface="+mn-ea"/>
                <a:sym typeface="+mn-lt"/>
              </a:rPr>
              <a:t>200</a:t>
            </a:r>
            <a:r>
              <a:rPr lang="zh-CN" altLang="en-US" sz="1200" dirty="0">
                <a:solidFill>
                  <a:srgbClr val="FFFFFF"/>
                </a:solidFill>
                <a:cs typeface="+mn-ea"/>
                <a:sym typeface="+mn-lt"/>
              </a:rPr>
              <a:t>字以内，</a:t>
            </a:r>
            <a:endParaRPr lang="en-US" altLang="zh-CN" sz="1200" dirty="0">
              <a:solidFill>
                <a:srgbClr val="FFFFFF"/>
              </a:solidFill>
              <a:cs typeface="+mn-ea"/>
              <a:sym typeface="+mn-lt"/>
            </a:endParaRPr>
          </a:p>
          <a:p>
            <a:pPr algn="ctr" fontAlgn="base">
              <a:lnSpc>
                <a:spcPct val="125000"/>
              </a:lnSpc>
              <a:spcBef>
                <a:spcPct val="0"/>
              </a:spcBef>
              <a:spcAft>
                <a:spcPct val="0"/>
              </a:spcAft>
            </a:pPr>
            <a:r>
              <a:rPr lang="zh-CN" altLang="en-US" sz="1200" dirty="0">
                <a:solidFill>
                  <a:srgbClr val="FFFFFF"/>
                </a:solidFill>
                <a:cs typeface="+mn-ea"/>
                <a:sym typeface="+mn-lt"/>
              </a:rPr>
              <a:t>据统计每页幻灯片的最好控制在</a:t>
            </a:r>
            <a:r>
              <a:rPr lang="en-US" altLang="zh-CN" sz="1200" dirty="0">
                <a:solidFill>
                  <a:srgbClr val="FFFFFF"/>
                </a:solidFill>
                <a:cs typeface="+mn-ea"/>
                <a:sym typeface="+mn-lt"/>
              </a:rPr>
              <a:t>5</a:t>
            </a:r>
            <a:r>
              <a:rPr lang="zh-CN" altLang="en-US" sz="1200" dirty="0">
                <a:solidFill>
                  <a:srgbClr val="FFFFFF"/>
                </a:solidFill>
                <a:cs typeface="+mn-ea"/>
                <a:sym typeface="+mn-lt"/>
              </a:rPr>
              <a:t>分钟之内。</a:t>
            </a:r>
            <a:endParaRPr lang="en-US" sz="1200" dirty="0">
              <a:solidFill>
                <a:srgbClr val="FFFFFF"/>
              </a:solidFill>
              <a:cs typeface="+mn-ea"/>
              <a:sym typeface="+mn-lt"/>
            </a:endParaRPr>
          </a:p>
        </p:txBody>
      </p:sp>
      <p:sp>
        <p:nvSpPr>
          <p:cNvPr id="176" name="Round Diagonal Corner Rectangle 3"/>
          <p:cNvSpPr/>
          <p:nvPr/>
        </p:nvSpPr>
        <p:spPr bwMode="auto">
          <a:xfrm rot="5400000">
            <a:off x="8961555" y="932059"/>
            <a:ext cx="1344953" cy="2288151"/>
          </a:xfrm>
          <a:prstGeom prst="round2DiagRect">
            <a:avLst/>
          </a:prstGeom>
          <a:blipFill dpi="0" rotWithShape="0">
            <a:blip r:embed="rId4" cstate="screen">
              <a:extLst>
                <a:ext uri="{28A0092B-C50C-407E-A947-70E740481C1C}">
                  <a14:useLocalDpi xmlns:a14="http://schemas.microsoft.com/office/drawing/2010/main"/>
                </a:ext>
              </a:extLst>
            </a:blip>
            <a:srcRect/>
            <a:stretch>
              <a:fillRect/>
            </a:stretch>
          </a:blipFill>
          <a:ln w="12700" cap="flat" cmpd="sng" algn="ctr">
            <a:solidFill>
              <a:schemeClr val="accent1">
                <a:lumMod val="75000"/>
              </a:schemeClr>
            </a:solidFill>
            <a:prstDash val="solid"/>
            <a:round/>
            <a:headEnd type="none" w="med" len="med"/>
            <a:tailEnd type="none" w="med" len="med"/>
          </a:ln>
          <a:effectLst/>
          <a:extLst/>
        </p:spPr>
        <p:txBody>
          <a:bodyPr vert="horz" wrap="square" lIns="123718" tIns="61859" rIns="123718" bIns="61859" numCol="1" rtlCol="0" anchor="t" anchorCtr="0" compatLnSpc="1">
            <a:prstTxWarp prst="textNoShape">
              <a:avLst/>
            </a:prstTxWarp>
          </a:bodyPr>
          <a:lstStyle/>
          <a:p>
            <a:pPr algn="ctr" defTabSz="1237183" fontAlgn="base">
              <a:spcBef>
                <a:spcPct val="0"/>
              </a:spcBef>
              <a:spcAft>
                <a:spcPct val="0"/>
              </a:spcAft>
            </a:pPr>
            <a:endParaRPr lang="en-US" sz="7600">
              <a:solidFill>
                <a:srgbClr val="000000"/>
              </a:solidFill>
              <a:cs typeface="+mn-ea"/>
              <a:sym typeface="+mn-lt"/>
            </a:endParaRPr>
          </a:p>
        </p:txBody>
      </p:sp>
      <p:sp>
        <p:nvSpPr>
          <p:cNvPr id="177" name="Rectangle 1"/>
          <p:cNvSpPr>
            <a:spLocks/>
          </p:cNvSpPr>
          <p:nvPr/>
        </p:nvSpPr>
        <p:spPr bwMode="auto">
          <a:xfrm>
            <a:off x="1458012" y="1372263"/>
            <a:ext cx="3123247" cy="1370436"/>
          </a:xfrm>
          <a:prstGeom prst="rect">
            <a:avLst/>
          </a:prstGeom>
          <a:noFill/>
          <a:ln w="3175" cap="flat">
            <a:solidFill>
              <a:srgbClr val="92D050"/>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smtClean="0">
              <a:solidFill>
                <a:srgbClr val="595959"/>
              </a:solidFill>
              <a:cs typeface="+mn-ea"/>
              <a:sym typeface="+mn-lt"/>
            </a:endParaRPr>
          </a:p>
        </p:txBody>
      </p:sp>
      <p:grpSp>
        <p:nvGrpSpPr>
          <p:cNvPr id="178" name="Group 41"/>
          <p:cNvGrpSpPr>
            <a:grpSpLocks/>
          </p:cNvGrpSpPr>
          <p:nvPr/>
        </p:nvGrpSpPr>
        <p:grpSpPr bwMode="auto">
          <a:xfrm>
            <a:off x="2519042" y="1556765"/>
            <a:ext cx="1837078" cy="1048529"/>
            <a:chOff x="0" y="-55"/>
            <a:chExt cx="2419" cy="1398"/>
          </a:xfrm>
        </p:grpSpPr>
        <p:sp>
          <p:nvSpPr>
            <p:cNvPr id="179" name="Rectangle 42"/>
            <p:cNvSpPr>
              <a:spLocks/>
            </p:cNvSpPr>
            <p:nvPr/>
          </p:nvSpPr>
          <p:spPr bwMode="auto">
            <a:xfrm>
              <a:off x="0" y="-55"/>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spcBef>
                  <a:spcPct val="0"/>
                </a:spcBef>
                <a:buFont typeface="Arial" charset="0"/>
                <a:buNone/>
              </a:pPr>
              <a:r>
                <a:rPr lang="zh-CN" altLang="en-US" b="1" dirty="0" smtClean="0">
                  <a:solidFill>
                    <a:schemeClr val="tx1">
                      <a:lumMod val="65000"/>
                      <a:lumOff val="35000"/>
                    </a:schemeClr>
                  </a:solidFill>
                  <a:cs typeface="+mn-ea"/>
                  <a:sym typeface="+mn-lt"/>
                </a:rPr>
                <a:t>点击输入标题</a:t>
              </a:r>
              <a:endParaRPr lang="zh-CN" altLang="en-US" b="1" dirty="0">
                <a:solidFill>
                  <a:schemeClr val="tx1">
                    <a:lumMod val="65000"/>
                    <a:lumOff val="35000"/>
                  </a:schemeClr>
                </a:solidFill>
                <a:cs typeface="+mn-ea"/>
                <a:sym typeface="+mn-lt"/>
              </a:endParaRPr>
            </a:p>
          </p:txBody>
        </p:sp>
        <p:sp>
          <p:nvSpPr>
            <p:cNvPr id="180"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cs typeface="+mn-ea"/>
                  <a:sym typeface="+mn-lt"/>
                </a:rPr>
                <a:t>此处添加详细文本描述，建议与标题相关并符合整体语言</a:t>
              </a:r>
              <a:r>
                <a:rPr lang="zh-CN" altLang="en-US" sz="1400" dirty="0" smtClean="0">
                  <a:solidFill>
                    <a:srgbClr val="595959"/>
                  </a:solidFill>
                  <a:cs typeface="+mn-ea"/>
                  <a:sym typeface="+mn-lt"/>
                </a:rPr>
                <a:t>风格</a:t>
              </a:r>
              <a:r>
                <a:rPr lang="en-US" altLang="zh-CN" sz="1400" dirty="0" smtClean="0">
                  <a:solidFill>
                    <a:srgbClr val="595959"/>
                  </a:solidFill>
                  <a:cs typeface="+mn-ea"/>
                  <a:sym typeface="+mn-lt"/>
                </a:rPr>
                <a:t>.</a:t>
              </a:r>
              <a:endParaRPr lang="en-US" sz="1400" dirty="0">
                <a:solidFill>
                  <a:srgbClr val="595959"/>
                </a:solidFill>
                <a:cs typeface="+mn-ea"/>
                <a:sym typeface="+mn-lt"/>
              </a:endParaRPr>
            </a:p>
          </p:txBody>
        </p:sp>
      </p:grpSp>
      <p:sp>
        <p:nvSpPr>
          <p:cNvPr id="181" name="Round Diagonal Corner Rectangle 180"/>
          <p:cNvSpPr/>
          <p:nvPr/>
        </p:nvSpPr>
        <p:spPr bwMode="auto">
          <a:xfrm rot="5400000">
            <a:off x="8961557" y="2620561"/>
            <a:ext cx="1344953" cy="2288149"/>
          </a:xfrm>
          <a:prstGeom prst="round2DiagRect">
            <a:avLst/>
          </a:prstGeom>
          <a:blipFill dpi="0" rotWithShape="0">
            <a:blip r:embed="rId5" cstate="screen">
              <a:extLst>
                <a:ext uri="{28A0092B-C50C-407E-A947-70E740481C1C}">
                  <a14:useLocalDpi xmlns:a14="http://schemas.microsoft.com/office/drawing/2010/main"/>
                </a:ext>
              </a:extLst>
            </a:blip>
            <a:srcRect/>
            <a:stretch>
              <a:fillRect/>
            </a:stretch>
          </a:blipFill>
          <a:ln w="12700" cap="flat" cmpd="sng" algn="ctr">
            <a:solidFill>
              <a:schemeClr val="accent1">
                <a:lumMod val="75000"/>
              </a:schemeClr>
            </a:solidFill>
            <a:prstDash val="solid"/>
            <a:round/>
            <a:headEnd type="none" w="med" len="med"/>
            <a:tailEnd type="none" w="med" len="med"/>
          </a:ln>
          <a:effectLst/>
          <a:extLst/>
        </p:spPr>
        <p:txBody>
          <a:bodyPr vert="horz" wrap="square" lIns="123718" tIns="61859" rIns="123718" bIns="61859" numCol="1" rtlCol="0" anchor="t" anchorCtr="0" compatLnSpc="1">
            <a:prstTxWarp prst="textNoShape">
              <a:avLst/>
            </a:prstTxWarp>
          </a:bodyPr>
          <a:lstStyle/>
          <a:p>
            <a:pPr algn="ctr" defTabSz="1237183" fontAlgn="base">
              <a:spcBef>
                <a:spcPct val="0"/>
              </a:spcBef>
              <a:spcAft>
                <a:spcPct val="0"/>
              </a:spcAft>
            </a:pPr>
            <a:endParaRPr lang="en-US" sz="7600">
              <a:solidFill>
                <a:srgbClr val="000000"/>
              </a:solidFill>
              <a:cs typeface="+mn-ea"/>
              <a:sym typeface="+mn-lt"/>
            </a:endParaRPr>
          </a:p>
        </p:txBody>
      </p:sp>
      <p:sp>
        <p:nvSpPr>
          <p:cNvPr id="182" name="Rectangle 1"/>
          <p:cNvSpPr>
            <a:spLocks/>
          </p:cNvSpPr>
          <p:nvPr/>
        </p:nvSpPr>
        <p:spPr bwMode="auto">
          <a:xfrm>
            <a:off x="5001727" y="1372263"/>
            <a:ext cx="3123247" cy="1370436"/>
          </a:xfrm>
          <a:prstGeom prst="rect">
            <a:avLst/>
          </a:prstGeom>
          <a:noFill/>
          <a:ln w="3175" cap="flat">
            <a:solidFill>
              <a:schemeClr val="accent5">
                <a:lumMod val="75000"/>
              </a:schemeClr>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smtClean="0">
              <a:solidFill>
                <a:srgbClr val="595959"/>
              </a:solidFill>
              <a:cs typeface="+mn-ea"/>
              <a:sym typeface="+mn-lt"/>
            </a:endParaRPr>
          </a:p>
        </p:txBody>
      </p:sp>
      <p:grpSp>
        <p:nvGrpSpPr>
          <p:cNvPr id="183" name="Group 41"/>
          <p:cNvGrpSpPr>
            <a:grpSpLocks/>
          </p:cNvGrpSpPr>
          <p:nvPr/>
        </p:nvGrpSpPr>
        <p:grpSpPr bwMode="auto">
          <a:xfrm>
            <a:off x="6062757" y="1556765"/>
            <a:ext cx="1837078" cy="1048529"/>
            <a:chOff x="0" y="-55"/>
            <a:chExt cx="2419" cy="1398"/>
          </a:xfrm>
        </p:grpSpPr>
        <p:sp>
          <p:nvSpPr>
            <p:cNvPr id="184" name="Rectangle 42"/>
            <p:cNvSpPr>
              <a:spLocks/>
            </p:cNvSpPr>
            <p:nvPr/>
          </p:nvSpPr>
          <p:spPr bwMode="auto">
            <a:xfrm>
              <a:off x="0" y="-55"/>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spcBef>
                  <a:spcPct val="0"/>
                </a:spcBef>
                <a:buFont typeface="Arial" charset="0"/>
                <a:buNone/>
              </a:pPr>
              <a:r>
                <a:rPr lang="zh-CN" altLang="en-US" b="1" dirty="0" smtClean="0">
                  <a:solidFill>
                    <a:schemeClr val="tx1">
                      <a:lumMod val="65000"/>
                      <a:lumOff val="35000"/>
                    </a:schemeClr>
                  </a:solidFill>
                  <a:cs typeface="+mn-ea"/>
                  <a:sym typeface="+mn-lt"/>
                </a:rPr>
                <a:t>点击输入标题</a:t>
              </a:r>
              <a:endParaRPr lang="zh-CN" altLang="en-US" b="1" dirty="0">
                <a:solidFill>
                  <a:schemeClr val="tx1">
                    <a:lumMod val="65000"/>
                    <a:lumOff val="35000"/>
                  </a:schemeClr>
                </a:solidFill>
                <a:cs typeface="+mn-ea"/>
                <a:sym typeface="+mn-lt"/>
              </a:endParaRPr>
            </a:p>
          </p:txBody>
        </p:sp>
        <p:sp>
          <p:nvSpPr>
            <p:cNvPr id="185"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cs typeface="+mn-ea"/>
                  <a:sym typeface="+mn-lt"/>
                </a:rPr>
                <a:t>此处添加详细文本描述，建议与标题相关并符合整体语言</a:t>
              </a:r>
              <a:r>
                <a:rPr lang="zh-CN" altLang="en-US" sz="1400" dirty="0" smtClean="0">
                  <a:solidFill>
                    <a:srgbClr val="595959"/>
                  </a:solidFill>
                  <a:cs typeface="+mn-ea"/>
                  <a:sym typeface="+mn-lt"/>
                </a:rPr>
                <a:t>风格</a:t>
              </a:r>
              <a:r>
                <a:rPr lang="en-US" altLang="zh-CN" sz="1400" dirty="0" smtClean="0">
                  <a:solidFill>
                    <a:srgbClr val="595959"/>
                  </a:solidFill>
                  <a:cs typeface="+mn-ea"/>
                  <a:sym typeface="+mn-lt"/>
                </a:rPr>
                <a:t>.</a:t>
              </a:r>
              <a:endParaRPr lang="en-US" sz="1400" dirty="0">
                <a:solidFill>
                  <a:srgbClr val="595959"/>
                </a:solidFill>
                <a:cs typeface="+mn-ea"/>
                <a:sym typeface="+mn-lt"/>
              </a:endParaRPr>
            </a:p>
          </p:txBody>
        </p:sp>
      </p:grpSp>
      <p:sp>
        <p:nvSpPr>
          <p:cNvPr id="186" name="Rectangle 1"/>
          <p:cNvSpPr>
            <a:spLocks/>
          </p:cNvSpPr>
          <p:nvPr/>
        </p:nvSpPr>
        <p:spPr bwMode="auto">
          <a:xfrm>
            <a:off x="1458012" y="3063157"/>
            <a:ext cx="3123247" cy="1370436"/>
          </a:xfrm>
          <a:prstGeom prst="rect">
            <a:avLst/>
          </a:prstGeom>
          <a:noFill/>
          <a:ln w="3175" cap="flat">
            <a:solidFill>
              <a:schemeClr val="accent2"/>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smtClean="0">
              <a:solidFill>
                <a:srgbClr val="595959"/>
              </a:solidFill>
              <a:cs typeface="+mn-ea"/>
              <a:sym typeface="+mn-lt"/>
            </a:endParaRPr>
          </a:p>
        </p:txBody>
      </p:sp>
      <p:grpSp>
        <p:nvGrpSpPr>
          <p:cNvPr id="187" name="Group 41"/>
          <p:cNvGrpSpPr>
            <a:grpSpLocks/>
          </p:cNvGrpSpPr>
          <p:nvPr/>
        </p:nvGrpSpPr>
        <p:grpSpPr bwMode="auto">
          <a:xfrm>
            <a:off x="2519042" y="3213158"/>
            <a:ext cx="1837078" cy="1083030"/>
            <a:chOff x="0" y="-101"/>
            <a:chExt cx="2419" cy="1444"/>
          </a:xfrm>
        </p:grpSpPr>
        <p:sp>
          <p:nvSpPr>
            <p:cNvPr id="188" name="Rectangle 42"/>
            <p:cNvSpPr>
              <a:spLocks/>
            </p:cNvSpPr>
            <p:nvPr/>
          </p:nvSpPr>
          <p:spPr bwMode="auto">
            <a:xfrm>
              <a:off x="0" y="-101"/>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spcBef>
                  <a:spcPct val="0"/>
                </a:spcBef>
                <a:buFont typeface="Arial" charset="0"/>
                <a:buNone/>
              </a:pPr>
              <a:r>
                <a:rPr lang="zh-CN" altLang="en-US" b="1" dirty="0" smtClean="0">
                  <a:solidFill>
                    <a:schemeClr val="tx1">
                      <a:lumMod val="65000"/>
                      <a:lumOff val="35000"/>
                    </a:schemeClr>
                  </a:solidFill>
                  <a:cs typeface="+mn-ea"/>
                  <a:sym typeface="+mn-lt"/>
                </a:rPr>
                <a:t>点击输入标题</a:t>
              </a:r>
              <a:endParaRPr lang="zh-CN" altLang="en-US" b="1" dirty="0">
                <a:solidFill>
                  <a:schemeClr val="tx1">
                    <a:lumMod val="65000"/>
                    <a:lumOff val="35000"/>
                  </a:schemeClr>
                </a:solidFill>
                <a:cs typeface="+mn-ea"/>
                <a:sym typeface="+mn-lt"/>
              </a:endParaRPr>
            </a:p>
          </p:txBody>
        </p:sp>
        <p:sp>
          <p:nvSpPr>
            <p:cNvPr id="189"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cs typeface="+mn-ea"/>
                  <a:sym typeface="+mn-lt"/>
                </a:rPr>
                <a:t>此处添加详细文本描述，建议与标题相关并符合整体语言</a:t>
              </a:r>
              <a:r>
                <a:rPr lang="zh-CN" altLang="en-US" sz="1400" dirty="0" smtClean="0">
                  <a:solidFill>
                    <a:srgbClr val="595959"/>
                  </a:solidFill>
                  <a:cs typeface="+mn-ea"/>
                  <a:sym typeface="+mn-lt"/>
                </a:rPr>
                <a:t>风格</a:t>
              </a:r>
              <a:r>
                <a:rPr lang="en-US" altLang="zh-CN" sz="1400" dirty="0" smtClean="0">
                  <a:solidFill>
                    <a:srgbClr val="595959"/>
                  </a:solidFill>
                  <a:cs typeface="+mn-ea"/>
                  <a:sym typeface="+mn-lt"/>
                </a:rPr>
                <a:t>.</a:t>
              </a:r>
              <a:endParaRPr lang="en-US" sz="1400" dirty="0">
                <a:solidFill>
                  <a:srgbClr val="595959"/>
                </a:solidFill>
                <a:cs typeface="+mn-ea"/>
                <a:sym typeface="+mn-lt"/>
              </a:endParaRPr>
            </a:p>
          </p:txBody>
        </p:sp>
      </p:grpSp>
      <p:sp>
        <p:nvSpPr>
          <p:cNvPr id="190" name="Rectangle 1"/>
          <p:cNvSpPr>
            <a:spLocks/>
          </p:cNvSpPr>
          <p:nvPr/>
        </p:nvSpPr>
        <p:spPr bwMode="auto">
          <a:xfrm>
            <a:off x="5001727" y="3063157"/>
            <a:ext cx="3123247" cy="1370436"/>
          </a:xfrm>
          <a:prstGeom prst="rect">
            <a:avLst/>
          </a:prstGeom>
          <a:noFill/>
          <a:ln w="3175" cap="flat">
            <a:solidFill>
              <a:schemeClr val="accent1">
                <a:lumMod val="75000"/>
              </a:schemeClr>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smtClean="0">
              <a:solidFill>
                <a:srgbClr val="595959"/>
              </a:solidFill>
              <a:cs typeface="+mn-ea"/>
              <a:sym typeface="+mn-lt"/>
            </a:endParaRPr>
          </a:p>
        </p:txBody>
      </p:sp>
      <p:grpSp>
        <p:nvGrpSpPr>
          <p:cNvPr id="191" name="Group 41"/>
          <p:cNvGrpSpPr>
            <a:grpSpLocks/>
          </p:cNvGrpSpPr>
          <p:nvPr/>
        </p:nvGrpSpPr>
        <p:grpSpPr bwMode="auto">
          <a:xfrm>
            <a:off x="6062757" y="3213158"/>
            <a:ext cx="1837078" cy="1083030"/>
            <a:chOff x="0" y="-101"/>
            <a:chExt cx="2419" cy="1444"/>
          </a:xfrm>
        </p:grpSpPr>
        <p:sp>
          <p:nvSpPr>
            <p:cNvPr id="192" name="Rectangle 42"/>
            <p:cNvSpPr>
              <a:spLocks/>
            </p:cNvSpPr>
            <p:nvPr/>
          </p:nvSpPr>
          <p:spPr bwMode="auto">
            <a:xfrm>
              <a:off x="0" y="-101"/>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spcBef>
                  <a:spcPct val="0"/>
                </a:spcBef>
                <a:buFont typeface="Arial" charset="0"/>
                <a:buNone/>
              </a:pPr>
              <a:r>
                <a:rPr lang="zh-CN" altLang="en-US" b="1" dirty="0" smtClean="0">
                  <a:solidFill>
                    <a:schemeClr val="tx1">
                      <a:lumMod val="65000"/>
                      <a:lumOff val="35000"/>
                    </a:schemeClr>
                  </a:solidFill>
                  <a:cs typeface="+mn-ea"/>
                  <a:sym typeface="+mn-lt"/>
                </a:rPr>
                <a:t>点击输入标题</a:t>
              </a:r>
              <a:endParaRPr lang="zh-CN" altLang="en-US" b="1" dirty="0">
                <a:solidFill>
                  <a:schemeClr val="tx1">
                    <a:lumMod val="65000"/>
                    <a:lumOff val="35000"/>
                  </a:schemeClr>
                </a:solidFill>
                <a:cs typeface="+mn-ea"/>
                <a:sym typeface="+mn-lt"/>
              </a:endParaRPr>
            </a:p>
          </p:txBody>
        </p:sp>
        <p:sp>
          <p:nvSpPr>
            <p:cNvPr id="193"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cs typeface="+mn-ea"/>
                  <a:sym typeface="+mn-lt"/>
                </a:rPr>
                <a:t>此处添加详细文本描述，建议与标题相关并符合整体语言</a:t>
              </a:r>
              <a:r>
                <a:rPr lang="zh-CN" altLang="en-US" sz="1400" dirty="0" smtClean="0">
                  <a:solidFill>
                    <a:srgbClr val="595959"/>
                  </a:solidFill>
                  <a:cs typeface="+mn-ea"/>
                  <a:sym typeface="+mn-lt"/>
                </a:rPr>
                <a:t>风格</a:t>
              </a:r>
              <a:r>
                <a:rPr lang="en-US" altLang="zh-CN" sz="1400" dirty="0" smtClean="0">
                  <a:solidFill>
                    <a:srgbClr val="595959"/>
                  </a:solidFill>
                  <a:cs typeface="+mn-ea"/>
                  <a:sym typeface="+mn-lt"/>
                </a:rPr>
                <a:t>.</a:t>
              </a:r>
              <a:endParaRPr lang="en-US" sz="1400" dirty="0">
                <a:solidFill>
                  <a:srgbClr val="595959"/>
                </a:solidFill>
                <a:cs typeface="+mn-ea"/>
                <a:sym typeface="+mn-lt"/>
              </a:endParaRPr>
            </a:p>
          </p:txBody>
        </p:sp>
      </p:grpSp>
      <p:grpSp>
        <p:nvGrpSpPr>
          <p:cNvPr id="194" name="Group 6"/>
          <p:cNvGrpSpPr/>
          <p:nvPr/>
        </p:nvGrpSpPr>
        <p:grpSpPr>
          <a:xfrm>
            <a:off x="5221881" y="3301863"/>
            <a:ext cx="662230" cy="654019"/>
            <a:chOff x="3882408" y="3628838"/>
            <a:chExt cx="519113" cy="519113"/>
          </a:xfrm>
        </p:grpSpPr>
        <p:sp>
          <p:nvSpPr>
            <p:cNvPr id="195" name="Oval 51"/>
            <p:cNvSpPr>
              <a:spLocks/>
            </p:cNvSpPr>
            <p:nvPr/>
          </p:nvSpPr>
          <p:spPr bwMode="auto">
            <a:xfrm>
              <a:off x="3882408" y="3628838"/>
              <a:ext cx="519113" cy="519113"/>
            </a:xfrm>
            <a:prstGeom prst="ellipse">
              <a:avLst/>
            </a:prstGeom>
            <a:solidFill>
              <a:schemeClr val="accent1">
                <a:lumMod val="75000"/>
              </a:schemeClr>
            </a:solidFill>
            <a:ln>
              <a:noFill/>
            </a:ln>
            <a:extLst/>
          </p:spPr>
          <p:txBody>
            <a:bodyPr lIns="0" tIns="0" rIns="0" bIns="0"/>
            <a:lstStyle/>
            <a:p>
              <a:pPr algn="ctr" fontAlgn="base">
                <a:spcBef>
                  <a:spcPct val="0"/>
                </a:spcBef>
                <a:spcAft>
                  <a:spcPct val="0"/>
                </a:spcAft>
                <a:defRPr/>
              </a:pPr>
              <a:endParaRPr lang="en-US" sz="2800" kern="0" smtClean="0">
                <a:solidFill>
                  <a:srgbClr val="595959"/>
                </a:solidFill>
                <a:cs typeface="+mn-ea"/>
                <a:sym typeface="+mn-lt"/>
              </a:endParaRPr>
            </a:p>
          </p:txBody>
        </p:sp>
        <p:sp>
          <p:nvSpPr>
            <p:cNvPr id="196" name="Freeform 6"/>
            <p:cNvSpPr>
              <a:spLocks noEditPoints="1"/>
            </p:cNvSpPr>
            <p:nvPr/>
          </p:nvSpPr>
          <p:spPr bwMode="auto">
            <a:xfrm>
              <a:off x="4014295" y="3748869"/>
              <a:ext cx="268831" cy="276236"/>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595959"/>
                </a:solidFill>
                <a:cs typeface="+mn-ea"/>
                <a:sym typeface="+mn-lt"/>
              </a:endParaRPr>
            </a:p>
          </p:txBody>
        </p:sp>
      </p:grpSp>
      <p:grpSp>
        <p:nvGrpSpPr>
          <p:cNvPr id="197" name="Group 2"/>
          <p:cNvGrpSpPr/>
          <p:nvPr/>
        </p:nvGrpSpPr>
        <p:grpSpPr>
          <a:xfrm>
            <a:off x="5221881" y="1610970"/>
            <a:ext cx="662230" cy="654019"/>
            <a:chOff x="3882408" y="2286727"/>
            <a:chExt cx="519113" cy="519113"/>
          </a:xfrm>
        </p:grpSpPr>
        <p:sp>
          <p:nvSpPr>
            <p:cNvPr id="198" name="Oval 51"/>
            <p:cNvSpPr>
              <a:spLocks/>
            </p:cNvSpPr>
            <p:nvPr/>
          </p:nvSpPr>
          <p:spPr bwMode="auto">
            <a:xfrm>
              <a:off x="3882408" y="2286727"/>
              <a:ext cx="519113" cy="519113"/>
            </a:xfrm>
            <a:prstGeom prst="ellipse">
              <a:avLst/>
            </a:prstGeom>
            <a:solidFill>
              <a:schemeClr val="accent5">
                <a:lumMod val="75000"/>
              </a:schemeClr>
            </a:solidFill>
            <a:ln>
              <a:noFill/>
            </a:ln>
            <a:extLst/>
          </p:spPr>
          <p:txBody>
            <a:bodyPr lIns="0" tIns="0" rIns="0" bIns="0"/>
            <a:lstStyle/>
            <a:p>
              <a:pPr algn="ctr" fontAlgn="base">
                <a:spcBef>
                  <a:spcPct val="0"/>
                </a:spcBef>
                <a:spcAft>
                  <a:spcPct val="0"/>
                </a:spcAft>
                <a:defRPr/>
              </a:pPr>
              <a:endParaRPr lang="en-US" sz="2800" kern="0" smtClean="0">
                <a:solidFill>
                  <a:srgbClr val="595959"/>
                </a:solidFill>
                <a:cs typeface="+mn-ea"/>
                <a:sym typeface="+mn-lt"/>
              </a:endParaRPr>
            </a:p>
          </p:txBody>
        </p:sp>
        <p:sp>
          <p:nvSpPr>
            <p:cNvPr id="199" name="Freeform 7"/>
            <p:cNvSpPr>
              <a:spLocks/>
            </p:cNvSpPr>
            <p:nvPr/>
          </p:nvSpPr>
          <p:spPr bwMode="auto">
            <a:xfrm>
              <a:off x="3993143" y="2389474"/>
              <a:ext cx="292530" cy="297714"/>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595959"/>
                </a:solidFill>
                <a:cs typeface="+mn-ea"/>
                <a:sym typeface="+mn-lt"/>
              </a:endParaRPr>
            </a:p>
          </p:txBody>
        </p:sp>
      </p:grpSp>
      <p:grpSp>
        <p:nvGrpSpPr>
          <p:cNvPr id="200" name="Group 5"/>
          <p:cNvGrpSpPr/>
          <p:nvPr/>
        </p:nvGrpSpPr>
        <p:grpSpPr>
          <a:xfrm>
            <a:off x="1678165" y="3301863"/>
            <a:ext cx="662230" cy="654019"/>
            <a:chOff x="1104536" y="3628838"/>
            <a:chExt cx="519113" cy="519113"/>
          </a:xfrm>
        </p:grpSpPr>
        <p:sp>
          <p:nvSpPr>
            <p:cNvPr id="201" name="Oval 51"/>
            <p:cNvSpPr>
              <a:spLocks/>
            </p:cNvSpPr>
            <p:nvPr/>
          </p:nvSpPr>
          <p:spPr bwMode="auto">
            <a:xfrm>
              <a:off x="1104536" y="3628838"/>
              <a:ext cx="519113" cy="519113"/>
            </a:xfrm>
            <a:prstGeom prst="ellipse">
              <a:avLst/>
            </a:prstGeom>
            <a:solidFill>
              <a:schemeClr val="accent2"/>
            </a:solidFill>
            <a:ln>
              <a:noFill/>
            </a:ln>
            <a:extLst/>
          </p:spPr>
          <p:txBody>
            <a:bodyPr lIns="0" tIns="0" rIns="0" bIns="0"/>
            <a:lstStyle/>
            <a:p>
              <a:pPr algn="ctr" fontAlgn="base">
                <a:spcBef>
                  <a:spcPct val="0"/>
                </a:spcBef>
                <a:spcAft>
                  <a:spcPct val="0"/>
                </a:spcAft>
                <a:defRPr/>
              </a:pPr>
              <a:endParaRPr lang="en-US" sz="2800" kern="0" smtClean="0">
                <a:solidFill>
                  <a:srgbClr val="595959"/>
                </a:solidFill>
                <a:cs typeface="+mn-ea"/>
                <a:sym typeface="+mn-lt"/>
              </a:endParaRPr>
            </a:p>
          </p:txBody>
        </p:sp>
        <p:sp>
          <p:nvSpPr>
            <p:cNvPr id="202" name="Freeform 8"/>
            <p:cNvSpPr>
              <a:spLocks noEditPoints="1"/>
            </p:cNvSpPr>
            <p:nvPr/>
          </p:nvSpPr>
          <p:spPr bwMode="auto">
            <a:xfrm>
              <a:off x="1237821" y="3770666"/>
              <a:ext cx="241429" cy="242169"/>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595959"/>
                </a:solidFill>
                <a:cs typeface="+mn-ea"/>
                <a:sym typeface="+mn-lt"/>
              </a:endParaRPr>
            </a:p>
          </p:txBody>
        </p:sp>
      </p:grpSp>
      <p:grpSp>
        <p:nvGrpSpPr>
          <p:cNvPr id="203" name="Group 1"/>
          <p:cNvGrpSpPr/>
          <p:nvPr/>
        </p:nvGrpSpPr>
        <p:grpSpPr>
          <a:xfrm>
            <a:off x="1678165" y="1610970"/>
            <a:ext cx="662230" cy="654019"/>
            <a:chOff x="1104536" y="2286727"/>
            <a:chExt cx="519113" cy="519113"/>
          </a:xfrm>
          <a:solidFill>
            <a:srgbClr val="FD3F03"/>
          </a:solidFill>
        </p:grpSpPr>
        <p:sp>
          <p:nvSpPr>
            <p:cNvPr id="204" name="Oval 51"/>
            <p:cNvSpPr>
              <a:spLocks/>
            </p:cNvSpPr>
            <p:nvPr/>
          </p:nvSpPr>
          <p:spPr bwMode="auto">
            <a:xfrm>
              <a:off x="1104536" y="2286727"/>
              <a:ext cx="519113" cy="519113"/>
            </a:xfrm>
            <a:prstGeom prst="ellipse">
              <a:avLst/>
            </a:prstGeom>
            <a:solidFill>
              <a:srgbClr val="92D050"/>
            </a:solidFill>
            <a:ln>
              <a:noFill/>
            </a:ln>
            <a:extLst/>
          </p:spPr>
          <p:txBody>
            <a:bodyPr lIns="0" tIns="0" rIns="0" bIns="0"/>
            <a:lstStyle/>
            <a:p>
              <a:pPr algn="ctr" fontAlgn="base">
                <a:spcBef>
                  <a:spcPct val="0"/>
                </a:spcBef>
                <a:spcAft>
                  <a:spcPct val="0"/>
                </a:spcAft>
                <a:defRPr/>
              </a:pPr>
              <a:endParaRPr lang="en-US" sz="2800" kern="0" smtClean="0">
                <a:solidFill>
                  <a:srgbClr val="595959"/>
                </a:solidFill>
                <a:cs typeface="+mn-ea"/>
                <a:sym typeface="+mn-lt"/>
              </a:endParaRPr>
            </a:p>
          </p:txBody>
        </p:sp>
        <p:sp>
          <p:nvSpPr>
            <p:cNvPr id="205" name="Freeform 9"/>
            <p:cNvSpPr>
              <a:spLocks noEditPoints="1"/>
            </p:cNvSpPr>
            <p:nvPr/>
          </p:nvSpPr>
          <p:spPr bwMode="auto">
            <a:xfrm>
              <a:off x="1215337" y="2432230"/>
              <a:ext cx="278458" cy="22439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595959"/>
                </a:solidFill>
                <a:cs typeface="+mn-ea"/>
                <a:sym typeface="+mn-lt"/>
              </a:endParaRPr>
            </a:p>
          </p:txBody>
        </p:sp>
      </p:grpSp>
      <p:sp>
        <p:nvSpPr>
          <p:cNvPr id="55" name="矩形 54"/>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6" name="矩形 55"/>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7" name="矩形 56"/>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矩形 57"/>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9" name="矩形 58"/>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105732758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barn(outVertical)">
                                      <p:cBhvr>
                                        <p:cTn id="7" dur="500"/>
                                        <p:tgtEl>
                                          <p:spTgt spid="130"/>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131"/>
                                        </p:tgtEl>
                                        <p:attrNameLst>
                                          <p:attrName>style.visibility</p:attrName>
                                        </p:attrNameLst>
                                      </p:cBhvr>
                                      <p:to>
                                        <p:strVal val="visible"/>
                                      </p:to>
                                    </p:set>
                                    <p:animEffect transition="in" filter="barn(outVertical)">
                                      <p:cBhvr>
                                        <p:cTn id="10" dur="500"/>
                                        <p:tgtEl>
                                          <p:spTgt spid="131"/>
                                        </p:tgtEl>
                                      </p:cBhvr>
                                    </p:animEffect>
                                  </p:childTnLst>
                                </p:cTn>
                              </p:par>
                            </p:childTnLst>
                          </p:cTn>
                        </p:par>
                        <p:par>
                          <p:cTn id="11" fill="hold">
                            <p:stCondLst>
                              <p:cond delay="500"/>
                            </p:stCondLst>
                            <p:childTnLst>
                              <p:par>
                                <p:cTn id="12" presetID="16" presetClass="entr" presetSubtype="37" fill="hold" grpId="0" nodeType="afterEffect">
                                  <p:stCondLst>
                                    <p:cond delay="0"/>
                                  </p:stCondLst>
                                  <p:childTnLst>
                                    <p:set>
                                      <p:cBhvr>
                                        <p:cTn id="13" dur="1" fill="hold">
                                          <p:stCondLst>
                                            <p:cond delay="0"/>
                                          </p:stCondLst>
                                        </p:cTn>
                                        <p:tgtEl>
                                          <p:spTgt spid="128"/>
                                        </p:tgtEl>
                                        <p:attrNameLst>
                                          <p:attrName>style.visibility</p:attrName>
                                        </p:attrNameLst>
                                      </p:cBhvr>
                                      <p:to>
                                        <p:strVal val="visible"/>
                                      </p:to>
                                    </p:set>
                                    <p:animEffect transition="in" filter="barn(outVertical)">
                                      <p:cBhvr>
                                        <p:cTn id="14" dur="500"/>
                                        <p:tgtEl>
                                          <p:spTgt spid="128"/>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03"/>
                                        </p:tgtEl>
                                        <p:attrNameLst>
                                          <p:attrName>style.visibility</p:attrName>
                                        </p:attrNameLst>
                                      </p:cBhvr>
                                      <p:to>
                                        <p:strVal val="visible"/>
                                      </p:to>
                                    </p:set>
                                    <p:anim calcmode="lin" valueType="num">
                                      <p:cBhvr>
                                        <p:cTn id="18" dur="500" fill="hold"/>
                                        <p:tgtEl>
                                          <p:spTgt spid="203"/>
                                        </p:tgtEl>
                                        <p:attrNameLst>
                                          <p:attrName>ppt_w</p:attrName>
                                        </p:attrNameLst>
                                      </p:cBhvr>
                                      <p:tavLst>
                                        <p:tav tm="0">
                                          <p:val>
                                            <p:fltVal val="0"/>
                                          </p:val>
                                        </p:tav>
                                        <p:tav tm="100000">
                                          <p:val>
                                            <p:strVal val="#ppt_w"/>
                                          </p:val>
                                        </p:tav>
                                      </p:tavLst>
                                    </p:anim>
                                    <p:anim calcmode="lin" valueType="num">
                                      <p:cBhvr>
                                        <p:cTn id="19" dur="500" fill="hold"/>
                                        <p:tgtEl>
                                          <p:spTgt spid="203"/>
                                        </p:tgtEl>
                                        <p:attrNameLst>
                                          <p:attrName>ppt_h</p:attrName>
                                        </p:attrNameLst>
                                      </p:cBhvr>
                                      <p:tavLst>
                                        <p:tav tm="0">
                                          <p:val>
                                            <p:fltVal val="0"/>
                                          </p:val>
                                        </p:tav>
                                        <p:tav tm="100000">
                                          <p:val>
                                            <p:strVal val="#ppt_h"/>
                                          </p:val>
                                        </p:tav>
                                      </p:tavLst>
                                    </p:anim>
                                    <p:animEffect transition="in" filter="fade">
                                      <p:cBhvr>
                                        <p:cTn id="20" dur="500"/>
                                        <p:tgtEl>
                                          <p:spTgt spid="203"/>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78"/>
                                        </p:tgtEl>
                                        <p:attrNameLst>
                                          <p:attrName>style.visibility</p:attrName>
                                        </p:attrNameLst>
                                      </p:cBhvr>
                                      <p:to>
                                        <p:strVal val="visible"/>
                                      </p:to>
                                    </p:set>
                                    <p:animEffect transition="in" filter="wipe(left)">
                                      <p:cBhvr>
                                        <p:cTn id="24" dur="500"/>
                                        <p:tgtEl>
                                          <p:spTgt spid="178"/>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77"/>
                                        </p:tgtEl>
                                        <p:attrNameLst>
                                          <p:attrName>style.visibility</p:attrName>
                                        </p:attrNameLst>
                                      </p:cBhvr>
                                      <p:to>
                                        <p:strVal val="visible"/>
                                      </p:to>
                                    </p:set>
                                    <p:animEffect transition="in" filter="wipe(right)">
                                      <p:cBhvr>
                                        <p:cTn id="27" dur="500"/>
                                        <p:tgtEl>
                                          <p:spTgt spid="17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97"/>
                                        </p:tgtEl>
                                        <p:attrNameLst>
                                          <p:attrName>style.visibility</p:attrName>
                                        </p:attrNameLst>
                                      </p:cBhvr>
                                      <p:to>
                                        <p:strVal val="visible"/>
                                      </p:to>
                                    </p:set>
                                    <p:anim calcmode="lin" valueType="num">
                                      <p:cBhvr>
                                        <p:cTn id="31" dur="500" fill="hold"/>
                                        <p:tgtEl>
                                          <p:spTgt spid="197"/>
                                        </p:tgtEl>
                                        <p:attrNameLst>
                                          <p:attrName>ppt_w</p:attrName>
                                        </p:attrNameLst>
                                      </p:cBhvr>
                                      <p:tavLst>
                                        <p:tav tm="0">
                                          <p:val>
                                            <p:fltVal val="0"/>
                                          </p:val>
                                        </p:tav>
                                        <p:tav tm="100000">
                                          <p:val>
                                            <p:strVal val="#ppt_w"/>
                                          </p:val>
                                        </p:tav>
                                      </p:tavLst>
                                    </p:anim>
                                    <p:anim calcmode="lin" valueType="num">
                                      <p:cBhvr>
                                        <p:cTn id="32" dur="500" fill="hold"/>
                                        <p:tgtEl>
                                          <p:spTgt spid="197"/>
                                        </p:tgtEl>
                                        <p:attrNameLst>
                                          <p:attrName>ppt_h</p:attrName>
                                        </p:attrNameLst>
                                      </p:cBhvr>
                                      <p:tavLst>
                                        <p:tav tm="0">
                                          <p:val>
                                            <p:fltVal val="0"/>
                                          </p:val>
                                        </p:tav>
                                        <p:tav tm="100000">
                                          <p:val>
                                            <p:strVal val="#ppt_h"/>
                                          </p:val>
                                        </p:tav>
                                      </p:tavLst>
                                    </p:anim>
                                    <p:animEffect transition="in" filter="fade">
                                      <p:cBhvr>
                                        <p:cTn id="33" dur="500"/>
                                        <p:tgtEl>
                                          <p:spTgt spid="197"/>
                                        </p:tgtEl>
                                      </p:cBhvr>
                                    </p:animEffect>
                                  </p:childTnLst>
                                </p:cTn>
                              </p:par>
                            </p:childTnLst>
                          </p:cTn>
                        </p:par>
                        <p:par>
                          <p:cTn id="34" fill="hold">
                            <p:stCondLst>
                              <p:cond delay="2500"/>
                            </p:stCondLst>
                            <p:childTnLst>
                              <p:par>
                                <p:cTn id="35" presetID="22" presetClass="entr" presetSubtype="8" fill="hold" nodeType="afterEffect">
                                  <p:stCondLst>
                                    <p:cond delay="0"/>
                                  </p:stCondLst>
                                  <p:childTnLst>
                                    <p:set>
                                      <p:cBhvr>
                                        <p:cTn id="36" dur="1" fill="hold">
                                          <p:stCondLst>
                                            <p:cond delay="0"/>
                                          </p:stCondLst>
                                        </p:cTn>
                                        <p:tgtEl>
                                          <p:spTgt spid="183"/>
                                        </p:tgtEl>
                                        <p:attrNameLst>
                                          <p:attrName>style.visibility</p:attrName>
                                        </p:attrNameLst>
                                      </p:cBhvr>
                                      <p:to>
                                        <p:strVal val="visible"/>
                                      </p:to>
                                    </p:set>
                                    <p:animEffect transition="in" filter="wipe(left)">
                                      <p:cBhvr>
                                        <p:cTn id="37" dur="500"/>
                                        <p:tgtEl>
                                          <p:spTgt spid="183"/>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182"/>
                                        </p:tgtEl>
                                        <p:attrNameLst>
                                          <p:attrName>style.visibility</p:attrName>
                                        </p:attrNameLst>
                                      </p:cBhvr>
                                      <p:to>
                                        <p:strVal val="visible"/>
                                      </p:to>
                                    </p:set>
                                    <p:animEffect transition="in" filter="wipe(right)">
                                      <p:cBhvr>
                                        <p:cTn id="40" dur="500"/>
                                        <p:tgtEl>
                                          <p:spTgt spid="182"/>
                                        </p:tgtEl>
                                      </p:cBhvr>
                                    </p:animEffect>
                                  </p:childTnLst>
                                </p:cTn>
                              </p:par>
                            </p:childTnLst>
                          </p:cTn>
                        </p:par>
                        <p:par>
                          <p:cTn id="41" fill="hold">
                            <p:stCondLst>
                              <p:cond delay="3000"/>
                            </p:stCondLst>
                            <p:childTnLst>
                              <p:par>
                                <p:cTn id="42" presetID="2" presetClass="entr" presetSubtype="2" fill="hold" grpId="0" nodeType="afterEffect">
                                  <p:stCondLst>
                                    <p:cond delay="0"/>
                                  </p:stCondLst>
                                  <p:childTnLst>
                                    <p:set>
                                      <p:cBhvr>
                                        <p:cTn id="43" dur="1" fill="hold">
                                          <p:stCondLst>
                                            <p:cond delay="0"/>
                                          </p:stCondLst>
                                        </p:cTn>
                                        <p:tgtEl>
                                          <p:spTgt spid="176"/>
                                        </p:tgtEl>
                                        <p:attrNameLst>
                                          <p:attrName>style.visibility</p:attrName>
                                        </p:attrNameLst>
                                      </p:cBhvr>
                                      <p:to>
                                        <p:strVal val="visible"/>
                                      </p:to>
                                    </p:set>
                                    <p:anim calcmode="lin" valueType="num">
                                      <p:cBhvr additive="base">
                                        <p:cTn id="44" dur="500" fill="hold"/>
                                        <p:tgtEl>
                                          <p:spTgt spid="176"/>
                                        </p:tgtEl>
                                        <p:attrNameLst>
                                          <p:attrName>ppt_x</p:attrName>
                                        </p:attrNameLst>
                                      </p:cBhvr>
                                      <p:tavLst>
                                        <p:tav tm="0">
                                          <p:val>
                                            <p:strVal val="1+#ppt_w/2"/>
                                          </p:val>
                                        </p:tav>
                                        <p:tav tm="100000">
                                          <p:val>
                                            <p:strVal val="#ppt_x"/>
                                          </p:val>
                                        </p:tav>
                                      </p:tavLst>
                                    </p:anim>
                                    <p:anim calcmode="lin" valueType="num">
                                      <p:cBhvr additive="base">
                                        <p:cTn id="45" dur="500" fill="hold"/>
                                        <p:tgtEl>
                                          <p:spTgt spid="176"/>
                                        </p:tgtEl>
                                        <p:attrNameLst>
                                          <p:attrName>ppt_y</p:attrName>
                                        </p:attrNameLst>
                                      </p:cBhvr>
                                      <p:tavLst>
                                        <p:tav tm="0">
                                          <p:val>
                                            <p:strVal val="#ppt_y"/>
                                          </p:val>
                                        </p:tav>
                                        <p:tav tm="100000">
                                          <p:val>
                                            <p:strVal val="#ppt_y"/>
                                          </p:val>
                                        </p:tav>
                                      </p:tavLst>
                                    </p:anim>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200"/>
                                        </p:tgtEl>
                                        <p:attrNameLst>
                                          <p:attrName>style.visibility</p:attrName>
                                        </p:attrNameLst>
                                      </p:cBhvr>
                                      <p:to>
                                        <p:strVal val="visible"/>
                                      </p:to>
                                    </p:set>
                                    <p:anim calcmode="lin" valueType="num">
                                      <p:cBhvr>
                                        <p:cTn id="49" dur="500" fill="hold"/>
                                        <p:tgtEl>
                                          <p:spTgt spid="200"/>
                                        </p:tgtEl>
                                        <p:attrNameLst>
                                          <p:attrName>ppt_w</p:attrName>
                                        </p:attrNameLst>
                                      </p:cBhvr>
                                      <p:tavLst>
                                        <p:tav tm="0">
                                          <p:val>
                                            <p:fltVal val="0"/>
                                          </p:val>
                                        </p:tav>
                                        <p:tav tm="100000">
                                          <p:val>
                                            <p:strVal val="#ppt_w"/>
                                          </p:val>
                                        </p:tav>
                                      </p:tavLst>
                                    </p:anim>
                                    <p:anim calcmode="lin" valueType="num">
                                      <p:cBhvr>
                                        <p:cTn id="50" dur="500" fill="hold"/>
                                        <p:tgtEl>
                                          <p:spTgt spid="200"/>
                                        </p:tgtEl>
                                        <p:attrNameLst>
                                          <p:attrName>ppt_h</p:attrName>
                                        </p:attrNameLst>
                                      </p:cBhvr>
                                      <p:tavLst>
                                        <p:tav tm="0">
                                          <p:val>
                                            <p:fltVal val="0"/>
                                          </p:val>
                                        </p:tav>
                                        <p:tav tm="100000">
                                          <p:val>
                                            <p:strVal val="#ppt_h"/>
                                          </p:val>
                                        </p:tav>
                                      </p:tavLst>
                                    </p:anim>
                                    <p:animEffect transition="in" filter="fade">
                                      <p:cBhvr>
                                        <p:cTn id="51" dur="500"/>
                                        <p:tgtEl>
                                          <p:spTgt spid="200"/>
                                        </p:tgtEl>
                                      </p:cBhvr>
                                    </p:animEffect>
                                  </p:childTnLst>
                                </p:cTn>
                              </p:par>
                            </p:childTnLst>
                          </p:cTn>
                        </p:par>
                        <p:par>
                          <p:cTn id="52" fill="hold">
                            <p:stCondLst>
                              <p:cond delay="4000"/>
                            </p:stCondLst>
                            <p:childTnLst>
                              <p:par>
                                <p:cTn id="53" presetID="22" presetClass="entr" presetSubtype="8" fill="hold" nodeType="afterEffect">
                                  <p:stCondLst>
                                    <p:cond delay="0"/>
                                  </p:stCondLst>
                                  <p:childTnLst>
                                    <p:set>
                                      <p:cBhvr>
                                        <p:cTn id="54" dur="1" fill="hold">
                                          <p:stCondLst>
                                            <p:cond delay="0"/>
                                          </p:stCondLst>
                                        </p:cTn>
                                        <p:tgtEl>
                                          <p:spTgt spid="187"/>
                                        </p:tgtEl>
                                        <p:attrNameLst>
                                          <p:attrName>style.visibility</p:attrName>
                                        </p:attrNameLst>
                                      </p:cBhvr>
                                      <p:to>
                                        <p:strVal val="visible"/>
                                      </p:to>
                                    </p:set>
                                    <p:animEffect transition="in" filter="wipe(left)">
                                      <p:cBhvr>
                                        <p:cTn id="55" dur="500"/>
                                        <p:tgtEl>
                                          <p:spTgt spid="187"/>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86"/>
                                        </p:tgtEl>
                                        <p:attrNameLst>
                                          <p:attrName>style.visibility</p:attrName>
                                        </p:attrNameLst>
                                      </p:cBhvr>
                                      <p:to>
                                        <p:strVal val="visible"/>
                                      </p:to>
                                    </p:set>
                                    <p:animEffect transition="in" filter="wipe(right)">
                                      <p:cBhvr>
                                        <p:cTn id="58" dur="500"/>
                                        <p:tgtEl>
                                          <p:spTgt spid="186"/>
                                        </p:tgtEl>
                                      </p:cBhvr>
                                    </p:animEffect>
                                  </p:childTnLst>
                                </p:cTn>
                              </p:par>
                            </p:childTnLst>
                          </p:cTn>
                        </p:par>
                        <p:par>
                          <p:cTn id="59" fill="hold">
                            <p:stCondLst>
                              <p:cond delay="4500"/>
                            </p:stCondLst>
                            <p:childTnLst>
                              <p:par>
                                <p:cTn id="60" presetID="53" presetClass="entr" presetSubtype="16" fill="hold" nodeType="afterEffect">
                                  <p:stCondLst>
                                    <p:cond delay="0"/>
                                  </p:stCondLst>
                                  <p:childTnLst>
                                    <p:set>
                                      <p:cBhvr>
                                        <p:cTn id="61" dur="1" fill="hold">
                                          <p:stCondLst>
                                            <p:cond delay="0"/>
                                          </p:stCondLst>
                                        </p:cTn>
                                        <p:tgtEl>
                                          <p:spTgt spid="194"/>
                                        </p:tgtEl>
                                        <p:attrNameLst>
                                          <p:attrName>style.visibility</p:attrName>
                                        </p:attrNameLst>
                                      </p:cBhvr>
                                      <p:to>
                                        <p:strVal val="visible"/>
                                      </p:to>
                                    </p:set>
                                    <p:anim calcmode="lin" valueType="num">
                                      <p:cBhvr>
                                        <p:cTn id="62" dur="500" fill="hold"/>
                                        <p:tgtEl>
                                          <p:spTgt spid="194"/>
                                        </p:tgtEl>
                                        <p:attrNameLst>
                                          <p:attrName>ppt_w</p:attrName>
                                        </p:attrNameLst>
                                      </p:cBhvr>
                                      <p:tavLst>
                                        <p:tav tm="0">
                                          <p:val>
                                            <p:fltVal val="0"/>
                                          </p:val>
                                        </p:tav>
                                        <p:tav tm="100000">
                                          <p:val>
                                            <p:strVal val="#ppt_w"/>
                                          </p:val>
                                        </p:tav>
                                      </p:tavLst>
                                    </p:anim>
                                    <p:anim calcmode="lin" valueType="num">
                                      <p:cBhvr>
                                        <p:cTn id="63" dur="500" fill="hold"/>
                                        <p:tgtEl>
                                          <p:spTgt spid="194"/>
                                        </p:tgtEl>
                                        <p:attrNameLst>
                                          <p:attrName>ppt_h</p:attrName>
                                        </p:attrNameLst>
                                      </p:cBhvr>
                                      <p:tavLst>
                                        <p:tav tm="0">
                                          <p:val>
                                            <p:fltVal val="0"/>
                                          </p:val>
                                        </p:tav>
                                        <p:tav tm="100000">
                                          <p:val>
                                            <p:strVal val="#ppt_h"/>
                                          </p:val>
                                        </p:tav>
                                      </p:tavLst>
                                    </p:anim>
                                    <p:animEffect transition="in" filter="fade">
                                      <p:cBhvr>
                                        <p:cTn id="64" dur="500"/>
                                        <p:tgtEl>
                                          <p:spTgt spid="194"/>
                                        </p:tgtEl>
                                      </p:cBhvr>
                                    </p:animEffect>
                                  </p:childTnLst>
                                </p:cTn>
                              </p:par>
                            </p:childTnLst>
                          </p:cTn>
                        </p:par>
                        <p:par>
                          <p:cTn id="65" fill="hold">
                            <p:stCondLst>
                              <p:cond delay="5000"/>
                            </p:stCondLst>
                            <p:childTnLst>
                              <p:par>
                                <p:cTn id="66" presetID="22" presetClass="entr" presetSubtype="8" fill="hold" nodeType="afterEffect">
                                  <p:stCondLst>
                                    <p:cond delay="0"/>
                                  </p:stCondLst>
                                  <p:childTnLst>
                                    <p:set>
                                      <p:cBhvr>
                                        <p:cTn id="67" dur="1" fill="hold">
                                          <p:stCondLst>
                                            <p:cond delay="0"/>
                                          </p:stCondLst>
                                        </p:cTn>
                                        <p:tgtEl>
                                          <p:spTgt spid="191"/>
                                        </p:tgtEl>
                                        <p:attrNameLst>
                                          <p:attrName>style.visibility</p:attrName>
                                        </p:attrNameLst>
                                      </p:cBhvr>
                                      <p:to>
                                        <p:strVal val="visible"/>
                                      </p:to>
                                    </p:set>
                                    <p:animEffect transition="in" filter="wipe(left)">
                                      <p:cBhvr>
                                        <p:cTn id="68" dur="500"/>
                                        <p:tgtEl>
                                          <p:spTgt spid="191"/>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190"/>
                                        </p:tgtEl>
                                        <p:attrNameLst>
                                          <p:attrName>style.visibility</p:attrName>
                                        </p:attrNameLst>
                                      </p:cBhvr>
                                      <p:to>
                                        <p:strVal val="visible"/>
                                      </p:to>
                                    </p:set>
                                    <p:animEffect transition="in" filter="wipe(right)">
                                      <p:cBhvr>
                                        <p:cTn id="71" dur="500"/>
                                        <p:tgtEl>
                                          <p:spTgt spid="190"/>
                                        </p:tgtEl>
                                      </p:cBhvr>
                                    </p:animEffect>
                                  </p:childTnLst>
                                </p:cTn>
                              </p:par>
                            </p:childTnLst>
                          </p:cTn>
                        </p:par>
                        <p:par>
                          <p:cTn id="72" fill="hold">
                            <p:stCondLst>
                              <p:cond delay="5500"/>
                            </p:stCondLst>
                            <p:childTnLst>
                              <p:par>
                                <p:cTn id="73" presetID="2" presetClass="entr" presetSubtype="2" fill="hold" grpId="0" nodeType="afterEffect">
                                  <p:stCondLst>
                                    <p:cond delay="0"/>
                                  </p:stCondLst>
                                  <p:childTnLst>
                                    <p:set>
                                      <p:cBhvr>
                                        <p:cTn id="74" dur="1" fill="hold">
                                          <p:stCondLst>
                                            <p:cond delay="0"/>
                                          </p:stCondLst>
                                        </p:cTn>
                                        <p:tgtEl>
                                          <p:spTgt spid="181"/>
                                        </p:tgtEl>
                                        <p:attrNameLst>
                                          <p:attrName>style.visibility</p:attrName>
                                        </p:attrNameLst>
                                      </p:cBhvr>
                                      <p:to>
                                        <p:strVal val="visible"/>
                                      </p:to>
                                    </p:set>
                                    <p:anim calcmode="lin" valueType="num">
                                      <p:cBhvr additive="base">
                                        <p:cTn id="75" dur="500" fill="hold"/>
                                        <p:tgtEl>
                                          <p:spTgt spid="181"/>
                                        </p:tgtEl>
                                        <p:attrNameLst>
                                          <p:attrName>ppt_x</p:attrName>
                                        </p:attrNameLst>
                                      </p:cBhvr>
                                      <p:tavLst>
                                        <p:tav tm="0">
                                          <p:val>
                                            <p:strVal val="1+#ppt_w/2"/>
                                          </p:val>
                                        </p:tav>
                                        <p:tav tm="100000">
                                          <p:val>
                                            <p:strVal val="#ppt_x"/>
                                          </p:val>
                                        </p:tav>
                                      </p:tavLst>
                                    </p:anim>
                                    <p:anim calcmode="lin" valueType="num">
                                      <p:cBhvr additive="base">
                                        <p:cTn id="76" dur="500" fill="hold"/>
                                        <p:tgtEl>
                                          <p:spTgt spid="1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animBg="1"/>
      <p:bldP spid="130" grpId="0"/>
      <p:bldP spid="131" grpId="0"/>
      <p:bldP spid="176" grpId="0" animBg="1"/>
      <p:bldP spid="177" grpId="0" animBg="1"/>
      <p:bldP spid="181" grpId="0" animBg="1"/>
      <p:bldP spid="182" grpId="0" animBg="1"/>
      <p:bldP spid="186" grpId="0" animBg="1"/>
      <p:bldP spid="19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2"/>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cs typeface="+mn-ea"/>
                <a:sym typeface="+mn-lt"/>
              </a:rPr>
              <a:t>行业前景</a:t>
            </a:r>
            <a:endParaRPr lang="zh-CN" altLang="en-US" dirty="0">
              <a:solidFill>
                <a:schemeClr val="tx1">
                  <a:lumMod val="65000"/>
                  <a:lumOff val="35000"/>
                </a:schemeClr>
              </a:solidFill>
              <a:cs typeface="+mn-ea"/>
              <a:sym typeface="+mn-lt"/>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Rectangle 2"/>
          <p:cNvSpPr/>
          <p:nvPr/>
        </p:nvSpPr>
        <p:spPr>
          <a:xfrm>
            <a:off x="1652834" y="1268760"/>
            <a:ext cx="5257193" cy="2736304"/>
          </a:xfrm>
          <a:prstGeom prst="rect">
            <a:avLst/>
          </a:prstGeom>
          <a:blipFill>
            <a:blip r:embed="rId3"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cs typeface="+mn-ea"/>
              <a:sym typeface="+mn-lt"/>
            </a:endParaRPr>
          </a:p>
        </p:txBody>
      </p:sp>
      <p:sp>
        <p:nvSpPr>
          <p:cNvPr id="12" name="Rectangle 3"/>
          <p:cNvSpPr/>
          <p:nvPr/>
        </p:nvSpPr>
        <p:spPr>
          <a:xfrm>
            <a:off x="5705027" y="1484784"/>
            <a:ext cx="1996480" cy="432048"/>
          </a:xfrm>
          <a:prstGeom prst="rect">
            <a:avLst/>
          </a:prstGeom>
          <a:solidFill>
            <a:srgbClr val="92D05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cs typeface="+mn-ea"/>
              <a:sym typeface="+mn-lt"/>
            </a:endParaRPr>
          </a:p>
        </p:txBody>
      </p:sp>
      <p:sp>
        <p:nvSpPr>
          <p:cNvPr id="13" name="矩形 12"/>
          <p:cNvSpPr/>
          <p:nvPr/>
        </p:nvSpPr>
        <p:spPr>
          <a:xfrm>
            <a:off x="5705028" y="1527122"/>
            <a:ext cx="1996480" cy="369324"/>
          </a:xfrm>
          <a:prstGeom prst="rect">
            <a:avLst/>
          </a:prstGeom>
        </p:spPr>
        <p:txBody>
          <a:bodyPr wrap="square" lIns="91431" tIns="45716" rIns="91431" bIns="45716">
            <a:spAutoFit/>
          </a:bodyPr>
          <a:lstStyle/>
          <a:p>
            <a:pPr algn="ctr"/>
            <a:r>
              <a:rPr lang="zh-CN" altLang="en-US" b="1" dirty="0" smtClean="0">
                <a:solidFill>
                  <a:schemeClr val="bg1"/>
                </a:solidFill>
                <a:cs typeface="+mn-ea"/>
                <a:sym typeface="+mn-lt"/>
              </a:rPr>
              <a:t>技术发展</a:t>
            </a:r>
            <a:endParaRPr lang="en-US" altLang="zh-CN" b="1" dirty="0">
              <a:solidFill>
                <a:schemeClr val="bg1"/>
              </a:solidFill>
              <a:cs typeface="+mn-ea"/>
              <a:sym typeface="+mn-lt"/>
            </a:endParaRPr>
          </a:p>
        </p:txBody>
      </p:sp>
      <p:sp>
        <p:nvSpPr>
          <p:cNvPr id="14" name="矩形 13"/>
          <p:cNvSpPr/>
          <p:nvPr/>
        </p:nvSpPr>
        <p:spPr>
          <a:xfrm>
            <a:off x="8062235" y="1440108"/>
            <a:ext cx="2285269"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cs typeface="+mn-ea"/>
                <a:sym typeface="+mn-lt"/>
              </a:rPr>
              <a:t>点击输入标题</a:t>
            </a:r>
            <a:endParaRPr lang="zh-CN" altLang="en-US" b="1" dirty="0">
              <a:solidFill>
                <a:schemeClr val="tx1">
                  <a:lumMod val="65000"/>
                  <a:lumOff val="35000"/>
                </a:schemeClr>
              </a:solidFill>
              <a:cs typeface="+mn-ea"/>
              <a:sym typeface="+mn-lt"/>
            </a:endParaRPr>
          </a:p>
        </p:txBody>
      </p:sp>
      <p:sp>
        <p:nvSpPr>
          <p:cNvPr id="15" name="矩形 47"/>
          <p:cNvSpPr>
            <a:spLocks noChangeArrowheads="1"/>
          </p:cNvSpPr>
          <p:nvPr/>
        </p:nvSpPr>
        <p:spPr bwMode="auto">
          <a:xfrm>
            <a:off x="8061547" y="1741349"/>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65000"/>
                    <a:lumOff val="35000"/>
                  </a:schemeClr>
                </a:solidFill>
                <a:latin typeface="+mn-lt"/>
                <a:ea typeface="+mn-ea"/>
                <a:cs typeface="+mn-ea"/>
                <a:sym typeface="+mn-lt"/>
              </a:rPr>
              <a:t>在此</a:t>
            </a:r>
            <a:r>
              <a:rPr lang="zh-CN" altLang="en-US" sz="1400" dirty="0">
                <a:solidFill>
                  <a:schemeClr val="tx1">
                    <a:lumMod val="65000"/>
                    <a:lumOff val="35000"/>
                  </a:schemeClr>
                </a:solidFill>
                <a:latin typeface="+mn-lt"/>
                <a:ea typeface="+mn-ea"/>
                <a:cs typeface="+mn-ea"/>
                <a:sym typeface="+mn-lt"/>
              </a:rPr>
              <a:t>录入上述图表的描述说明，在此录入上述图表的描述说明。</a:t>
            </a:r>
          </a:p>
        </p:txBody>
      </p:sp>
      <p:sp>
        <p:nvSpPr>
          <p:cNvPr id="16" name="Rectangle 3"/>
          <p:cNvSpPr/>
          <p:nvPr/>
        </p:nvSpPr>
        <p:spPr>
          <a:xfrm>
            <a:off x="5705027" y="2420888"/>
            <a:ext cx="1996480" cy="432048"/>
          </a:xfrm>
          <a:prstGeom prst="rect">
            <a:avLst/>
          </a:prstGeom>
          <a:solidFill>
            <a:schemeClr val="accent5">
              <a:lumMod val="75000"/>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cs typeface="+mn-ea"/>
              <a:sym typeface="+mn-lt"/>
            </a:endParaRPr>
          </a:p>
        </p:txBody>
      </p:sp>
      <p:sp>
        <p:nvSpPr>
          <p:cNvPr id="17" name="矩形 16"/>
          <p:cNvSpPr/>
          <p:nvPr/>
        </p:nvSpPr>
        <p:spPr>
          <a:xfrm>
            <a:off x="5705028" y="2463226"/>
            <a:ext cx="1996480" cy="369324"/>
          </a:xfrm>
          <a:prstGeom prst="rect">
            <a:avLst/>
          </a:prstGeom>
        </p:spPr>
        <p:txBody>
          <a:bodyPr wrap="square" lIns="91431" tIns="45716" rIns="91431" bIns="45716">
            <a:spAutoFit/>
          </a:bodyPr>
          <a:lstStyle/>
          <a:p>
            <a:pPr algn="ctr"/>
            <a:r>
              <a:rPr lang="zh-CN" altLang="en-US" b="1" dirty="0">
                <a:solidFill>
                  <a:schemeClr val="bg1"/>
                </a:solidFill>
                <a:cs typeface="+mn-ea"/>
                <a:sym typeface="+mn-lt"/>
              </a:rPr>
              <a:t>政策</a:t>
            </a:r>
            <a:r>
              <a:rPr lang="zh-CN" altLang="en-US" b="1" dirty="0" smtClean="0">
                <a:solidFill>
                  <a:schemeClr val="bg1"/>
                </a:solidFill>
                <a:cs typeface="+mn-ea"/>
                <a:sym typeface="+mn-lt"/>
              </a:rPr>
              <a:t>扶持</a:t>
            </a:r>
            <a:endParaRPr lang="en-US" altLang="zh-CN" b="1" dirty="0">
              <a:solidFill>
                <a:schemeClr val="bg1"/>
              </a:solidFill>
              <a:cs typeface="+mn-ea"/>
              <a:sym typeface="+mn-lt"/>
            </a:endParaRPr>
          </a:p>
        </p:txBody>
      </p:sp>
      <p:sp>
        <p:nvSpPr>
          <p:cNvPr id="18" name="矩形 17"/>
          <p:cNvSpPr/>
          <p:nvPr/>
        </p:nvSpPr>
        <p:spPr>
          <a:xfrm>
            <a:off x="8062235" y="2376212"/>
            <a:ext cx="2090389"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cs typeface="+mn-ea"/>
                <a:sym typeface="+mn-lt"/>
              </a:rPr>
              <a:t>点击输入标题</a:t>
            </a:r>
            <a:endParaRPr lang="zh-CN" altLang="en-US" b="1" dirty="0">
              <a:solidFill>
                <a:schemeClr val="tx1">
                  <a:lumMod val="65000"/>
                  <a:lumOff val="35000"/>
                </a:schemeClr>
              </a:solidFill>
              <a:cs typeface="+mn-ea"/>
              <a:sym typeface="+mn-lt"/>
            </a:endParaRPr>
          </a:p>
        </p:txBody>
      </p:sp>
      <p:sp>
        <p:nvSpPr>
          <p:cNvPr id="19" name="矩形 47"/>
          <p:cNvSpPr>
            <a:spLocks noChangeArrowheads="1"/>
          </p:cNvSpPr>
          <p:nvPr/>
        </p:nvSpPr>
        <p:spPr bwMode="auto">
          <a:xfrm>
            <a:off x="8061547" y="2677453"/>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65000"/>
                    <a:lumOff val="35000"/>
                  </a:schemeClr>
                </a:solidFill>
                <a:latin typeface="+mn-lt"/>
                <a:ea typeface="+mn-ea"/>
                <a:cs typeface="+mn-ea"/>
                <a:sym typeface="+mn-lt"/>
              </a:rPr>
              <a:t>在此</a:t>
            </a:r>
            <a:r>
              <a:rPr lang="zh-CN" altLang="en-US" sz="1400" dirty="0">
                <a:solidFill>
                  <a:schemeClr val="tx1">
                    <a:lumMod val="65000"/>
                    <a:lumOff val="35000"/>
                  </a:schemeClr>
                </a:solidFill>
                <a:latin typeface="+mn-lt"/>
                <a:ea typeface="+mn-ea"/>
                <a:cs typeface="+mn-ea"/>
                <a:sym typeface="+mn-lt"/>
              </a:rPr>
              <a:t>录入上述图表的描述说明，在此录入上述图表的描述说明。</a:t>
            </a:r>
          </a:p>
        </p:txBody>
      </p:sp>
      <p:sp>
        <p:nvSpPr>
          <p:cNvPr id="20" name="Rectangle 3"/>
          <p:cNvSpPr/>
          <p:nvPr/>
        </p:nvSpPr>
        <p:spPr>
          <a:xfrm>
            <a:off x="5757291" y="3356992"/>
            <a:ext cx="1996480" cy="432048"/>
          </a:xfrm>
          <a:prstGeom prst="rect">
            <a:avLst/>
          </a:prstGeom>
          <a:solidFill>
            <a:schemeClr val="accent2">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cs typeface="+mn-ea"/>
              <a:sym typeface="+mn-lt"/>
            </a:endParaRPr>
          </a:p>
        </p:txBody>
      </p:sp>
      <p:sp>
        <p:nvSpPr>
          <p:cNvPr id="21" name="矩形 20"/>
          <p:cNvSpPr/>
          <p:nvPr/>
        </p:nvSpPr>
        <p:spPr>
          <a:xfrm>
            <a:off x="5757292" y="3399330"/>
            <a:ext cx="1996480" cy="369324"/>
          </a:xfrm>
          <a:prstGeom prst="rect">
            <a:avLst/>
          </a:prstGeom>
        </p:spPr>
        <p:txBody>
          <a:bodyPr wrap="square" lIns="91431" tIns="45716" rIns="91431" bIns="45716">
            <a:spAutoFit/>
          </a:bodyPr>
          <a:lstStyle/>
          <a:p>
            <a:pPr algn="ctr"/>
            <a:r>
              <a:rPr lang="zh-CN" altLang="en-US" b="1" dirty="0" smtClean="0">
                <a:solidFill>
                  <a:schemeClr val="bg1"/>
                </a:solidFill>
                <a:cs typeface="+mn-ea"/>
                <a:sym typeface="+mn-lt"/>
              </a:rPr>
              <a:t>发展趋势</a:t>
            </a:r>
            <a:endParaRPr lang="en-US" altLang="zh-CN" b="1" dirty="0">
              <a:solidFill>
                <a:schemeClr val="bg1"/>
              </a:solidFill>
              <a:cs typeface="+mn-ea"/>
              <a:sym typeface="+mn-lt"/>
            </a:endParaRPr>
          </a:p>
        </p:txBody>
      </p:sp>
      <p:sp>
        <p:nvSpPr>
          <p:cNvPr id="22" name="矩形 21"/>
          <p:cNvSpPr/>
          <p:nvPr/>
        </p:nvSpPr>
        <p:spPr>
          <a:xfrm>
            <a:off x="8114498" y="3312316"/>
            <a:ext cx="2351864"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cs typeface="+mn-ea"/>
                <a:sym typeface="+mn-lt"/>
              </a:rPr>
              <a:t>点击输入标题</a:t>
            </a:r>
            <a:endParaRPr lang="zh-CN" altLang="en-US" b="1" dirty="0">
              <a:solidFill>
                <a:schemeClr val="tx1">
                  <a:lumMod val="65000"/>
                  <a:lumOff val="35000"/>
                </a:schemeClr>
              </a:solidFill>
              <a:cs typeface="+mn-ea"/>
              <a:sym typeface="+mn-lt"/>
            </a:endParaRPr>
          </a:p>
        </p:txBody>
      </p:sp>
      <p:sp>
        <p:nvSpPr>
          <p:cNvPr id="23" name="矩形 47"/>
          <p:cNvSpPr>
            <a:spLocks noChangeArrowheads="1"/>
          </p:cNvSpPr>
          <p:nvPr/>
        </p:nvSpPr>
        <p:spPr bwMode="auto">
          <a:xfrm>
            <a:off x="8113812" y="3613557"/>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65000"/>
                    <a:lumOff val="35000"/>
                  </a:schemeClr>
                </a:solidFill>
                <a:latin typeface="+mn-lt"/>
                <a:ea typeface="+mn-ea"/>
                <a:cs typeface="+mn-ea"/>
                <a:sym typeface="+mn-lt"/>
              </a:rPr>
              <a:t>在此</a:t>
            </a:r>
            <a:r>
              <a:rPr lang="zh-CN" altLang="en-US" sz="1400" dirty="0">
                <a:solidFill>
                  <a:schemeClr val="tx1">
                    <a:lumMod val="65000"/>
                    <a:lumOff val="35000"/>
                  </a:schemeClr>
                </a:solidFill>
                <a:latin typeface="+mn-lt"/>
                <a:ea typeface="+mn-ea"/>
                <a:cs typeface="+mn-ea"/>
                <a:sym typeface="+mn-lt"/>
              </a:rPr>
              <a:t>录入上述图表的描述说明，在此录入上述图表的描述说明。</a:t>
            </a:r>
          </a:p>
        </p:txBody>
      </p:sp>
      <p:sp>
        <p:nvSpPr>
          <p:cNvPr id="24" name="Freeform 12"/>
          <p:cNvSpPr>
            <a:spLocks/>
          </p:cNvSpPr>
          <p:nvPr/>
        </p:nvSpPr>
        <p:spPr bwMode="auto">
          <a:xfrm>
            <a:off x="1608509" y="4312768"/>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75000"/>
            </a:schemeClr>
          </a:solidFill>
          <a:ln>
            <a:noFill/>
          </a:ln>
          <a:extLst/>
        </p:spPr>
        <p:txBody>
          <a:bodyPr/>
          <a:lstStyle/>
          <a:p>
            <a:endParaRPr lang="zh-CN" altLang="en-US">
              <a:solidFill>
                <a:schemeClr val="tx1">
                  <a:lumMod val="50000"/>
                  <a:lumOff val="50000"/>
                </a:schemeClr>
              </a:solidFill>
              <a:cs typeface="+mn-ea"/>
              <a:sym typeface="+mn-lt"/>
            </a:endParaRPr>
          </a:p>
        </p:txBody>
      </p:sp>
      <p:sp>
        <p:nvSpPr>
          <p:cNvPr id="25" name="Freeform 12"/>
          <p:cNvSpPr>
            <a:spLocks/>
          </p:cNvSpPr>
          <p:nvPr/>
        </p:nvSpPr>
        <p:spPr bwMode="auto">
          <a:xfrm flipH="1" flipV="1">
            <a:off x="10202043" y="522920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75000"/>
            </a:schemeClr>
          </a:solidFill>
          <a:ln>
            <a:noFill/>
          </a:ln>
          <a:extLst/>
        </p:spPr>
        <p:txBody>
          <a:bodyPr/>
          <a:lstStyle/>
          <a:p>
            <a:endParaRPr lang="zh-CN" altLang="en-US">
              <a:solidFill>
                <a:schemeClr val="tx1">
                  <a:lumMod val="50000"/>
                  <a:lumOff val="50000"/>
                </a:schemeClr>
              </a:solidFill>
              <a:cs typeface="+mn-ea"/>
              <a:sym typeface="+mn-lt"/>
            </a:endParaRPr>
          </a:p>
        </p:txBody>
      </p:sp>
      <p:sp>
        <p:nvSpPr>
          <p:cNvPr id="26" name="TextBox 25"/>
          <p:cNvSpPr txBox="1"/>
          <p:nvPr/>
        </p:nvSpPr>
        <p:spPr>
          <a:xfrm>
            <a:off x="1968549" y="4626969"/>
            <a:ext cx="8545239"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cs typeface="+mn-ea"/>
                <a:sym typeface="+mn-lt"/>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37" name="六边形 36"/>
          <p:cNvSpPr/>
          <p:nvPr/>
        </p:nvSpPr>
        <p:spPr>
          <a:xfrm>
            <a:off x="241896" y="125400"/>
            <a:ext cx="481345" cy="414953"/>
          </a:xfrm>
          <a:prstGeom prst="hexagon">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六边形 37"/>
          <p:cNvSpPr/>
          <p:nvPr/>
        </p:nvSpPr>
        <p:spPr>
          <a:xfrm>
            <a:off x="624979" y="392472"/>
            <a:ext cx="261790" cy="225682"/>
          </a:xfrm>
          <a:prstGeom prst="hexagon">
            <a:avLst/>
          </a:prstGeom>
          <a:solidFill>
            <a:schemeClr val="accent5">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KSO_Shape"/>
          <p:cNvSpPr>
            <a:spLocks/>
          </p:cNvSpPr>
          <p:nvPr/>
        </p:nvSpPr>
        <p:spPr bwMode="auto">
          <a:xfrm>
            <a:off x="336091" y="221543"/>
            <a:ext cx="292954" cy="24949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cs typeface="+mn-ea"/>
              <a:sym typeface="+mn-lt"/>
            </a:endParaRPr>
          </a:p>
        </p:txBody>
      </p:sp>
      <p:sp>
        <p:nvSpPr>
          <p:cNvPr id="40" name="矩形 39"/>
          <p:cNvSpPr/>
          <p:nvPr/>
        </p:nvSpPr>
        <p:spPr>
          <a:xfrm>
            <a:off x="9412843" y="188641"/>
            <a:ext cx="933216" cy="33441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41" name="矩形 40"/>
          <p:cNvSpPr/>
          <p:nvPr/>
        </p:nvSpPr>
        <p:spPr>
          <a:xfrm>
            <a:off x="10347503" y="187551"/>
            <a:ext cx="1582732" cy="334417"/>
          </a:xfrm>
          <a:prstGeom prst="rect">
            <a:avLst/>
          </a:prstGeom>
          <a:solidFill>
            <a:srgbClr val="31859C">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42" name="文本框 9"/>
          <p:cNvSpPr txBox="1"/>
          <p:nvPr/>
        </p:nvSpPr>
        <p:spPr>
          <a:xfrm>
            <a:off x="9412843" y="221073"/>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第二章</a:t>
            </a:r>
            <a:endParaRPr lang="zh-CN" altLang="en-US" sz="1400" dirty="0">
              <a:solidFill>
                <a:schemeClr val="bg1"/>
              </a:solidFill>
              <a:cs typeface="+mn-ea"/>
              <a:sym typeface="+mn-lt"/>
            </a:endParaRPr>
          </a:p>
        </p:txBody>
      </p:sp>
      <p:sp>
        <p:nvSpPr>
          <p:cNvPr id="43" name="文本框 9"/>
          <p:cNvSpPr txBox="1"/>
          <p:nvPr/>
        </p:nvSpPr>
        <p:spPr>
          <a:xfrm>
            <a:off x="10338630" y="213502"/>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项目介绍</a:t>
            </a:r>
            <a:endParaRPr lang="zh-CN" altLang="en-US" sz="1400" dirty="0">
              <a:solidFill>
                <a:schemeClr val="bg1"/>
              </a:solidFill>
              <a:cs typeface="+mn-ea"/>
              <a:sym typeface="+mn-lt"/>
            </a:endParaRPr>
          </a:p>
        </p:txBody>
      </p:sp>
      <p:sp>
        <p:nvSpPr>
          <p:cNvPr id="44" name="矩形 43"/>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矩形 44"/>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矩形 45"/>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矩形 46"/>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矩形 47"/>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00194003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par>
                                <p:cTn id="13" presetID="14" presetClass="entr" presetSubtype="10" fill="hold" grpId="0" nodeType="withEffect">
                                  <p:stCondLst>
                                    <p:cond delay="500"/>
                                  </p:stCondLst>
                                  <p:childTnLst>
                                    <p:set>
                                      <p:cBhvr>
                                        <p:cTn id="14" dur="1" fill="hold">
                                          <p:stCondLst>
                                            <p:cond delay="0"/>
                                          </p:stCondLst>
                                        </p:cTn>
                                        <p:tgtEl>
                                          <p:spTgt spid="13"/>
                                        </p:tgtEl>
                                        <p:attrNameLst>
                                          <p:attrName>style.visibility</p:attrName>
                                        </p:attrNameLst>
                                      </p:cBhvr>
                                      <p:to>
                                        <p:strVal val="visible"/>
                                      </p:to>
                                    </p:set>
                                    <p:animEffect transition="in" filter="randombar(horizontal)">
                                      <p:cBhvr>
                                        <p:cTn id="15" dur="400"/>
                                        <p:tgtEl>
                                          <p:spTgt spid="13"/>
                                        </p:tgtEl>
                                      </p:cBhvr>
                                    </p:animEffect>
                                  </p:childTnLst>
                                </p:cTn>
                              </p:par>
                              <p:par>
                                <p:cTn id="16" presetID="14" presetClass="entr" presetSubtype="10" fill="hold" grpId="0" nodeType="withEffect">
                                  <p:stCondLst>
                                    <p:cond delay="500"/>
                                  </p:stCondLst>
                                  <p:childTnLst>
                                    <p:set>
                                      <p:cBhvr>
                                        <p:cTn id="17" dur="1" fill="hold">
                                          <p:stCondLst>
                                            <p:cond delay="0"/>
                                          </p:stCondLst>
                                        </p:cTn>
                                        <p:tgtEl>
                                          <p:spTgt spid="14"/>
                                        </p:tgtEl>
                                        <p:attrNameLst>
                                          <p:attrName>style.visibility</p:attrName>
                                        </p:attrNameLst>
                                      </p:cBhvr>
                                      <p:to>
                                        <p:strVal val="visible"/>
                                      </p:to>
                                    </p:set>
                                    <p:animEffect transition="in" filter="randombar(horizontal)">
                                      <p:cBhvr>
                                        <p:cTn id="18" dur="400"/>
                                        <p:tgtEl>
                                          <p:spTgt spid="14"/>
                                        </p:tgtEl>
                                      </p:cBhvr>
                                    </p:animEffect>
                                  </p:childTnLst>
                                </p:cTn>
                              </p:par>
                              <p:par>
                                <p:cTn id="19" presetID="14" presetClass="entr" presetSubtype="10" fill="hold" grpId="0" nodeType="withEffect">
                                  <p:stCondLst>
                                    <p:cond delay="500"/>
                                  </p:stCondLst>
                                  <p:childTnLst>
                                    <p:set>
                                      <p:cBhvr>
                                        <p:cTn id="20" dur="1" fill="hold">
                                          <p:stCondLst>
                                            <p:cond delay="0"/>
                                          </p:stCondLst>
                                        </p:cTn>
                                        <p:tgtEl>
                                          <p:spTgt spid="15"/>
                                        </p:tgtEl>
                                        <p:attrNameLst>
                                          <p:attrName>style.visibility</p:attrName>
                                        </p:attrNameLst>
                                      </p:cBhvr>
                                      <p:to>
                                        <p:strVal val="visible"/>
                                      </p:to>
                                    </p:set>
                                    <p:animEffect transition="in" filter="randombar(horizontal)">
                                      <p:cBhvr>
                                        <p:cTn id="21" dur="400"/>
                                        <p:tgtEl>
                                          <p:spTgt spid="15"/>
                                        </p:tgtEl>
                                      </p:cBhvr>
                                    </p:animEffect>
                                  </p:childTnLst>
                                </p:cTn>
                              </p:par>
                            </p:childTnLst>
                          </p:cTn>
                        </p:par>
                        <p:par>
                          <p:cTn id="22" fill="hold">
                            <p:stCondLst>
                              <p:cond delay="1400"/>
                            </p:stCondLst>
                            <p:childTnLst>
                              <p:par>
                                <p:cTn id="23" presetID="22" presetClass="entr" presetSubtype="2"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right)">
                                      <p:cBhvr>
                                        <p:cTn id="25" dur="500"/>
                                        <p:tgtEl>
                                          <p:spTgt spid="16"/>
                                        </p:tgtEl>
                                      </p:cBhvr>
                                    </p:animEffect>
                                  </p:childTnLst>
                                </p:cTn>
                              </p:par>
                              <p:par>
                                <p:cTn id="26" presetID="14" presetClass="entr" presetSubtype="10" fill="hold" grpId="0" nodeType="withEffect">
                                  <p:stCondLst>
                                    <p:cond delay="500"/>
                                  </p:stCondLst>
                                  <p:childTnLst>
                                    <p:set>
                                      <p:cBhvr>
                                        <p:cTn id="27" dur="1" fill="hold">
                                          <p:stCondLst>
                                            <p:cond delay="0"/>
                                          </p:stCondLst>
                                        </p:cTn>
                                        <p:tgtEl>
                                          <p:spTgt spid="17"/>
                                        </p:tgtEl>
                                        <p:attrNameLst>
                                          <p:attrName>style.visibility</p:attrName>
                                        </p:attrNameLst>
                                      </p:cBhvr>
                                      <p:to>
                                        <p:strVal val="visible"/>
                                      </p:to>
                                    </p:set>
                                    <p:animEffect transition="in" filter="randombar(horizontal)">
                                      <p:cBhvr>
                                        <p:cTn id="28" dur="400"/>
                                        <p:tgtEl>
                                          <p:spTgt spid="17"/>
                                        </p:tgtEl>
                                      </p:cBhvr>
                                    </p:animEffect>
                                  </p:childTnLst>
                                </p:cTn>
                              </p:par>
                              <p:par>
                                <p:cTn id="29" presetID="14" presetClass="entr" presetSubtype="10" fill="hold" grpId="0" nodeType="withEffect">
                                  <p:stCondLst>
                                    <p:cond delay="500"/>
                                  </p:stCondLst>
                                  <p:childTnLst>
                                    <p:set>
                                      <p:cBhvr>
                                        <p:cTn id="30" dur="1" fill="hold">
                                          <p:stCondLst>
                                            <p:cond delay="0"/>
                                          </p:stCondLst>
                                        </p:cTn>
                                        <p:tgtEl>
                                          <p:spTgt spid="18"/>
                                        </p:tgtEl>
                                        <p:attrNameLst>
                                          <p:attrName>style.visibility</p:attrName>
                                        </p:attrNameLst>
                                      </p:cBhvr>
                                      <p:to>
                                        <p:strVal val="visible"/>
                                      </p:to>
                                    </p:set>
                                    <p:animEffect transition="in" filter="randombar(horizontal)">
                                      <p:cBhvr>
                                        <p:cTn id="31" dur="400"/>
                                        <p:tgtEl>
                                          <p:spTgt spid="18"/>
                                        </p:tgtEl>
                                      </p:cBhvr>
                                    </p:animEffect>
                                  </p:childTnLst>
                                </p:cTn>
                              </p:par>
                              <p:par>
                                <p:cTn id="32" presetID="14" presetClass="entr" presetSubtype="10" fill="hold" grpId="0" nodeType="withEffect">
                                  <p:stCondLst>
                                    <p:cond delay="500"/>
                                  </p:stCondLst>
                                  <p:childTnLst>
                                    <p:set>
                                      <p:cBhvr>
                                        <p:cTn id="33" dur="1" fill="hold">
                                          <p:stCondLst>
                                            <p:cond delay="0"/>
                                          </p:stCondLst>
                                        </p:cTn>
                                        <p:tgtEl>
                                          <p:spTgt spid="19"/>
                                        </p:tgtEl>
                                        <p:attrNameLst>
                                          <p:attrName>style.visibility</p:attrName>
                                        </p:attrNameLst>
                                      </p:cBhvr>
                                      <p:to>
                                        <p:strVal val="visible"/>
                                      </p:to>
                                    </p:set>
                                    <p:animEffect transition="in" filter="randombar(horizontal)">
                                      <p:cBhvr>
                                        <p:cTn id="34" dur="400"/>
                                        <p:tgtEl>
                                          <p:spTgt spid="19"/>
                                        </p:tgtEl>
                                      </p:cBhvr>
                                    </p:animEffect>
                                  </p:childTnLst>
                                </p:cTn>
                              </p:par>
                            </p:childTnLst>
                          </p:cTn>
                        </p:par>
                        <p:par>
                          <p:cTn id="35" fill="hold">
                            <p:stCondLst>
                              <p:cond delay="2300"/>
                            </p:stCondLst>
                            <p:childTnLst>
                              <p:par>
                                <p:cTn id="36" presetID="22" presetClass="entr" presetSubtype="2"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wipe(right)">
                                      <p:cBhvr>
                                        <p:cTn id="38" dur="500"/>
                                        <p:tgtEl>
                                          <p:spTgt spid="20"/>
                                        </p:tgtEl>
                                      </p:cBhvr>
                                    </p:animEffect>
                                  </p:childTnLst>
                                </p:cTn>
                              </p:par>
                              <p:par>
                                <p:cTn id="39" presetID="14" presetClass="entr" presetSubtype="10" fill="hold" grpId="0" nodeType="withEffect">
                                  <p:stCondLst>
                                    <p:cond delay="500"/>
                                  </p:stCondLst>
                                  <p:childTnLst>
                                    <p:set>
                                      <p:cBhvr>
                                        <p:cTn id="40" dur="1" fill="hold">
                                          <p:stCondLst>
                                            <p:cond delay="0"/>
                                          </p:stCondLst>
                                        </p:cTn>
                                        <p:tgtEl>
                                          <p:spTgt spid="21"/>
                                        </p:tgtEl>
                                        <p:attrNameLst>
                                          <p:attrName>style.visibility</p:attrName>
                                        </p:attrNameLst>
                                      </p:cBhvr>
                                      <p:to>
                                        <p:strVal val="visible"/>
                                      </p:to>
                                    </p:set>
                                    <p:animEffect transition="in" filter="randombar(horizontal)">
                                      <p:cBhvr>
                                        <p:cTn id="41" dur="400"/>
                                        <p:tgtEl>
                                          <p:spTgt spid="21"/>
                                        </p:tgtEl>
                                      </p:cBhvr>
                                    </p:animEffect>
                                  </p:childTnLst>
                                </p:cTn>
                              </p:par>
                              <p:par>
                                <p:cTn id="42" presetID="14" presetClass="entr" presetSubtype="10" fill="hold" grpId="0" nodeType="withEffect">
                                  <p:stCondLst>
                                    <p:cond delay="500"/>
                                  </p:stCondLst>
                                  <p:childTnLst>
                                    <p:set>
                                      <p:cBhvr>
                                        <p:cTn id="43" dur="1" fill="hold">
                                          <p:stCondLst>
                                            <p:cond delay="0"/>
                                          </p:stCondLst>
                                        </p:cTn>
                                        <p:tgtEl>
                                          <p:spTgt spid="22"/>
                                        </p:tgtEl>
                                        <p:attrNameLst>
                                          <p:attrName>style.visibility</p:attrName>
                                        </p:attrNameLst>
                                      </p:cBhvr>
                                      <p:to>
                                        <p:strVal val="visible"/>
                                      </p:to>
                                    </p:set>
                                    <p:animEffect transition="in" filter="randombar(horizontal)">
                                      <p:cBhvr>
                                        <p:cTn id="44" dur="400"/>
                                        <p:tgtEl>
                                          <p:spTgt spid="22"/>
                                        </p:tgtEl>
                                      </p:cBhvr>
                                    </p:animEffect>
                                  </p:childTnLst>
                                </p:cTn>
                              </p:par>
                              <p:par>
                                <p:cTn id="45" presetID="14" presetClass="entr" presetSubtype="10" fill="hold" grpId="0" nodeType="withEffect">
                                  <p:stCondLst>
                                    <p:cond delay="500"/>
                                  </p:stCondLst>
                                  <p:childTnLst>
                                    <p:set>
                                      <p:cBhvr>
                                        <p:cTn id="46" dur="1" fill="hold">
                                          <p:stCondLst>
                                            <p:cond delay="0"/>
                                          </p:stCondLst>
                                        </p:cTn>
                                        <p:tgtEl>
                                          <p:spTgt spid="23"/>
                                        </p:tgtEl>
                                        <p:attrNameLst>
                                          <p:attrName>style.visibility</p:attrName>
                                        </p:attrNameLst>
                                      </p:cBhvr>
                                      <p:to>
                                        <p:strVal val="visible"/>
                                      </p:to>
                                    </p:set>
                                    <p:animEffect transition="in" filter="randombar(horizontal)">
                                      <p:cBhvr>
                                        <p:cTn id="47" dur="400"/>
                                        <p:tgtEl>
                                          <p:spTgt spid="23"/>
                                        </p:tgtEl>
                                      </p:cBhvr>
                                    </p:animEffect>
                                  </p:childTnLst>
                                </p:cTn>
                              </p:par>
                            </p:childTnLst>
                          </p:cTn>
                        </p:par>
                        <p:par>
                          <p:cTn id="48" fill="hold">
                            <p:stCondLst>
                              <p:cond delay="3200"/>
                            </p:stCondLst>
                            <p:childTnLst>
                              <p:par>
                                <p:cTn id="49" presetID="1" presetClass="entr" presetSubtype="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par>
                                <p:cTn id="51" presetID="35" presetClass="path" presetSubtype="0" accel="50000" decel="50000" fill="hold" grpId="1" nodeType="withEffect">
                                  <p:stCondLst>
                                    <p:cond delay="0"/>
                                  </p:stCondLst>
                                  <p:childTnLst>
                                    <p:animMotion origin="layout" path="M -3.56836E-6 -3.7037E-7 L 0.36686 0.15278 " pathEditMode="relative" rAng="0" ptsTypes="AA">
                                      <p:cBhvr>
                                        <p:cTn id="52" dur="500" spd="-99900" fill="hold"/>
                                        <p:tgtEl>
                                          <p:spTgt spid="24"/>
                                        </p:tgtEl>
                                        <p:attrNameLst>
                                          <p:attrName>ppt_x,ppt_y</p:attrName>
                                        </p:attrNameLst>
                                      </p:cBhvr>
                                      <p:rCtr x="18343" y="7639"/>
                                    </p:animMotion>
                                  </p:childTnLst>
                                </p:cTn>
                              </p:par>
                              <p:par>
                                <p:cTn id="53" presetID="1"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par>
                                <p:cTn id="55" presetID="35" presetClass="path" presetSubtype="0" accel="50000" decel="50000" fill="hold" grpId="1" nodeType="withEffect">
                                  <p:stCondLst>
                                    <p:cond delay="0"/>
                                  </p:stCondLst>
                                  <p:childTnLst>
                                    <p:animMotion origin="layout" path="M 7.85742E-7 -3.33333E-6 L -0.39495 -0.11018 " pathEditMode="relative" rAng="0" ptsTypes="AA">
                                      <p:cBhvr>
                                        <p:cTn id="56" dur="500" spd="-99900" fill="hold"/>
                                        <p:tgtEl>
                                          <p:spTgt spid="25"/>
                                        </p:tgtEl>
                                        <p:attrNameLst>
                                          <p:attrName>ppt_x,ppt_y</p:attrName>
                                        </p:attrNameLst>
                                      </p:cBhvr>
                                      <p:rCtr x="-19748" y="-5509"/>
                                    </p:animMotion>
                                  </p:childTnLst>
                                </p:cTn>
                              </p:par>
                            </p:childTnLst>
                          </p:cTn>
                        </p:par>
                        <p:par>
                          <p:cTn id="57" fill="hold">
                            <p:stCondLst>
                              <p:cond delay="3700"/>
                            </p:stCondLst>
                            <p:childTnLst>
                              <p:par>
                                <p:cTn id="58" presetID="18" presetClass="entr" presetSubtype="3" fill="hold" grpId="0" nodeType="after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strips(upRight)">
                                      <p:cBhvr>
                                        <p:cTn id="6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p:bldP spid="15" grpId="0"/>
      <p:bldP spid="16" grpId="0" animBg="1"/>
      <p:bldP spid="17" grpId="0"/>
      <p:bldP spid="18" grpId="0"/>
      <p:bldP spid="19" grpId="0"/>
      <p:bldP spid="20" grpId="0" animBg="1"/>
      <p:bldP spid="21" grpId="0"/>
      <p:bldP spid="22" grpId="0"/>
      <p:bldP spid="23" grpId="0"/>
      <p:bldP spid="24" grpId="0" animBg="1"/>
      <p:bldP spid="24" grpId="1" animBg="1"/>
      <p:bldP spid="25" grpId="0" animBg="1"/>
      <p:bldP spid="25" grpId="1" animBg="1"/>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2"/>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cs typeface="+mn-ea"/>
                <a:sym typeface="+mn-lt"/>
              </a:rPr>
              <a:t>竞争对手分析</a:t>
            </a:r>
            <a:endParaRPr lang="zh-CN" altLang="en-US" dirty="0">
              <a:solidFill>
                <a:schemeClr val="tx1">
                  <a:lumMod val="65000"/>
                  <a:lumOff val="35000"/>
                </a:schemeClr>
              </a:solidFill>
              <a:cs typeface="+mn-ea"/>
              <a:sym typeface="+mn-lt"/>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4" name="Freeform 14"/>
          <p:cNvSpPr>
            <a:spLocks/>
          </p:cNvSpPr>
          <p:nvPr/>
        </p:nvSpPr>
        <p:spPr bwMode="auto">
          <a:xfrm rot="13500000">
            <a:off x="3465941" y="2402448"/>
            <a:ext cx="1159156" cy="1929618"/>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rgbClr val="92D050"/>
          </a:solidFill>
          <a:ln w="0">
            <a:solidFill>
              <a:srgbClr val="92D050"/>
            </a:solidFill>
            <a:prstDash val="solid"/>
            <a:round/>
            <a:headEnd/>
            <a:tailEnd/>
          </a:ln>
          <a:effectLst>
            <a:outerShdw algn="tl" rotWithShape="0">
              <a:srgbClr val="FFFFFF"/>
            </a:outerShdw>
          </a:effectLst>
        </p:spPr>
        <p:txBody>
          <a:bodyPr vert="horz" wrap="square" lIns="123718" tIns="61859" rIns="123718" bIns="61859"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cs typeface="+mn-ea"/>
              <a:sym typeface="+mn-lt"/>
            </a:endParaRPr>
          </a:p>
        </p:txBody>
      </p:sp>
      <p:sp>
        <p:nvSpPr>
          <p:cNvPr id="45" name="Freeform 6"/>
          <p:cNvSpPr>
            <a:spLocks/>
          </p:cNvSpPr>
          <p:nvPr/>
        </p:nvSpPr>
        <p:spPr bwMode="auto">
          <a:xfrm>
            <a:off x="-28817" y="2204864"/>
            <a:ext cx="11838527" cy="3103010"/>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rgbClr val="92D050"/>
          </a:solidFill>
          <a:ln w="0">
            <a:solidFill>
              <a:schemeClr val="accent3">
                <a:lumMod val="75000"/>
              </a:schemeClr>
            </a:solidFill>
            <a:prstDash val="solid"/>
            <a:round/>
            <a:headEnd/>
            <a:tailEnd/>
          </a:ln>
          <a:effectLst>
            <a:outerShdw algn="tl" rotWithShape="0">
              <a:srgbClr val="FFFFFF"/>
            </a:outerShdw>
          </a:effectLst>
        </p:spPr>
        <p:txBody>
          <a:bodyPr vert="horz" wrap="square" lIns="123718" tIns="61859" rIns="123718" bIns="61859"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cs typeface="+mn-ea"/>
              <a:sym typeface="+mn-lt"/>
            </a:endParaRPr>
          </a:p>
        </p:txBody>
      </p:sp>
      <p:sp>
        <p:nvSpPr>
          <p:cNvPr id="46" name="Freeform 13"/>
          <p:cNvSpPr>
            <a:spLocks/>
          </p:cNvSpPr>
          <p:nvPr/>
        </p:nvSpPr>
        <p:spPr bwMode="auto">
          <a:xfrm>
            <a:off x="6990217" y="3570728"/>
            <a:ext cx="1715087" cy="436473"/>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2D050"/>
          </a:solidFill>
          <a:ln w="0">
            <a:solidFill>
              <a:srgbClr val="92D050"/>
            </a:solidFill>
            <a:prstDash val="solid"/>
            <a:round/>
            <a:headEnd/>
            <a:tailEnd/>
          </a:ln>
          <a:effectLst>
            <a:outerShdw algn="tl" rotWithShape="0">
              <a:srgbClr val="FFFFFF"/>
            </a:outerShdw>
          </a:effectLst>
        </p:spPr>
        <p:txBody>
          <a:bodyPr vert="horz" wrap="square" lIns="123718" tIns="61859" rIns="123718" bIns="61859"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cs typeface="+mn-ea"/>
              <a:sym typeface="+mn-lt"/>
            </a:endParaRPr>
          </a:p>
        </p:txBody>
      </p:sp>
      <p:grpSp>
        <p:nvGrpSpPr>
          <p:cNvPr id="47" name="Group 19"/>
          <p:cNvGrpSpPr/>
          <p:nvPr/>
        </p:nvGrpSpPr>
        <p:grpSpPr>
          <a:xfrm>
            <a:off x="704663" y="3350979"/>
            <a:ext cx="1912572" cy="1207702"/>
            <a:chOff x="552376" y="2667382"/>
            <a:chExt cx="1499240" cy="958587"/>
          </a:xfrm>
        </p:grpSpPr>
        <p:sp>
          <p:nvSpPr>
            <p:cNvPr id="48" name="Rectangle 26"/>
            <p:cNvSpPr>
              <a:spLocks/>
            </p:cNvSpPr>
            <p:nvPr/>
          </p:nvSpPr>
          <p:spPr bwMode="auto">
            <a:xfrm>
              <a:off x="552376" y="2880550"/>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14000"/>
                </a:lnSpc>
                <a:spcBef>
                  <a:spcPct val="0"/>
                </a:spcBef>
                <a:spcAft>
                  <a:spcPct val="0"/>
                </a:spcAft>
              </a:pPr>
              <a:r>
                <a:rPr lang="zh-CN" altLang="en-US" sz="1400" dirty="0">
                  <a:solidFill>
                    <a:srgbClr val="595959"/>
                  </a:solidFill>
                  <a:cs typeface="+mn-ea"/>
                  <a:sym typeface="+mn-lt"/>
                </a:rPr>
                <a:t>此处添加详细文本描述，建议与标题相关并符合整体语言风格，语言描述尽量简洁生动</a:t>
              </a:r>
              <a:r>
                <a:rPr lang="zh-CN" altLang="en-US" sz="1400" dirty="0" smtClean="0">
                  <a:solidFill>
                    <a:srgbClr val="595959"/>
                  </a:solidFill>
                  <a:cs typeface="+mn-ea"/>
                  <a:sym typeface="+mn-lt"/>
                </a:rPr>
                <a:t>。</a:t>
              </a:r>
              <a:endParaRPr lang="en-US" sz="1400" dirty="0">
                <a:solidFill>
                  <a:srgbClr val="595959"/>
                </a:solidFill>
                <a:cs typeface="+mn-ea"/>
                <a:sym typeface="+mn-lt"/>
              </a:endParaRPr>
            </a:p>
          </p:txBody>
        </p:sp>
        <p:sp>
          <p:nvSpPr>
            <p:cNvPr id="49"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b="1" dirty="0">
                  <a:solidFill>
                    <a:srgbClr val="595959"/>
                  </a:solidFill>
                  <a:cs typeface="+mn-ea"/>
                  <a:sym typeface="+mn-lt"/>
                </a:rPr>
                <a:t>添加标题</a:t>
              </a:r>
              <a:endParaRPr lang="en-US" altLang="zh-CN" b="1" dirty="0">
                <a:solidFill>
                  <a:srgbClr val="595959"/>
                </a:solidFill>
                <a:cs typeface="+mn-ea"/>
                <a:sym typeface="+mn-lt"/>
              </a:endParaRPr>
            </a:p>
          </p:txBody>
        </p:sp>
      </p:grpSp>
      <p:sp>
        <p:nvSpPr>
          <p:cNvPr id="50" name="Freeform 13"/>
          <p:cNvSpPr>
            <a:spLocks/>
          </p:cNvSpPr>
          <p:nvPr/>
        </p:nvSpPr>
        <p:spPr bwMode="auto">
          <a:xfrm rot="5910658">
            <a:off x="7740032" y="2210946"/>
            <a:ext cx="1298814" cy="441953"/>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2D050"/>
          </a:solidFill>
          <a:ln w="0">
            <a:solidFill>
              <a:srgbClr val="92D050"/>
            </a:solidFill>
            <a:prstDash val="solid"/>
            <a:round/>
            <a:headEnd/>
            <a:tailEnd/>
          </a:ln>
          <a:effectLst>
            <a:outerShdw algn="tl" rotWithShape="0">
              <a:srgbClr val="FFFFFF"/>
            </a:outerShdw>
          </a:effectLst>
        </p:spPr>
        <p:txBody>
          <a:bodyPr vert="horz" wrap="square" lIns="123718" tIns="61859" rIns="123718" bIns="61859"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cs typeface="+mn-ea"/>
              <a:sym typeface="+mn-lt"/>
            </a:endParaRPr>
          </a:p>
        </p:txBody>
      </p:sp>
      <p:grpSp>
        <p:nvGrpSpPr>
          <p:cNvPr id="51" name="Group 129"/>
          <p:cNvGrpSpPr/>
          <p:nvPr/>
        </p:nvGrpSpPr>
        <p:grpSpPr>
          <a:xfrm>
            <a:off x="2785220" y="2135943"/>
            <a:ext cx="1738701" cy="1073857"/>
            <a:chOff x="696724" y="2667382"/>
            <a:chExt cx="1362945" cy="852351"/>
          </a:xfrm>
        </p:grpSpPr>
        <p:sp>
          <p:nvSpPr>
            <p:cNvPr id="52" name="Rectangle 26"/>
            <p:cNvSpPr>
              <a:spLocks/>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400" dirty="0">
                  <a:solidFill>
                    <a:srgbClr val="595959"/>
                  </a:solidFill>
                  <a:cs typeface="+mn-ea"/>
                  <a:sym typeface="+mn-lt"/>
                </a:rPr>
                <a:t>此处添加详细文本描述，建议与标题相关并符合整体语言风格</a:t>
              </a:r>
              <a:endParaRPr lang="en-US" sz="1400" dirty="0">
                <a:solidFill>
                  <a:srgbClr val="595959"/>
                </a:solidFill>
                <a:cs typeface="+mn-ea"/>
                <a:sym typeface="+mn-lt"/>
              </a:endParaRPr>
            </a:p>
          </p:txBody>
        </p:sp>
        <p:sp>
          <p:nvSpPr>
            <p:cNvPr id="53"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b="1" dirty="0">
                  <a:solidFill>
                    <a:srgbClr val="595959"/>
                  </a:solidFill>
                  <a:cs typeface="+mn-ea"/>
                  <a:sym typeface="+mn-lt"/>
                </a:rPr>
                <a:t>添加标题</a:t>
              </a:r>
              <a:endParaRPr lang="en-US" altLang="zh-CN" b="1" dirty="0">
                <a:solidFill>
                  <a:srgbClr val="595959"/>
                </a:solidFill>
                <a:cs typeface="+mn-ea"/>
                <a:sym typeface="+mn-lt"/>
              </a:endParaRPr>
            </a:p>
          </p:txBody>
        </p:sp>
      </p:grpSp>
      <p:grpSp>
        <p:nvGrpSpPr>
          <p:cNvPr id="54" name="Group 132"/>
          <p:cNvGrpSpPr/>
          <p:nvPr/>
        </p:nvGrpSpPr>
        <p:grpSpPr>
          <a:xfrm>
            <a:off x="6197931" y="1590686"/>
            <a:ext cx="1738701" cy="1092757"/>
            <a:chOff x="696724" y="2667382"/>
            <a:chExt cx="1362945" cy="867353"/>
          </a:xfrm>
        </p:grpSpPr>
        <p:sp>
          <p:nvSpPr>
            <p:cNvPr id="55" name="Rectangle 26"/>
            <p:cNvSpPr>
              <a:spLocks/>
            </p:cNvSpPr>
            <p:nvPr/>
          </p:nvSpPr>
          <p:spPr bwMode="auto">
            <a:xfrm>
              <a:off x="696724" y="2935897"/>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400" dirty="0">
                  <a:solidFill>
                    <a:srgbClr val="595959"/>
                  </a:solidFill>
                  <a:cs typeface="+mn-ea"/>
                  <a:sym typeface="+mn-lt"/>
                </a:rPr>
                <a:t>此处添加详细文本描述，建议与标题相关并符合整体语言风格</a:t>
              </a:r>
              <a:endParaRPr lang="en-US" sz="1400" dirty="0">
                <a:solidFill>
                  <a:srgbClr val="595959"/>
                </a:solidFill>
                <a:cs typeface="+mn-ea"/>
                <a:sym typeface="+mn-lt"/>
              </a:endParaRPr>
            </a:p>
          </p:txBody>
        </p:sp>
        <p:sp>
          <p:nvSpPr>
            <p:cNvPr id="56"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b="1" dirty="0">
                  <a:solidFill>
                    <a:srgbClr val="595959"/>
                  </a:solidFill>
                  <a:cs typeface="+mn-ea"/>
                  <a:sym typeface="+mn-lt"/>
                </a:rPr>
                <a:t>添加标题</a:t>
              </a:r>
              <a:endParaRPr lang="en-US" altLang="zh-CN" b="1" dirty="0">
                <a:solidFill>
                  <a:srgbClr val="595959"/>
                </a:solidFill>
                <a:cs typeface="+mn-ea"/>
                <a:sym typeface="+mn-lt"/>
              </a:endParaRPr>
            </a:p>
          </p:txBody>
        </p:sp>
      </p:grpSp>
      <p:grpSp>
        <p:nvGrpSpPr>
          <p:cNvPr id="57" name="Group 135"/>
          <p:cNvGrpSpPr/>
          <p:nvPr/>
        </p:nvGrpSpPr>
        <p:grpSpPr>
          <a:xfrm>
            <a:off x="5560098" y="5093391"/>
            <a:ext cx="1912572" cy="1046435"/>
            <a:chOff x="552376" y="2667382"/>
            <a:chExt cx="1499240" cy="830586"/>
          </a:xfrm>
        </p:grpSpPr>
        <p:sp>
          <p:nvSpPr>
            <p:cNvPr id="58" name="Rectangle 26"/>
            <p:cNvSpPr>
              <a:spLocks/>
            </p:cNvSpPr>
            <p:nvPr/>
          </p:nvSpPr>
          <p:spPr bwMode="auto">
            <a:xfrm>
              <a:off x="552376" y="290745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14000"/>
                </a:lnSpc>
                <a:spcBef>
                  <a:spcPct val="0"/>
                </a:spcBef>
                <a:spcAft>
                  <a:spcPct val="0"/>
                </a:spcAft>
              </a:pPr>
              <a:r>
                <a:rPr lang="zh-CN" altLang="en-US" sz="1400" dirty="0">
                  <a:solidFill>
                    <a:srgbClr val="595959"/>
                  </a:solidFill>
                  <a:cs typeface="+mn-ea"/>
                  <a:sym typeface="+mn-lt"/>
                </a:rPr>
                <a:t>此处添加详细文本描述，建议与标题相关并符合整体语言风格，语言描述尽量简洁生动。</a:t>
              </a:r>
              <a:endParaRPr lang="en-US" sz="1400" dirty="0">
                <a:solidFill>
                  <a:srgbClr val="595959"/>
                </a:solidFill>
                <a:cs typeface="+mn-ea"/>
                <a:sym typeface="+mn-lt"/>
              </a:endParaRPr>
            </a:p>
          </p:txBody>
        </p:sp>
        <p:sp>
          <p:nvSpPr>
            <p:cNvPr id="59"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b="1" dirty="0">
                  <a:solidFill>
                    <a:srgbClr val="595959"/>
                  </a:solidFill>
                  <a:cs typeface="+mn-ea"/>
                  <a:sym typeface="+mn-lt"/>
                </a:rPr>
                <a:t>添加标题</a:t>
              </a:r>
              <a:endParaRPr lang="en-US" altLang="zh-CN" b="1" dirty="0">
                <a:solidFill>
                  <a:srgbClr val="595959"/>
                </a:solidFill>
                <a:cs typeface="+mn-ea"/>
                <a:sym typeface="+mn-lt"/>
              </a:endParaRPr>
            </a:p>
          </p:txBody>
        </p:sp>
      </p:grpSp>
      <p:grpSp>
        <p:nvGrpSpPr>
          <p:cNvPr id="60" name="Group 138"/>
          <p:cNvGrpSpPr/>
          <p:nvPr/>
        </p:nvGrpSpPr>
        <p:grpSpPr>
          <a:xfrm>
            <a:off x="7832682" y="4515512"/>
            <a:ext cx="1912572" cy="1048249"/>
            <a:chOff x="552376" y="2667382"/>
            <a:chExt cx="1499240" cy="832026"/>
          </a:xfrm>
        </p:grpSpPr>
        <p:sp>
          <p:nvSpPr>
            <p:cNvPr id="61" name="Rectangle 26"/>
            <p:cNvSpPr>
              <a:spLocks/>
            </p:cNvSpPr>
            <p:nvPr/>
          </p:nvSpPr>
          <p:spPr bwMode="auto">
            <a:xfrm>
              <a:off x="552376" y="290889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14000"/>
                </a:lnSpc>
                <a:spcBef>
                  <a:spcPct val="0"/>
                </a:spcBef>
                <a:spcAft>
                  <a:spcPct val="0"/>
                </a:spcAft>
              </a:pPr>
              <a:r>
                <a:rPr lang="zh-CN" altLang="en-US" sz="1400" dirty="0">
                  <a:solidFill>
                    <a:srgbClr val="595959"/>
                  </a:solidFill>
                  <a:cs typeface="+mn-ea"/>
                  <a:sym typeface="+mn-lt"/>
                </a:rPr>
                <a:t>此处添加详细文本描述，建议与标题相关并符合整体语言风格，语言描述尽量简洁生动。</a:t>
              </a:r>
              <a:endParaRPr lang="en-US" sz="1400" dirty="0">
                <a:solidFill>
                  <a:srgbClr val="595959"/>
                </a:solidFill>
                <a:cs typeface="+mn-ea"/>
                <a:sym typeface="+mn-lt"/>
              </a:endParaRPr>
            </a:p>
          </p:txBody>
        </p:sp>
        <p:sp>
          <p:nvSpPr>
            <p:cNvPr id="62"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b="1" dirty="0">
                  <a:solidFill>
                    <a:srgbClr val="595959"/>
                  </a:solidFill>
                  <a:cs typeface="+mn-ea"/>
                  <a:sym typeface="+mn-lt"/>
                </a:rPr>
                <a:t>添加标题</a:t>
              </a:r>
              <a:endParaRPr lang="en-US" altLang="zh-CN" b="1" dirty="0">
                <a:solidFill>
                  <a:srgbClr val="595959"/>
                </a:solidFill>
                <a:cs typeface="+mn-ea"/>
                <a:sym typeface="+mn-lt"/>
              </a:endParaRPr>
            </a:p>
          </p:txBody>
        </p:sp>
      </p:grpSp>
      <p:grpSp>
        <p:nvGrpSpPr>
          <p:cNvPr id="66" name="Group 141"/>
          <p:cNvGrpSpPr/>
          <p:nvPr/>
        </p:nvGrpSpPr>
        <p:grpSpPr>
          <a:xfrm>
            <a:off x="9260900" y="2779374"/>
            <a:ext cx="1912572" cy="1056195"/>
            <a:chOff x="552376" y="2667382"/>
            <a:chExt cx="1499240" cy="838333"/>
          </a:xfrm>
        </p:grpSpPr>
        <p:sp>
          <p:nvSpPr>
            <p:cNvPr id="67" name="Rectangle 26"/>
            <p:cNvSpPr>
              <a:spLocks/>
            </p:cNvSpPr>
            <p:nvPr/>
          </p:nvSpPr>
          <p:spPr bwMode="auto">
            <a:xfrm>
              <a:off x="552376" y="2915202"/>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14000"/>
                </a:lnSpc>
                <a:spcBef>
                  <a:spcPct val="0"/>
                </a:spcBef>
                <a:spcAft>
                  <a:spcPct val="0"/>
                </a:spcAft>
              </a:pPr>
              <a:r>
                <a:rPr lang="zh-CN" altLang="en-US" sz="1400" dirty="0">
                  <a:solidFill>
                    <a:srgbClr val="595959"/>
                  </a:solidFill>
                  <a:cs typeface="+mn-ea"/>
                  <a:sym typeface="+mn-lt"/>
                </a:rPr>
                <a:t>此处添加详细文本描述，建议与标题相关并符合整体语言风格，语言描述尽量简洁生动。</a:t>
              </a:r>
              <a:endParaRPr lang="en-US" sz="1400" dirty="0">
                <a:solidFill>
                  <a:srgbClr val="595959"/>
                </a:solidFill>
                <a:cs typeface="+mn-ea"/>
                <a:sym typeface="+mn-lt"/>
              </a:endParaRPr>
            </a:p>
          </p:txBody>
        </p:sp>
        <p:sp>
          <p:nvSpPr>
            <p:cNvPr id="68"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b="1" dirty="0">
                  <a:solidFill>
                    <a:srgbClr val="595959"/>
                  </a:solidFill>
                  <a:cs typeface="+mn-ea"/>
                  <a:sym typeface="+mn-lt"/>
                </a:rPr>
                <a:t>添加标题</a:t>
              </a:r>
              <a:endParaRPr lang="en-US" altLang="zh-CN" b="1" dirty="0">
                <a:solidFill>
                  <a:srgbClr val="595959"/>
                </a:solidFill>
                <a:cs typeface="+mn-ea"/>
                <a:sym typeface="+mn-lt"/>
              </a:endParaRPr>
            </a:p>
          </p:txBody>
        </p:sp>
      </p:grpSp>
      <p:grpSp>
        <p:nvGrpSpPr>
          <p:cNvPr id="70" name="Group 15"/>
          <p:cNvGrpSpPr/>
          <p:nvPr/>
        </p:nvGrpSpPr>
        <p:grpSpPr>
          <a:xfrm>
            <a:off x="8407239" y="3693748"/>
            <a:ext cx="596129" cy="588738"/>
            <a:chOff x="6590322" y="2740893"/>
            <a:chExt cx="467298" cy="467298"/>
          </a:xfrm>
        </p:grpSpPr>
        <p:sp>
          <p:nvSpPr>
            <p:cNvPr id="73" name="Freeform 11"/>
            <p:cNvSpPr>
              <a:spLocks/>
            </p:cNvSpPr>
            <p:nvPr/>
          </p:nvSpPr>
          <p:spPr bwMode="auto">
            <a:xfrm>
              <a:off x="6590322" y="2740893"/>
              <a:ext cx="467298" cy="46729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chemeClr val="accent1">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cs typeface="+mn-ea"/>
                <a:sym typeface="+mn-lt"/>
              </a:endParaRPr>
            </a:p>
          </p:txBody>
        </p:sp>
        <p:sp>
          <p:nvSpPr>
            <p:cNvPr id="74" name="Freeform 6"/>
            <p:cNvSpPr>
              <a:spLocks noEditPoints="1"/>
            </p:cNvSpPr>
            <p:nvPr/>
          </p:nvSpPr>
          <p:spPr bwMode="auto">
            <a:xfrm>
              <a:off x="6661500" y="2865381"/>
              <a:ext cx="318518" cy="211972"/>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cs typeface="+mn-ea"/>
                <a:sym typeface="+mn-lt"/>
              </a:endParaRPr>
            </a:p>
          </p:txBody>
        </p:sp>
      </p:grpSp>
      <p:grpSp>
        <p:nvGrpSpPr>
          <p:cNvPr id="75" name="Group 1"/>
          <p:cNvGrpSpPr/>
          <p:nvPr/>
        </p:nvGrpSpPr>
        <p:grpSpPr>
          <a:xfrm>
            <a:off x="1359997" y="2531858"/>
            <a:ext cx="593207" cy="588738"/>
            <a:chOff x="1066082" y="1818668"/>
            <a:chExt cx="465007" cy="467298"/>
          </a:xfrm>
        </p:grpSpPr>
        <p:sp>
          <p:nvSpPr>
            <p:cNvPr id="76" name="Freeform 7"/>
            <p:cNvSpPr>
              <a:spLocks/>
            </p:cNvSpPr>
            <p:nvPr/>
          </p:nvSpPr>
          <p:spPr bwMode="auto">
            <a:xfrm>
              <a:off x="1066082" y="1818668"/>
              <a:ext cx="465007" cy="46729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rgbClr val="92D050"/>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cs typeface="+mn-ea"/>
                <a:sym typeface="+mn-lt"/>
              </a:endParaRPr>
            </a:p>
          </p:txBody>
        </p:sp>
        <p:sp>
          <p:nvSpPr>
            <p:cNvPr id="77" name="Freeform 7"/>
            <p:cNvSpPr>
              <a:spLocks noEditPoints="1"/>
            </p:cNvSpPr>
            <p:nvPr/>
          </p:nvSpPr>
          <p:spPr bwMode="auto">
            <a:xfrm>
              <a:off x="1145360" y="1919614"/>
              <a:ext cx="299574" cy="277578"/>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cs typeface="+mn-ea"/>
                <a:sym typeface="+mn-lt"/>
              </a:endParaRPr>
            </a:p>
          </p:txBody>
        </p:sp>
      </p:grpSp>
      <p:grpSp>
        <p:nvGrpSpPr>
          <p:cNvPr id="78" name="Group 2"/>
          <p:cNvGrpSpPr/>
          <p:nvPr/>
        </p:nvGrpSpPr>
        <p:grpSpPr>
          <a:xfrm>
            <a:off x="4648804" y="2570198"/>
            <a:ext cx="593207" cy="585851"/>
            <a:chOff x="3635896" y="1825130"/>
            <a:chExt cx="465007" cy="465007"/>
          </a:xfrm>
        </p:grpSpPr>
        <p:sp>
          <p:nvSpPr>
            <p:cNvPr id="80" name="Freeform 8"/>
            <p:cNvSpPr>
              <a:spLocks/>
            </p:cNvSpPr>
            <p:nvPr/>
          </p:nvSpPr>
          <p:spPr bwMode="auto">
            <a:xfrm>
              <a:off x="3635896" y="1825130"/>
              <a:ext cx="465007" cy="465007"/>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cs typeface="+mn-ea"/>
                <a:sym typeface="+mn-lt"/>
              </a:endParaRPr>
            </a:p>
          </p:txBody>
        </p:sp>
        <p:sp>
          <p:nvSpPr>
            <p:cNvPr id="81" name="Freeform 8"/>
            <p:cNvSpPr>
              <a:spLocks noEditPoints="1"/>
            </p:cNvSpPr>
            <p:nvPr/>
          </p:nvSpPr>
          <p:spPr bwMode="auto">
            <a:xfrm>
              <a:off x="3788568" y="1901620"/>
              <a:ext cx="201914" cy="300866"/>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cs typeface="+mn-ea"/>
                <a:sym typeface="+mn-lt"/>
              </a:endParaRPr>
            </a:p>
          </p:txBody>
        </p:sp>
      </p:grpSp>
      <p:grpSp>
        <p:nvGrpSpPr>
          <p:cNvPr id="82" name="Group 17"/>
          <p:cNvGrpSpPr/>
          <p:nvPr/>
        </p:nvGrpSpPr>
        <p:grpSpPr>
          <a:xfrm>
            <a:off x="8120285" y="1484784"/>
            <a:ext cx="596129" cy="585851"/>
            <a:chOff x="6365383" y="987574"/>
            <a:chExt cx="467298" cy="465007"/>
          </a:xfrm>
        </p:grpSpPr>
        <p:sp>
          <p:nvSpPr>
            <p:cNvPr id="83" name="Freeform 10"/>
            <p:cNvSpPr>
              <a:spLocks/>
            </p:cNvSpPr>
            <p:nvPr/>
          </p:nvSpPr>
          <p:spPr bwMode="auto">
            <a:xfrm>
              <a:off x="6365383" y="987574"/>
              <a:ext cx="467298" cy="465007"/>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chemeClr val="accent6">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cs typeface="+mn-ea"/>
                <a:sym typeface="+mn-lt"/>
              </a:endParaRPr>
            </a:p>
          </p:txBody>
        </p:sp>
        <p:sp>
          <p:nvSpPr>
            <p:cNvPr id="84" name="Freeform 9"/>
            <p:cNvSpPr>
              <a:spLocks noEditPoints="1"/>
            </p:cNvSpPr>
            <p:nvPr/>
          </p:nvSpPr>
          <p:spPr bwMode="auto">
            <a:xfrm>
              <a:off x="6458481" y="1121413"/>
              <a:ext cx="263683" cy="19732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cs typeface="+mn-ea"/>
                <a:sym typeface="+mn-lt"/>
              </a:endParaRPr>
            </a:p>
          </p:txBody>
        </p:sp>
      </p:grpSp>
      <p:grpSp>
        <p:nvGrpSpPr>
          <p:cNvPr id="85" name="Group 3"/>
          <p:cNvGrpSpPr/>
          <p:nvPr/>
        </p:nvGrpSpPr>
        <p:grpSpPr>
          <a:xfrm>
            <a:off x="6086231" y="4134743"/>
            <a:ext cx="593207" cy="591625"/>
            <a:chOff x="4770914" y="3090921"/>
            <a:chExt cx="465007" cy="469589"/>
          </a:xfrm>
        </p:grpSpPr>
        <p:sp>
          <p:nvSpPr>
            <p:cNvPr id="86" name="Freeform 9"/>
            <p:cNvSpPr>
              <a:spLocks/>
            </p:cNvSpPr>
            <p:nvPr/>
          </p:nvSpPr>
          <p:spPr bwMode="auto">
            <a:xfrm>
              <a:off x="4770914" y="3090921"/>
              <a:ext cx="465007" cy="469589"/>
            </a:xfrm>
            <a:custGeom>
              <a:avLst/>
              <a:gdLst>
                <a:gd name="T0" fmla="*/ 102 w 203"/>
                <a:gd name="T1" fmla="*/ 0 h 205"/>
                <a:gd name="T2" fmla="*/ 129 w 203"/>
                <a:gd name="T3" fmla="*/ 4 h 205"/>
                <a:gd name="T4" fmla="*/ 153 w 203"/>
                <a:gd name="T5" fmla="*/ 14 h 205"/>
                <a:gd name="T6" fmla="*/ 174 w 203"/>
                <a:gd name="T7" fmla="*/ 29 h 205"/>
                <a:gd name="T8" fmla="*/ 190 w 203"/>
                <a:gd name="T9" fmla="*/ 50 h 205"/>
                <a:gd name="T10" fmla="*/ 200 w 203"/>
                <a:gd name="T11" fmla="*/ 75 h 205"/>
                <a:gd name="T12" fmla="*/ 203 w 203"/>
                <a:gd name="T13" fmla="*/ 102 h 205"/>
                <a:gd name="T14" fmla="*/ 200 w 203"/>
                <a:gd name="T15" fmla="*/ 129 h 205"/>
                <a:gd name="T16" fmla="*/ 190 w 203"/>
                <a:gd name="T17" fmla="*/ 154 h 205"/>
                <a:gd name="T18" fmla="*/ 174 w 203"/>
                <a:gd name="T19" fmla="*/ 174 h 205"/>
                <a:gd name="T20" fmla="*/ 153 w 203"/>
                <a:gd name="T21" fmla="*/ 190 h 205"/>
                <a:gd name="T22" fmla="*/ 129 w 203"/>
                <a:gd name="T23" fmla="*/ 200 h 205"/>
                <a:gd name="T24" fmla="*/ 102 w 203"/>
                <a:gd name="T25" fmla="*/ 205 h 205"/>
                <a:gd name="T26" fmla="*/ 76 w 203"/>
                <a:gd name="T27" fmla="*/ 200 h 205"/>
                <a:gd name="T28" fmla="*/ 50 w 203"/>
                <a:gd name="T29" fmla="*/ 190 h 205"/>
                <a:gd name="T30" fmla="*/ 29 w 203"/>
                <a:gd name="T31" fmla="*/ 174 h 205"/>
                <a:gd name="T32" fmla="*/ 15 w 203"/>
                <a:gd name="T33" fmla="*/ 154 h 205"/>
                <a:gd name="T34" fmla="*/ 4 w 203"/>
                <a:gd name="T35" fmla="*/ 129 h 205"/>
                <a:gd name="T36" fmla="*/ 0 w 203"/>
                <a:gd name="T37" fmla="*/ 102 h 205"/>
                <a:gd name="T38" fmla="*/ 4 w 203"/>
                <a:gd name="T39" fmla="*/ 75 h 205"/>
                <a:gd name="T40" fmla="*/ 15 w 203"/>
                <a:gd name="T41" fmla="*/ 50 h 205"/>
                <a:gd name="T42" fmla="*/ 29 w 203"/>
                <a:gd name="T43" fmla="*/ 29 h 205"/>
                <a:gd name="T44" fmla="*/ 50 w 203"/>
                <a:gd name="T45" fmla="*/ 14 h 205"/>
                <a:gd name="T46" fmla="*/ 76 w 203"/>
                <a:gd name="T47" fmla="*/ 4 h 205"/>
                <a:gd name="T48" fmla="*/ 102 w 203"/>
                <a:gd name="T49"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cs typeface="+mn-ea"/>
                <a:sym typeface="+mn-lt"/>
              </a:endParaRPr>
            </a:p>
          </p:txBody>
        </p:sp>
        <p:sp>
          <p:nvSpPr>
            <p:cNvPr id="87" name="Freeform 10"/>
            <p:cNvSpPr>
              <a:spLocks noEditPoints="1"/>
            </p:cNvSpPr>
            <p:nvPr/>
          </p:nvSpPr>
          <p:spPr bwMode="auto">
            <a:xfrm>
              <a:off x="4870438" y="3218381"/>
              <a:ext cx="260899" cy="203797"/>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cs typeface="+mn-ea"/>
                <a:sym typeface="+mn-lt"/>
              </a:endParaRPr>
            </a:p>
          </p:txBody>
        </p:sp>
      </p:grpSp>
      <p:grpSp>
        <p:nvGrpSpPr>
          <p:cNvPr id="88" name="Group 18"/>
          <p:cNvGrpSpPr/>
          <p:nvPr/>
        </p:nvGrpSpPr>
        <p:grpSpPr>
          <a:xfrm>
            <a:off x="10015196" y="1926946"/>
            <a:ext cx="596129" cy="588738"/>
            <a:chOff x="7850778" y="1338532"/>
            <a:chExt cx="467298" cy="467298"/>
          </a:xfrm>
        </p:grpSpPr>
        <p:sp>
          <p:nvSpPr>
            <p:cNvPr id="89" name="Freeform 12"/>
            <p:cNvSpPr>
              <a:spLocks/>
            </p:cNvSpPr>
            <p:nvPr/>
          </p:nvSpPr>
          <p:spPr bwMode="auto">
            <a:xfrm>
              <a:off x="7850778" y="1338532"/>
              <a:ext cx="467298" cy="467298"/>
            </a:xfrm>
            <a:custGeom>
              <a:avLst/>
              <a:gdLst>
                <a:gd name="T0" fmla="*/ 101 w 204"/>
                <a:gd name="T1" fmla="*/ 0 h 204"/>
                <a:gd name="T2" fmla="*/ 129 w 204"/>
                <a:gd name="T3" fmla="*/ 3 h 204"/>
                <a:gd name="T4" fmla="*/ 153 w 204"/>
                <a:gd name="T5" fmla="*/ 13 h 204"/>
                <a:gd name="T6" fmla="*/ 174 w 204"/>
                <a:gd name="T7" fmla="*/ 30 h 204"/>
                <a:gd name="T8" fmla="*/ 190 w 204"/>
                <a:gd name="T9" fmla="*/ 51 h 204"/>
                <a:gd name="T10" fmla="*/ 201 w 204"/>
                <a:gd name="T11" fmla="*/ 74 h 204"/>
                <a:gd name="T12" fmla="*/ 204 w 204"/>
                <a:gd name="T13" fmla="*/ 101 h 204"/>
                <a:gd name="T14" fmla="*/ 201 w 204"/>
                <a:gd name="T15" fmla="*/ 128 h 204"/>
                <a:gd name="T16" fmla="*/ 190 w 204"/>
                <a:gd name="T17" fmla="*/ 153 h 204"/>
                <a:gd name="T18" fmla="*/ 174 w 204"/>
                <a:gd name="T19" fmla="*/ 174 h 204"/>
                <a:gd name="T20" fmla="*/ 153 w 204"/>
                <a:gd name="T21" fmla="*/ 189 h 204"/>
                <a:gd name="T22" fmla="*/ 129 w 204"/>
                <a:gd name="T23" fmla="*/ 199 h 204"/>
                <a:gd name="T24" fmla="*/ 101 w 204"/>
                <a:gd name="T25" fmla="*/ 204 h 204"/>
                <a:gd name="T26" fmla="*/ 74 w 204"/>
                <a:gd name="T27" fmla="*/ 199 h 204"/>
                <a:gd name="T28" fmla="*/ 51 w 204"/>
                <a:gd name="T29" fmla="*/ 189 h 204"/>
                <a:gd name="T30" fmla="*/ 30 w 204"/>
                <a:gd name="T31" fmla="*/ 174 h 204"/>
                <a:gd name="T32" fmla="*/ 13 w 204"/>
                <a:gd name="T33" fmla="*/ 153 h 204"/>
                <a:gd name="T34" fmla="*/ 3 w 204"/>
                <a:gd name="T35" fmla="*/ 128 h 204"/>
                <a:gd name="T36" fmla="*/ 0 w 204"/>
                <a:gd name="T37" fmla="*/ 101 h 204"/>
                <a:gd name="T38" fmla="*/ 3 w 204"/>
                <a:gd name="T39" fmla="*/ 74 h 204"/>
                <a:gd name="T40" fmla="*/ 13 w 204"/>
                <a:gd name="T41" fmla="*/ 51 h 204"/>
                <a:gd name="T42" fmla="*/ 30 w 204"/>
                <a:gd name="T43" fmla="*/ 30 h 204"/>
                <a:gd name="T44" fmla="*/ 51 w 204"/>
                <a:gd name="T45" fmla="*/ 13 h 204"/>
                <a:gd name="T46" fmla="*/ 74 w 204"/>
                <a:gd name="T47" fmla="*/ 3 h 204"/>
                <a:gd name="T48" fmla="*/ 101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1" y="0"/>
                  </a:moveTo>
                  <a:lnTo>
                    <a:pt x="129" y="3"/>
                  </a:lnTo>
                  <a:lnTo>
                    <a:pt x="153" y="13"/>
                  </a:lnTo>
                  <a:lnTo>
                    <a:pt x="174" y="30"/>
                  </a:lnTo>
                  <a:lnTo>
                    <a:pt x="190" y="51"/>
                  </a:lnTo>
                  <a:lnTo>
                    <a:pt x="201" y="74"/>
                  </a:lnTo>
                  <a:lnTo>
                    <a:pt x="204" y="101"/>
                  </a:lnTo>
                  <a:lnTo>
                    <a:pt x="201" y="128"/>
                  </a:lnTo>
                  <a:lnTo>
                    <a:pt x="190" y="153"/>
                  </a:lnTo>
                  <a:lnTo>
                    <a:pt x="174" y="174"/>
                  </a:lnTo>
                  <a:lnTo>
                    <a:pt x="153" y="189"/>
                  </a:lnTo>
                  <a:lnTo>
                    <a:pt x="129" y="199"/>
                  </a:lnTo>
                  <a:lnTo>
                    <a:pt x="101" y="204"/>
                  </a:lnTo>
                  <a:lnTo>
                    <a:pt x="74" y="199"/>
                  </a:lnTo>
                  <a:lnTo>
                    <a:pt x="51" y="189"/>
                  </a:lnTo>
                  <a:lnTo>
                    <a:pt x="30" y="174"/>
                  </a:lnTo>
                  <a:lnTo>
                    <a:pt x="13" y="153"/>
                  </a:lnTo>
                  <a:lnTo>
                    <a:pt x="3" y="128"/>
                  </a:lnTo>
                  <a:lnTo>
                    <a:pt x="0" y="101"/>
                  </a:lnTo>
                  <a:lnTo>
                    <a:pt x="3" y="74"/>
                  </a:lnTo>
                  <a:lnTo>
                    <a:pt x="13" y="51"/>
                  </a:lnTo>
                  <a:lnTo>
                    <a:pt x="30" y="30"/>
                  </a:lnTo>
                  <a:lnTo>
                    <a:pt x="51" y="13"/>
                  </a:lnTo>
                  <a:lnTo>
                    <a:pt x="74" y="3"/>
                  </a:lnTo>
                  <a:lnTo>
                    <a:pt x="101"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cs typeface="+mn-ea"/>
                <a:sym typeface="+mn-lt"/>
              </a:endParaRPr>
            </a:p>
          </p:txBody>
        </p:sp>
        <p:sp>
          <p:nvSpPr>
            <p:cNvPr id="90" name="Freeform 11"/>
            <p:cNvSpPr>
              <a:spLocks noEditPoints="1"/>
            </p:cNvSpPr>
            <p:nvPr/>
          </p:nvSpPr>
          <p:spPr bwMode="auto">
            <a:xfrm>
              <a:off x="7954681" y="1439214"/>
              <a:ext cx="254730" cy="253695"/>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cs typeface="+mn-ea"/>
                <a:sym typeface="+mn-lt"/>
              </a:endParaRPr>
            </a:p>
          </p:txBody>
        </p:sp>
      </p:grpSp>
      <p:sp>
        <p:nvSpPr>
          <p:cNvPr id="96" name="六边形 95"/>
          <p:cNvSpPr/>
          <p:nvPr/>
        </p:nvSpPr>
        <p:spPr>
          <a:xfrm>
            <a:off x="241896" y="125400"/>
            <a:ext cx="481345" cy="414953"/>
          </a:xfrm>
          <a:prstGeom prst="hexagon">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7" name="六边形 96"/>
          <p:cNvSpPr/>
          <p:nvPr/>
        </p:nvSpPr>
        <p:spPr>
          <a:xfrm>
            <a:off x="624979" y="392472"/>
            <a:ext cx="261790" cy="225682"/>
          </a:xfrm>
          <a:prstGeom prst="hexagon">
            <a:avLst/>
          </a:prstGeom>
          <a:solidFill>
            <a:schemeClr val="accent5">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8" name="KSO_Shape"/>
          <p:cNvSpPr>
            <a:spLocks/>
          </p:cNvSpPr>
          <p:nvPr/>
        </p:nvSpPr>
        <p:spPr bwMode="auto">
          <a:xfrm>
            <a:off x="336091" y="221543"/>
            <a:ext cx="292954" cy="24949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cs typeface="+mn-ea"/>
              <a:sym typeface="+mn-lt"/>
            </a:endParaRPr>
          </a:p>
        </p:txBody>
      </p:sp>
      <p:sp>
        <p:nvSpPr>
          <p:cNvPr id="99" name="矩形 98"/>
          <p:cNvSpPr/>
          <p:nvPr/>
        </p:nvSpPr>
        <p:spPr>
          <a:xfrm>
            <a:off x="9412843" y="188641"/>
            <a:ext cx="933216" cy="33441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100" name="矩形 99"/>
          <p:cNvSpPr/>
          <p:nvPr/>
        </p:nvSpPr>
        <p:spPr>
          <a:xfrm>
            <a:off x="10347503" y="187551"/>
            <a:ext cx="1582732" cy="334417"/>
          </a:xfrm>
          <a:prstGeom prst="rect">
            <a:avLst/>
          </a:prstGeom>
          <a:solidFill>
            <a:srgbClr val="31859C">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101" name="文本框 9"/>
          <p:cNvSpPr txBox="1"/>
          <p:nvPr/>
        </p:nvSpPr>
        <p:spPr>
          <a:xfrm>
            <a:off x="9412843" y="221073"/>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第二章</a:t>
            </a:r>
            <a:endParaRPr lang="zh-CN" altLang="en-US" sz="1400" dirty="0">
              <a:solidFill>
                <a:schemeClr val="bg1"/>
              </a:solidFill>
              <a:cs typeface="+mn-ea"/>
              <a:sym typeface="+mn-lt"/>
            </a:endParaRPr>
          </a:p>
        </p:txBody>
      </p:sp>
      <p:sp>
        <p:nvSpPr>
          <p:cNvPr id="102" name="文本框 9"/>
          <p:cNvSpPr txBox="1"/>
          <p:nvPr/>
        </p:nvSpPr>
        <p:spPr>
          <a:xfrm>
            <a:off x="10338630" y="213502"/>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项目介绍</a:t>
            </a:r>
            <a:endParaRPr lang="zh-CN" altLang="en-US" sz="1400" dirty="0">
              <a:solidFill>
                <a:schemeClr val="bg1"/>
              </a:solidFill>
              <a:cs typeface="+mn-ea"/>
              <a:sym typeface="+mn-lt"/>
            </a:endParaRPr>
          </a:p>
        </p:txBody>
      </p:sp>
      <p:sp>
        <p:nvSpPr>
          <p:cNvPr id="103" name="矩形 102"/>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4" name="矩形 103"/>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5" name="矩形 104"/>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6" name="矩形 105"/>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7" name="矩形 106"/>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85353931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p:cTn id="11" dur="500" fill="hold"/>
                                        <p:tgtEl>
                                          <p:spTgt spid="75"/>
                                        </p:tgtEl>
                                        <p:attrNameLst>
                                          <p:attrName>ppt_w</p:attrName>
                                        </p:attrNameLst>
                                      </p:cBhvr>
                                      <p:tavLst>
                                        <p:tav tm="0">
                                          <p:val>
                                            <p:fltVal val="0"/>
                                          </p:val>
                                        </p:tav>
                                        <p:tav tm="100000">
                                          <p:val>
                                            <p:strVal val="#ppt_w"/>
                                          </p:val>
                                        </p:tav>
                                      </p:tavLst>
                                    </p:anim>
                                    <p:anim calcmode="lin" valueType="num">
                                      <p:cBhvr>
                                        <p:cTn id="12" dur="500" fill="hold"/>
                                        <p:tgtEl>
                                          <p:spTgt spid="75"/>
                                        </p:tgtEl>
                                        <p:attrNameLst>
                                          <p:attrName>ppt_h</p:attrName>
                                        </p:attrNameLst>
                                      </p:cBhvr>
                                      <p:tavLst>
                                        <p:tav tm="0">
                                          <p:val>
                                            <p:fltVal val="0"/>
                                          </p:val>
                                        </p:tav>
                                        <p:tav tm="100000">
                                          <p:val>
                                            <p:strVal val="#ppt_h"/>
                                          </p:val>
                                        </p:tav>
                                      </p:tavLst>
                                    </p:anim>
                                    <p:animEffect transition="in" filter="fade">
                                      <p:cBhvr>
                                        <p:cTn id="13" dur="500"/>
                                        <p:tgtEl>
                                          <p:spTgt spid="75"/>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wipe(up)">
                                      <p:cBhvr>
                                        <p:cTn id="17" dur="500"/>
                                        <p:tgtEl>
                                          <p:spTgt spid="47"/>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wipe(left)">
                                      <p:cBhvr>
                                        <p:cTn id="21" dur="500"/>
                                        <p:tgtEl>
                                          <p:spTgt spid="44"/>
                                        </p:tgtEl>
                                      </p:cBhvr>
                                    </p:animEffect>
                                  </p:childTnLst>
                                </p:cTn>
                              </p:par>
                              <p:par>
                                <p:cTn id="22" presetID="53" presetClass="entr" presetSubtype="16" fill="hold" nodeType="with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ppt_w</p:attrName>
                                        </p:attrNameLst>
                                      </p:cBhvr>
                                      <p:tavLst>
                                        <p:tav tm="0">
                                          <p:val>
                                            <p:fltVal val="0"/>
                                          </p:val>
                                        </p:tav>
                                        <p:tav tm="100000">
                                          <p:val>
                                            <p:strVal val="#ppt_w"/>
                                          </p:val>
                                        </p:tav>
                                      </p:tavLst>
                                    </p:anim>
                                    <p:anim calcmode="lin" valueType="num">
                                      <p:cBhvr>
                                        <p:cTn id="25" dur="500" fill="hold"/>
                                        <p:tgtEl>
                                          <p:spTgt spid="78"/>
                                        </p:tgtEl>
                                        <p:attrNameLst>
                                          <p:attrName>ppt_h</p:attrName>
                                        </p:attrNameLst>
                                      </p:cBhvr>
                                      <p:tavLst>
                                        <p:tav tm="0">
                                          <p:val>
                                            <p:fltVal val="0"/>
                                          </p:val>
                                        </p:tav>
                                        <p:tav tm="100000">
                                          <p:val>
                                            <p:strVal val="#ppt_h"/>
                                          </p:val>
                                        </p:tav>
                                      </p:tavLst>
                                    </p:anim>
                                    <p:animEffect transition="in" filter="fade">
                                      <p:cBhvr>
                                        <p:cTn id="26" dur="500"/>
                                        <p:tgtEl>
                                          <p:spTgt spid="78"/>
                                        </p:tgtEl>
                                      </p:cBhvr>
                                    </p:animEffect>
                                  </p:childTnLst>
                                </p:cTn>
                              </p:par>
                            </p:childTnLst>
                          </p:cTn>
                        </p:par>
                        <p:par>
                          <p:cTn id="27" fill="hold">
                            <p:stCondLst>
                              <p:cond delay="2000"/>
                            </p:stCondLst>
                            <p:childTnLst>
                              <p:par>
                                <p:cTn id="28" presetID="22" presetClass="entr" presetSubtype="1" fill="hold"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wipe(up)">
                                      <p:cBhvr>
                                        <p:cTn id="30" dur="500"/>
                                        <p:tgtEl>
                                          <p:spTgt spid="51"/>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85"/>
                                        </p:tgtEl>
                                        <p:attrNameLst>
                                          <p:attrName>style.visibility</p:attrName>
                                        </p:attrNameLst>
                                      </p:cBhvr>
                                      <p:to>
                                        <p:strVal val="visible"/>
                                      </p:to>
                                    </p:set>
                                    <p:anim calcmode="lin" valueType="num">
                                      <p:cBhvr>
                                        <p:cTn id="34" dur="500" fill="hold"/>
                                        <p:tgtEl>
                                          <p:spTgt spid="85"/>
                                        </p:tgtEl>
                                        <p:attrNameLst>
                                          <p:attrName>ppt_w</p:attrName>
                                        </p:attrNameLst>
                                      </p:cBhvr>
                                      <p:tavLst>
                                        <p:tav tm="0">
                                          <p:val>
                                            <p:fltVal val="0"/>
                                          </p:val>
                                        </p:tav>
                                        <p:tav tm="100000">
                                          <p:val>
                                            <p:strVal val="#ppt_w"/>
                                          </p:val>
                                        </p:tav>
                                      </p:tavLst>
                                    </p:anim>
                                    <p:anim calcmode="lin" valueType="num">
                                      <p:cBhvr>
                                        <p:cTn id="35" dur="500" fill="hold"/>
                                        <p:tgtEl>
                                          <p:spTgt spid="85"/>
                                        </p:tgtEl>
                                        <p:attrNameLst>
                                          <p:attrName>ppt_h</p:attrName>
                                        </p:attrNameLst>
                                      </p:cBhvr>
                                      <p:tavLst>
                                        <p:tav tm="0">
                                          <p:val>
                                            <p:fltVal val="0"/>
                                          </p:val>
                                        </p:tav>
                                        <p:tav tm="100000">
                                          <p:val>
                                            <p:strVal val="#ppt_h"/>
                                          </p:val>
                                        </p:tav>
                                      </p:tavLst>
                                    </p:anim>
                                    <p:animEffect transition="in" filter="fade">
                                      <p:cBhvr>
                                        <p:cTn id="36" dur="500"/>
                                        <p:tgtEl>
                                          <p:spTgt spid="85"/>
                                        </p:tgtEl>
                                      </p:cBhvr>
                                    </p:animEffect>
                                  </p:childTnLst>
                                </p:cTn>
                              </p:par>
                            </p:childTnLst>
                          </p:cTn>
                        </p:par>
                        <p:par>
                          <p:cTn id="37" fill="hold">
                            <p:stCondLst>
                              <p:cond delay="3000"/>
                            </p:stCondLst>
                            <p:childTnLst>
                              <p:par>
                                <p:cTn id="38" presetID="22" presetClass="entr" presetSubtype="1"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wipe(up)">
                                      <p:cBhvr>
                                        <p:cTn id="40" dur="500"/>
                                        <p:tgtEl>
                                          <p:spTgt spid="57"/>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wipe(left)">
                                      <p:cBhvr>
                                        <p:cTn id="44" dur="500"/>
                                        <p:tgtEl>
                                          <p:spTgt spid="46"/>
                                        </p:tgtEl>
                                      </p:cBhvr>
                                    </p:animEffect>
                                  </p:childTnLst>
                                </p:cTn>
                              </p:par>
                              <p:par>
                                <p:cTn id="45" presetID="53" presetClass="entr" presetSubtype="16" fill="hold"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p:cTn id="47" dur="500" fill="hold"/>
                                        <p:tgtEl>
                                          <p:spTgt spid="70"/>
                                        </p:tgtEl>
                                        <p:attrNameLst>
                                          <p:attrName>ppt_w</p:attrName>
                                        </p:attrNameLst>
                                      </p:cBhvr>
                                      <p:tavLst>
                                        <p:tav tm="0">
                                          <p:val>
                                            <p:fltVal val="0"/>
                                          </p:val>
                                        </p:tav>
                                        <p:tav tm="100000">
                                          <p:val>
                                            <p:strVal val="#ppt_w"/>
                                          </p:val>
                                        </p:tav>
                                      </p:tavLst>
                                    </p:anim>
                                    <p:anim calcmode="lin" valueType="num">
                                      <p:cBhvr>
                                        <p:cTn id="48" dur="500" fill="hold"/>
                                        <p:tgtEl>
                                          <p:spTgt spid="70"/>
                                        </p:tgtEl>
                                        <p:attrNameLst>
                                          <p:attrName>ppt_h</p:attrName>
                                        </p:attrNameLst>
                                      </p:cBhvr>
                                      <p:tavLst>
                                        <p:tav tm="0">
                                          <p:val>
                                            <p:fltVal val="0"/>
                                          </p:val>
                                        </p:tav>
                                        <p:tav tm="100000">
                                          <p:val>
                                            <p:strVal val="#ppt_h"/>
                                          </p:val>
                                        </p:tav>
                                      </p:tavLst>
                                    </p:anim>
                                    <p:animEffect transition="in" filter="fade">
                                      <p:cBhvr>
                                        <p:cTn id="49" dur="500"/>
                                        <p:tgtEl>
                                          <p:spTgt spid="70"/>
                                        </p:tgtEl>
                                      </p:cBhvr>
                                    </p:animEffect>
                                  </p:childTnLst>
                                </p:cTn>
                              </p:par>
                            </p:childTnLst>
                          </p:cTn>
                        </p:par>
                        <p:par>
                          <p:cTn id="50" fill="hold">
                            <p:stCondLst>
                              <p:cond delay="4000"/>
                            </p:stCondLst>
                            <p:childTnLst>
                              <p:par>
                                <p:cTn id="51" presetID="22" presetClass="entr" presetSubtype="1" fill="hold" nodeType="after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wipe(up)">
                                      <p:cBhvr>
                                        <p:cTn id="53" dur="500"/>
                                        <p:tgtEl>
                                          <p:spTgt spid="60"/>
                                        </p:tgtEl>
                                      </p:cBhvr>
                                    </p:animEffect>
                                  </p:childTnLst>
                                </p:cTn>
                              </p:par>
                            </p:childTnLst>
                          </p:cTn>
                        </p:par>
                        <p:par>
                          <p:cTn id="54" fill="hold">
                            <p:stCondLst>
                              <p:cond delay="4500"/>
                            </p:stCondLst>
                            <p:childTnLst>
                              <p:par>
                                <p:cTn id="55" presetID="22" presetClass="entr" presetSubtype="4"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wipe(down)">
                                      <p:cBhvr>
                                        <p:cTn id="57" dur="500"/>
                                        <p:tgtEl>
                                          <p:spTgt spid="50"/>
                                        </p:tgtEl>
                                      </p:cBhvr>
                                    </p:animEffect>
                                  </p:childTnLst>
                                </p:cTn>
                              </p:par>
                              <p:par>
                                <p:cTn id="58" presetID="53" presetClass="entr" presetSubtype="16" fill="hold" nodeType="withEffect">
                                  <p:stCondLst>
                                    <p:cond delay="0"/>
                                  </p:stCondLst>
                                  <p:childTnLst>
                                    <p:set>
                                      <p:cBhvr>
                                        <p:cTn id="59" dur="1" fill="hold">
                                          <p:stCondLst>
                                            <p:cond delay="0"/>
                                          </p:stCondLst>
                                        </p:cTn>
                                        <p:tgtEl>
                                          <p:spTgt spid="82"/>
                                        </p:tgtEl>
                                        <p:attrNameLst>
                                          <p:attrName>style.visibility</p:attrName>
                                        </p:attrNameLst>
                                      </p:cBhvr>
                                      <p:to>
                                        <p:strVal val="visible"/>
                                      </p:to>
                                    </p:set>
                                    <p:anim calcmode="lin" valueType="num">
                                      <p:cBhvr>
                                        <p:cTn id="60" dur="500" fill="hold"/>
                                        <p:tgtEl>
                                          <p:spTgt spid="82"/>
                                        </p:tgtEl>
                                        <p:attrNameLst>
                                          <p:attrName>ppt_w</p:attrName>
                                        </p:attrNameLst>
                                      </p:cBhvr>
                                      <p:tavLst>
                                        <p:tav tm="0">
                                          <p:val>
                                            <p:fltVal val="0"/>
                                          </p:val>
                                        </p:tav>
                                        <p:tav tm="100000">
                                          <p:val>
                                            <p:strVal val="#ppt_w"/>
                                          </p:val>
                                        </p:tav>
                                      </p:tavLst>
                                    </p:anim>
                                    <p:anim calcmode="lin" valueType="num">
                                      <p:cBhvr>
                                        <p:cTn id="61" dur="500" fill="hold"/>
                                        <p:tgtEl>
                                          <p:spTgt spid="82"/>
                                        </p:tgtEl>
                                        <p:attrNameLst>
                                          <p:attrName>ppt_h</p:attrName>
                                        </p:attrNameLst>
                                      </p:cBhvr>
                                      <p:tavLst>
                                        <p:tav tm="0">
                                          <p:val>
                                            <p:fltVal val="0"/>
                                          </p:val>
                                        </p:tav>
                                        <p:tav tm="100000">
                                          <p:val>
                                            <p:strVal val="#ppt_h"/>
                                          </p:val>
                                        </p:tav>
                                      </p:tavLst>
                                    </p:anim>
                                    <p:animEffect transition="in" filter="fade">
                                      <p:cBhvr>
                                        <p:cTn id="62" dur="500"/>
                                        <p:tgtEl>
                                          <p:spTgt spid="82"/>
                                        </p:tgtEl>
                                      </p:cBhvr>
                                    </p:animEffect>
                                  </p:childTnLst>
                                </p:cTn>
                              </p:par>
                            </p:childTnLst>
                          </p:cTn>
                        </p:par>
                        <p:par>
                          <p:cTn id="63" fill="hold">
                            <p:stCondLst>
                              <p:cond delay="5000"/>
                            </p:stCondLst>
                            <p:childTnLst>
                              <p:par>
                                <p:cTn id="64" presetID="22" presetClass="entr" presetSubtype="1" fill="hold" nodeType="afterEffect">
                                  <p:stCondLst>
                                    <p:cond delay="0"/>
                                  </p:stCondLst>
                                  <p:childTnLst>
                                    <p:set>
                                      <p:cBhvr>
                                        <p:cTn id="65" dur="1" fill="hold">
                                          <p:stCondLst>
                                            <p:cond delay="0"/>
                                          </p:stCondLst>
                                        </p:cTn>
                                        <p:tgtEl>
                                          <p:spTgt spid="54"/>
                                        </p:tgtEl>
                                        <p:attrNameLst>
                                          <p:attrName>style.visibility</p:attrName>
                                        </p:attrNameLst>
                                      </p:cBhvr>
                                      <p:to>
                                        <p:strVal val="visible"/>
                                      </p:to>
                                    </p:set>
                                    <p:animEffect transition="in" filter="wipe(up)">
                                      <p:cBhvr>
                                        <p:cTn id="66" dur="500"/>
                                        <p:tgtEl>
                                          <p:spTgt spid="54"/>
                                        </p:tgtEl>
                                      </p:cBhvr>
                                    </p:animEffect>
                                  </p:childTnLst>
                                </p:cTn>
                              </p:par>
                            </p:childTnLst>
                          </p:cTn>
                        </p:par>
                        <p:par>
                          <p:cTn id="67" fill="hold">
                            <p:stCondLst>
                              <p:cond delay="5500"/>
                            </p:stCondLst>
                            <p:childTnLst>
                              <p:par>
                                <p:cTn id="68" presetID="53" presetClass="entr" presetSubtype="16" fill="hold" nodeType="afterEffect">
                                  <p:stCondLst>
                                    <p:cond delay="0"/>
                                  </p:stCondLst>
                                  <p:childTnLst>
                                    <p:set>
                                      <p:cBhvr>
                                        <p:cTn id="69" dur="1" fill="hold">
                                          <p:stCondLst>
                                            <p:cond delay="0"/>
                                          </p:stCondLst>
                                        </p:cTn>
                                        <p:tgtEl>
                                          <p:spTgt spid="88"/>
                                        </p:tgtEl>
                                        <p:attrNameLst>
                                          <p:attrName>style.visibility</p:attrName>
                                        </p:attrNameLst>
                                      </p:cBhvr>
                                      <p:to>
                                        <p:strVal val="visible"/>
                                      </p:to>
                                    </p:set>
                                    <p:anim calcmode="lin" valueType="num">
                                      <p:cBhvr>
                                        <p:cTn id="70" dur="500" fill="hold"/>
                                        <p:tgtEl>
                                          <p:spTgt spid="88"/>
                                        </p:tgtEl>
                                        <p:attrNameLst>
                                          <p:attrName>ppt_w</p:attrName>
                                        </p:attrNameLst>
                                      </p:cBhvr>
                                      <p:tavLst>
                                        <p:tav tm="0">
                                          <p:val>
                                            <p:fltVal val="0"/>
                                          </p:val>
                                        </p:tav>
                                        <p:tav tm="100000">
                                          <p:val>
                                            <p:strVal val="#ppt_w"/>
                                          </p:val>
                                        </p:tav>
                                      </p:tavLst>
                                    </p:anim>
                                    <p:anim calcmode="lin" valueType="num">
                                      <p:cBhvr>
                                        <p:cTn id="71" dur="500" fill="hold"/>
                                        <p:tgtEl>
                                          <p:spTgt spid="88"/>
                                        </p:tgtEl>
                                        <p:attrNameLst>
                                          <p:attrName>ppt_h</p:attrName>
                                        </p:attrNameLst>
                                      </p:cBhvr>
                                      <p:tavLst>
                                        <p:tav tm="0">
                                          <p:val>
                                            <p:fltVal val="0"/>
                                          </p:val>
                                        </p:tav>
                                        <p:tav tm="100000">
                                          <p:val>
                                            <p:strVal val="#ppt_h"/>
                                          </p:val>
                                        </p:tav>
                                      </p:tavLst>
                                    </p:anim>
                                    <p:animEffect transition="in" filter="fade">
                                      <p:cBhvr>
                                        <p:cTn id="72" dur="500"/>
                                        <p:tgtEl>
                                          <p:spTgt spid="88"/>
                                        </p:tgtEl>
                                      </p:cBhvr>
                                    </p:animEffect>
                                  </p:childTnLst>
                                </p:cTn>
                              </p:par>
                            </p:childTnLst>
                          </p:cTn>
                        </p:par>
                        <p:par>
                          <p:cTn id="73" fill="hold">
                            <p:stCondLst>
                              <p:cond delay="6000"/>
                            </p:stCondLst>
                            <p:childTnLst>
                              <p:par>
                                <p:cTn id="74" presetID="22" presetClass="entr" presetSubtype="1" fill="hold" nodeType="afterEffect">
                                  <p:stCondLst>
                                    <p:cond delay="0"/>
                                  </p:stCondLst>
                                  <p:childTnLst>
                                    <p:set>
                                      <p:cBhvr>
                                        <p:cTn id="75" dur="1" fill="hold">
                                          <p:stCondLst>
                                            <p:cond delay="0"/>
                                          </p:stCondLst>
                                        </p:cTn>
                                        <p:tgtEl>
                                          <p:spTgt spid="66"/>
                                        </p:tgtEl>
                                        <p:attrNameLst>
                                          <p:attrName>style.visibility</p:attrName>
                                        </p:attrNameLst>
                                      </p:cBhvr>
                                      <p:to>
                                        <p:strVal val="visible"/>
                                      </p:to>
                                    </p:set>
                                    <p:animEffect transition="in" filter="wipe(up)">
                                      <p:cBhvr>
                                        <p:cTn id="76"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5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2"/>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cs typeface="+mn-ea"/>
                <a:sym typeface="+mn-lt"/>
              </a:rPr>
              <a:t>项目发展情况</a:t>
            </a:r>
            <a:endParaRPr lang="zh-CN" altLang="en-US" dirty="0">
              <a:solidFill>
                <a:schemeClr val="tx1">
                  <a:lumMod val="65000"/>
                  <a:lumOff val="35000"/>
                </a:schemeClr>
              </a:solidFill>
              <a:cs typeface="+mn-ea"/>
              <a:sym typeface="+mn-lt"/>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85" name="六边形 84"/>
          <p:cNvSpPr/>
          <p:nvPr/>
        </p:nvSpPr>
        <p:spPr>
          <a:xfrm>
            <a:off x="241896" y="125400"/>
            <a:ext cx="481345" cy="414953"/>
          </a:xfrm>
          <a:prstGeom prst="hexagon">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6" name="六边形 85"/>
          <p:cNvSpPr/>
          <p:nvPr/>
        </p:nvSpPr>
        <p:spPr>
          <a:xfrm>
            <a:off x="624979" y="392472"/>
            <a:ext cx="261790" cy="225682"/>
          </a:xfrm>
          <a:prstGeom prst="hexagon">
            <a:avLst/>
          </a:prstGeom>
          <a:solidFill>
            <a:schemeClr val="accent5">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7" name="KSO_Shape"/>
          <p:cNvSpPr>
            <a:spLocks/>
          </p:cNvSpPr>
          <p:nvPr/>
        </p:nvSpPr>
        <p:spPr bwMode="auto">
          <a:xfrm>
            <a:off x="336091" y="221543"/>
            <a:ext cx="292954" cy="24949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cs typeface="+mn-ea"/>
              <a:sym typeface="+mn-lt"/>
            </a:endParaRPr>
          </a:p>
        </p:txBody>
      </p:sp>
      <p:sp>
        <p:nvSpPr>
          <p:cNvPr id="88" name="矩形 87"/>
          <p:cNvSpPr/>
          <p:nvPr/>
        </p:nvSpPr>
        <p:spPr>
          <a:xfrm>
            <a:off x="9412843" y="188641"/>
            <a:ext cx="933216" cy="33441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89" name="矩形 88"/>
          <p:cNvSpPr/>
          <p:nvPr/>
        </p:nvSpPr>
        <p:spPr>
          <a:xfrm>
            <a:off x="10347503" y="187551"/>
            <a:ext cx="1582732" cy="334417"/>
          </a:xfrm>
          <a:prstGeom prst="rect">
            <a:avLst/>
          </a:prstGeom>
          <a:solidFill>
            <a:srgbClr val="31859C">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90" name="文本框 9"/>
          <p:cNvSpPr txBox="1"/>
          <p:nvPr/>
        </p:nvSpPr>
        <p:spPr>
          <a:xfrm>
            <a:off x="9412843" y="221073"/>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第二章</a:t>
            </a:r>
            <a:endParaRPr lang="zh-CN" altLang="en-US" sz="1400" dirty="0">
              <a:solidFill>
                <a:schemeClr val="bg1"/>
              </a:solidFill>
              <a:cs typeface="+mn-ea"/>
              <a:sym typeface="+mn-lt"/>
            </a:endParaRPr>
          </a:p>
        </p:txBody>
      </p:sp>
      <p:sp>
        <p:nvSpPr>
          <p:cNvPr id="91" name="文本框 9"/>
          <p:cNvSpPr txBox="1"/>
          <p:nvPr/>
        </p:nvSpPr>
        <p:spPr>
          <a:xfrm>
            <a:off x="10338630" y="213502"/>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项目介绍</a:t>
            </a:r>
            <a:endParaRPr lang="zh-CN" altLang="en-US" sz="1400" dirty="0">
              <a:solidFill>
                <a:schemeClr val="bg1"/>
              </a:solidFill>
              <a:cs typeface="+mn-ea"/>
              <a:sym typeface="+mn-lt"/>
            </a:endParaRPr>
          </a:p>
        </p:txBody>
      </p:sp>
      <p:sp>
        <p:nvSpPr>
          <p:cNvPr id="92" name="矩形 91"/>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3" name="矩形 92"/>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4" name="矩形 93"/>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5" name="矩形 94"/>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6" name="矩形 95"/>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Freeform 6"/>
          <p:cNvSpPr>
            <a:spLocks/>
          </p:cNvSpPr>
          <p:nvPr/>
        </p:nvSpPr>
        <p:spPr bwMode="auto">
          <a:xfrm>
            <a:off x="2457683" y="1340770"/>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26" name="Freeform 7"/>
          <p:cNvSpPr>
            <a:spLocks/>
          </p:cNvSpPr>
          <p:nvPr/>
        </p:nvSpPr>
        <p:spPr bwMode="auto">
          <a:xfrm>
            <a:off x="2457683" y="2464442"/>
            <a:ext cx="265129" cy="497364"/>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92D050"/>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27" name="Freeform 8"/>
          <p:cNvSpPr>
            <a:spLocks/>
          </p:cNvSpPr>
          <p:nvPr/>
        </p:nvSpPr>
        <p:spPr bwMode="auto">
          <a:xfrm>
            <a:off x="2795984" y="1340770"/>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28" name="Freeform 9"/>
          <p:cNvSpPr>
            <a:spLocks/>
          </p:cNvSpPr>
          <p:nvPr/>
        </p:nvSpPr>
        <p:spPr bwMode="auto">
          <a:xfrm>
            <a:off x="3134284" y="1340770"/>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29" name="Freeform 10"/>
          <p:cNvSpPr>
            <a:spLocks/>
          </p:cNvSpPr>
          <p:nvPr/>
        </p:nvSpPr>
        <p:spPr bwMode="auto">
          <a:xfrm>
            <a:off x="3474009" y="1340770"/>
            <a:ext cx="266553" cy="1621037"/>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30" name="Freeform 11"/>
          <p:cNvSpPr>
            <a:spLocks/>
          </p:cNvSpPr>
          <p:nvPr/>
        </p:nvSpPr>
        <p:spPr bwMode="auto">
          <a:xfrm>
            <a:off x="2795984" y="2125782"/>
            <a:ext cx="265129" cy="836024"/>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92D050"/>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31" name="Freeform 12"/>
          <p:cNvSpPr>
            <a:spLocks/>
          </p:cNvSpPr>
          <p:nvPr/>
        </p:nvSpPr>
        <p:spPr bwMode="auto">
          <a:xfrm>
            <a:off x="3134284" y="1775785"/>
            <a:ext cx="266553" cy="1186021"/>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92D050"/>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32" name="Freeform 13"/>
          <p:cNvSpPr>
            <a:spLocks/>
          </p:cNvSpPr>
          <p:nvPr/>
        </p:nvSpPr>
        <p:spPr bwMode="auto">
          <a:xfrm>
            <a:off x="3474009" y="1546232"/>
            <a:ext cx="266553" cy="1415574"/>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92D050"/>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33" name="Freeform 14"/>
          <p:cNvSpPr>
            <a:spLocks/>
          </p:cNvSpPr>
          <p:nvPr/>
        </p:nvSpPr>
        <p:spPr bwMode="auto">
          <a:xfrm>
            <a:off x="4520228" y="1340770"/>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34" name="Freeform 15"/>
          <p:cNvSpPr>
            <a:spLocks/>
          </p:cNvSpPr>
          <p:nvPr/>
        </p:nvSpPr>
        <p:spPr bwMode="auto">
          <a:xfrm>
            <a:off x="4858370" y="1340770"/>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35" name="Freeform 16"/>
          <p:cNvSpPr>
            <a:spLocks/>
          </p:cNvSpPr>
          <p:nvPr/>
        </p:nvSpPr>
        <p:spPr bwMode="auto">
          <a:xfrm>
            <a:off x="5197937" y="1340770"/>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36" name="Freeform 17"/>
          <p:cNvSpPr>
            <a:spLocks/>
          </p:cNvSpPr>
          <p:nvPr/>
        </p:nvSpPr>
        <p:spPr bwMode="auto">
          <a:xfrm>
            <a:off x="5537504" y="1340770"/>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37" name="Freeform 18"/>
          <p:cNvSpPr>
            <a:spLocks/>
          </p:cNvSpPr>
          <p:nvPr/>
        </p:nvSpPr>
        <p:spPr bwMode="auto">
          <a:xfrm>
            <a:off x="4520228" y="2720917"/>
            <a:ext cx="265129" cy="240888"/>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accent5">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38" name="Freeform 19"/>
          <p:cNvSpPr>
            <a:spLocks/>
          </p:cNvSpPr>
          <p:nvPr/>
        </p:nvSpPr>
        <p:spPr bwMode="auto">
          <a:xfrm>
            <a:off x="4858370" y="2132865"/>
            <a:ext cx="266553"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5">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39" name="Freeform 20"/>
          <p:cNvSpPr>
            <a:spLocks/>
          </p:cNvSpPr>
          <p:nvPr/>
        </p:nvSpPr>
        <p:spPr bwMode="auto">
          <a:xfrm>
            <a:off x="5197937" y="1546232"/>
            <a:ext cx="266553" cy="1415574"/>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5">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40" name="Freeform 21"/>
          <p:cNvSpPr>
            <a:spLocks/>
          </p:cNvSpPr>
          <p:nvPr/>
        </p:nvSpPr>
        <p:spPr bwMode="auto">
          <a:xfrm>
            <a:off x="5537504" y="2339749"/>
            <a:ext cx="266553" cy="622059"/>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5">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41" name="Freeform 22"/>
          <p:cNvSpPr>
            <a:spLocks/>
          </p:cNvSpPr>
          <p:nvPr/>
        </p:nvSpPr>
        <p:spPr bwMode="auto">
          <a:xfrm>
            <a:off x="6582772" y="1340770"/>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42" name="Freeform 23"/>
          <p:cNvSpPr>
            <a:spLocks/>
          </p:cNvSpPr>
          <p:nvPr/>
        </p:nvSpPr>
        <p:spPr bwMode="auto">
          <a:xfrm>
            <a:off x="6923130" y="1340770"/>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43" name="Freeform 24"/>
          <p:cNvSpPr>
            <a:spLocks/>
          </p:cNvSpPr>
          <p:nvPr/>
        </p:nvSpPr>
        <p:spPr bwMode="auto">
          <a:xfrm>
            <a:off x="7262065" y="1340770"/>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44" name="Freeform 25"/>
          <p:cNvSpPr>
            <a:spLocks/>
          </p:cNvSpPr>
          <p:nvPr/>
        </p:nvSpPr>
        <p:spPr bwMode="auto">
          <a:xfrm>
            <a:off x="7600998" y="1340770"/>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45" name="Freeform 26"/>
          <p:cNvSpPr>
            <a:spLocks/>
          </p:cNvSpPr>
          <p:nvPr/>
        </p:nvSpPr>
        <p:spPr bwMode="auto">
          <a:xfrm>
            <a:off x="7600998" y="1539147"/>
            <a:ext cx="266553" cy="1422659"/>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2"/>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46" name="Freeform 27"/>
          <p:cNvSpPr>
            <a:spLocks/>
          </p:cNvSpPr>
          <p:nvPr/>
        </p:nvSpPr>
        <p:spPr bwMode="auto">
          <a:xfrm>
            <a:off x="7262065" y="1802710"/>
            <a:ext cx="265129" cy="1159099"/>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2"/>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47" name="Freeform 28"/>
          <p:cNvSpPr>
            <a:spLocks/>
          </p:cNvSpPr>
          <p:nvPr/>
        </p:nvSpPr>
        <p:spPr bwMode="auto">
          <a:xfrm>
            <a:off x="6923130" y="2132865"/>
            <a:ext cx="265129"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2"/>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48" name="Freeform 29"/>
          <p:cNvSpPr>
            <a:spLocks/>
          </p:cNvSpPr>
          <p:nvPr/>
        </p:nvSpPr>
        <p:spPr bwMode="auto">
          <a:xfrm>
            <a:off x="6582772" y="2475778"/>
            <a:ext cx="266553" cy="486028"/>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accent2"/>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49" name="Freeform 30"/>
          <p:cNvSpPr>
            <a:spLocks/>
          </p:cNvSpPr>
          <p:nvPr/>
        </p:nvSpPr>
        <p:spPr bwMode="auto">
          <a:xfrm>
            <a:off x="8646741" y="1340770"/>
            <a:ext cx="266553" cy="1621037"/>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50" name="Freeform 31"/>
          <p:cNvSpPr>
            <a:spLocks/>
          </p:cNvSpPr>
          <p:nvPr/>
        </p:nvSpPr>
        <p:spPr bwMode="auto">
          <a:xfrm>
            <a:off x="8986467" y="1340770"/>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51" name="Freeform 32"/>
          <p:cNvSpPr>
            <a:spLocks/>
          </p:cNvSpPr>
          <p:nvPr/>
        </p:nvSpPr>
        <p:spPr bwMode="auto">
          <a:xfrm>
            <a:off x="9326191" y="1340770"/>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52" name="Freeform 33"/>
          <p:cNvSpPr>
            <a:spLocks/>
          </p:cNvSpPr>
          <p:nvPr/>
        </p:nvSpPr>
        <p:spPr bwMode="auto">
          <a:xfrm>
            <a:off x="9664492" y="1340770"/>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53" name="Freeform 34"/>
          <p:cNvSpPr>
            <a:spLocks/>
          </p:cNvSpPr>
          <p:nvPr/>
        </p:nvSpPr>
        <p:spPr bwMode="auto">
          <a:xfrm>
            <a:off x="9664492" y="1554735"/>
            <a:ext cx="265129" cy="140707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54" name="Freeform 35"/>
          <p:cNvSpPr>
            <a:spLocks/>
          </p:cNvSpPr>
          <p:nvPr/>
        </p:nvSpPr>
        <p:spPr bwMode="auto">
          <a:xfrm>
            <a:off x="9326191" y="1678014"/>
            <a:ext cx="265129" cy="1283793"/>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55" name="Freeform 36"/>
          <p:cNvSpPr>
            <a:spLocks/>
          </p:cNvSpPr>
          <p:nvPr/>
        </p:nvSpPr>
        <p:spPr bwMode="auto">
          <a:xfrm>
            <a:off x="8986467" y="2616059"/>
            <a:ext cx="266553" cy="345746"/>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56" name="Freeform 37"/>
          <p:cNvSpPr>
            <a:spLocks/>
          </p:cNvSpPr>
          <p:nvPr/>
        </p:nvSpPr>
        <p:spPr bwMode="auto">
          <a:xfrm>
            <a:off x="8646741" y="1974163"/>
            <a:ext cx="266553" cy="98764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accent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57" name="Oval 38"/>
          <p:cNvSpPr>
            <a:spLocks noChangeArrowheads="1"/>
          </p:cNvSpPr>
          <p:nvPr/>
        </p:nvSpPr>
        <p:spPr bwMode="auto">
          <a:xfrm>
            <a:off x="2754169" y="3232031"/>
            <a:ext cx="672799" cy="671079"/>
          </a:xfrm>
          <a:prstGeom prst="ellipse">
            <a:avLst/>
          </a:prstGeom>
          <a:solidFill>
            <a:schemeClr val="bg1"/>
          </a:solidFill>
          <a:ln w="12700" cap="flat">
            <a:solidFill>
              <a:srgbClr val="414455"/>
            </a:solid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58" name="Freeform 39"/>
          <p:cNvSpPr>
            <a:spLocks noEditPoints="1"/>
          </p:cNvSpPr>
          <p:nvPr/>
        </p:nvSpPr>
        <p:spPr bwMode="auto">
          <a:xfrm>
            <a:off x="2926980" y="3387938"/>
            <a:ext cx="356856" cy="359265"/>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rgbClr val="92D050"/>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59" name="Oval 40"/>
          <p:cNvSpPr>
            <a:spLocks noChangeArrowheads="1"/>
          </p:cNvSpPr>
          <p:nvPr/>
        </p:nvSpPr>
        <p:spPr bwMode="auto">
          <a:xfrm>
            <a:off x="4814232" y="3232031"/>
            <a:ext cx="675073" cy="671079"/>
          </a:xfrm>
          <a:prstGeom prst="ellipse">
            <a:avLst/>
          </a:prstGeom>
          <a:solidFill>
            <a:schemeClr val="bg1"/>
          </a:solidFill>
          <a:ln w="12700" cap="flat">
            <a:solidFill>
              <a:srgbClr val="414455"/>
            </a:solid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60" name="Oval 41"/>
          <p:cNvSpPr>
            <a:spLocks noChangeArrowheads="1"/>
          </p:cNvSpPr>
          <p:nvPr/>
        </p:nvSpPr>
        <p:spPr bwMode="auto">
          <a:xfrm>
            <a:off x="6881298" y="3232031"/>
            <a:ext cx="672799" cy="671079"/>
          </a:xfrm>
          <a:prstGeom prst="ellipse">
            <a:avLst/>
          </a:prstGeom>
          <a:solidFill>
            <a:schemeClr val="bg1"/>
          </a:solidFill>
          <a:ln w="12700" cap="flat">
            <a:solidFill>
              <a:srgbClr val="414455"/>
            </a:solid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61" name="Oval 42"/>
          <p:cNvSpPr>
            <a:spLocks noChangeArrowheads="1"/>
          </p:cNvSpPr>
          <p:nvPr/>
        </p:nvSpPr>
        <p:spPr bwMode="auto">
          <a:xfrm>
            <a:off x="8953212" y="3232031"/>
            <a:ext cx="672799" cy="671079"/>
          </a:xfrm>
          <a:prstGeom prst="ellipse">
            <a:avLst/>
          </a:prstGeom>
          <a:solidFill>
            <a:schemeClr val="bg1"/>
          </a:solidFill>
          <a:ln w="12700" cap="flat">
            <a:solidFill>
              <a:srgbClr val="414455"/>
            </a:solid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62" name="Freeform 43"/>
          <p:cNvSpPr>
            <a:spLocks noEditPoints="1"/>
          </p:cNvSpPr>
          <p:nvPr/>
        </p:nvSpPr>
        <p:spPr bwMode="auto">
          <a:xfrm>
            <a:off x="7077910" y="3455723"/>
            <a:ext cx="279575" cy="223697"/>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2"/>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64" name="Freeform 44"/>
          <p:cNvSpPr>
            <a:spLocks noEditPoints="1"/>
          </p:cNvSpPr>
          <p:nvPr/>
        </p:nvSpPr>
        <p:spPr bwMode="auto">
          <a:xfrm>
            <a:off x="4957851" y="3401072"/>
            <a:ext cx="386406" cy="334410"/>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5">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65" name="Freeform 45"/>
          <p:cNvSpPr>
            <a:spLocks noEditPoints="1"/>
          </p:cNvSpPr>
          <p:nvPr/>
        </p:nvSpPr>
        <p:spPr bwMode="auto">
          <a:xfrm>
            <a:off x="9130370" y="3407279"/>
            <a:ext cx="286396" cy="316333"/>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accent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cs typeface="+mn-ea"/>
              <a:sym typeface="+mn-lt"/>
            </a:endParaRPr>
          </a:p>
        </p:txBody>
      </p:sp>
      <p:sp>
        <p:nvSpPr>
          <p:cNvPr id="66" name="TextBox 65"/>
          <p:cNvSpPr txBox="1"/>
          <p:nvPr/>
        </p:nvSpPr>
        <p:spPr>
          <a:xfrm>
            <a:off x="2197569" y="4340505"/>
            <a:ext cx="1883794"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3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nSpc>
                <a:spcPct val="120000"/>
              </a:lnSpc>
            </a:pPr>
            <a:r>
              <a:rPr lang="zh-CN" altLang="en-US" dirty="0">
                <a:solidFill>
                  <a:schemeClr val="tx1">
                    <a:lumMod val="65000"/>
                    <a:lumOff val="35000"/>
                  </a:schemeClr>
                </a:solidFill>
                <a:latin typeface="+mn-lt"/>
                <a:ea typeface="+mn-ea"/>
                <a:cs typeface="+mn-ea"/>
                <a:sym typeface="+mn-lt"/>
              </a:rPr>
              <a:t>您的内容打在这里，或者通过复制您的文本后。您的内容打在这里，或者通过复制您的文本后。</a:t>
            </a:r>
          </a:p>
        </p:txBody>
      </p:sp>
      <p:sp>
        <p:nvSpPr>
          <p:cNvPr id="67" name="TextBox 66"/>
          <p:cNvSpPr txBox="1"/>
          <p:nvPr/>
        </p:nvSpPr>
        <p:spPr>
          <a:xfrm>
            <a:off x="2209155" y="3998566"/>
            <a:ext cx="1569660"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a:spcBef>
                <a:spcPct val="0"/>
              </a:spcBef>
              <a:buFont typeface="Arial" charset="0"/>
              <a:buNone/>
            </a:pPr>
            <a:r>
              <a:rPr lang="zh-CN" altLang="en-US" sz="1800" dirty="0">
                <a:solidFill>
                  <a:schemeClr val="tx1">
                    <a:lumMod val="65000"/>
                    <a:lumOff val="35000"/>
                  </a:schemeClr>
                </a:solidFill>
                <a:latin typeface="+mn-lt"/>
                <a:ea typeface="+mn-ea"/>
                <a:cs typeface="+mn-ea"/>
                <a:sym typeface="+mn-lt"/>
              </a:rPr>
              <a:t>点击输入标题</a:t>
            </a:r>
          </a:p>
        </p:txBody>
      </p:sp>
      <p:sp>
        <p:nvSpPr>
          <p:cNvPr id="68" name="TextBox 67"/>
          <p:cNvSpPr txBox="1"/>
          <p:nvPr/>
        </p:nvSpPr>
        <p:spPr>
          <a:xfrm>
            <a:off x="4285801" y="4340507"/>
            <a:ext cx="1883794" cy="1375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olidFill>
                  <a:schemeClr val="tx1">
                    <a:lumMod val="65000"/>
                    <a:lumOff val="35000"/>
                  </a:schemeClr>
                </a:solidFill>
                <a:latin typeface="+mn-lt"/>
                <a:ea typeface="+mn-ea"/>
                <a:cs typeface="+mn-ea"/>
                <a:sym typeface="+mn-lt"/>
              </a:rPr>
              <a:t>您的内容打在这里，或者通过复制您的文本后。您的内容打在这里，或者通过复制您的文本后。</a:t>
            </a:r>
          </a:p>
        </p:txBody>
      </p:sp>
      <p:sp>
        <p:nvSpPr>
          <p:cNvPr id="69" name="TextBox 68"/>
          <p:cNvSpPr txBox="1"/>
          <p:nvPr/>
        </p:nvSpPr>
        <p:spPr>
          <a:xfrm>
            <a:off x="4297387" y="4032433"/>
            <a:ext cx="1569660"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a:spcBef>
                <a:spcPct val="0"/>
              </a:spcBef>
              <a:buFont typeface="Arial" charset="0"/>
              <a:buNone/>
            </a:pPr>
            <a:r>
              <a:rPr lang="zh-CN" altLang="en-US" sz="1800" dirty="0">
                <a:solidFill>
                  <a:schemeClr val="tx1">
                    <a:lumMod val="65000"/>
                    <a:lumOff val="35000"/>
                  </a:schemeClr>
                </a:solidFill>
                <a:latin typeface="+mn-lt"/>
                <a:ea typeface="+mn-ea"/>
                <a:cs typeface="+mn-ea"/>
                <a:sym typeface="+mn-lt"/>
              </a:rPr>
              <a:t>点击输入标题</a:t>
            </a:r>
          </a:p>
        </p:txBody>
      </p:sp>
      <p:sp>
        <p:nvSpPr>
          <p:cNvPr id="70" name="TextBox 69"/>
          <p:cNvSpPr txBox="1"/>
          <p:nvPr/>
        </p:nvSpPr>
        <p:spPr>
          <a:xfrm>
            <a:off x="6374033" y="4340507"/>
            <a:ext cx="1883794" cy="1375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olidFill>
                  <a:schemeClr val="tx1">
                    <a:lumMod val="65000"/>
                    <a:lumOff val="35000"/>
                  </a:schemeClr>
                </a:solidFill>
                <a:latin typeface="+mn-lt"/>
                <a:ea typeface="+mn-ea"/>
                <a:cs typeface="+mn-ea"/>
                <a:sym typeface="+mn-lt"/>
              </a:rPr>
              <a:t>您的内容打在这里，或者通过复制您的文本后。您的内容打在这里，或者通过复制您的文本后。</a:t>
            </a:r>
          </a:p>
        </p:txBody>
      </p:sp>
      <p:sp>
        <p:nvSpPr>
          <p:cNvPr id="71" name="TextBox 70"/>
          <p:cNvSpPr txBox="1"/>
          <p:nvPr/>
        </p:nvSpPr>
        <p:spPr>
          <a:xfrm>
            <a:off x="6400136" y="4032433"/>
            <a:ext cx="1569660"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a:spcBef>
                <a:spcPct val="0"/>
              </a:spcBef>
              <a:buFont typeface="Arial" charset="0"/>
              <a:buNone/>
            </a:pPr>
            <a:r>
              <a:rPr lang="zh-CN" altLang="en-US" sz="1800" dirty="0">
                <a:solidFill>
                  <a:schemeClr val="tx1">
                    <a:lumMod val="65000"/>
                    <a:lumOff val="35000"/>
                  </a:schemeClr>
                </a:solidFill>
                <a:latin typeface="+mn-lt"/>
                <a:ea typeface="+mn-ea"/>
                <a:cs typeface="+mn-ea"/>
                <a:sym typeface="+mn-lt"/>
              </a:rPr>
              <a:t>点击输入标题</a:t>
            </a:r>
          </a:p>
        </p:txBody>
      </p:sp>
      <p:sp>
        <p:nvSpPr>
          <p:cNvPr id="72" name="TextBox 71"/>
          <p:cNvSpPr txBox="1"/>
          <p:nvPr/>
        </p:nvSpPr>
        <p:spPr>
          <a:xfrm>
            <a:off x="8390257" y="4340507"/>
            <a:ext cx="1883794" cy="1375347"/>
          </a:xfrm>
          <a:prstGeom prst="rect">
            <a:avLst/>
          </a:prstGeom>
          <a:noFill/>
        </p:spPr>
        <p:txBody>
          <a:bodyPr wrap="square" lIns="81887" tIns="40943" rIns="81887" bIns="40943" rtlCol="0">
            <a:spAutoFit/>
          </a:bodyPr>
          <a:lstStyle/>
          <a:p>
            <a:pPr>
              <a:lnSpc>
                <a:spcPct val="120000"/>
              </a:lnSpc>
            </a:pPr>
            <a:r>
              <a:rPr lang="zh-CN" altLang="en-US" sz="1400" dirty="0">
                <a:solidFill>
                  <a:schemeClr val="tx1">
                    <a:lumMod val="65000"/>
                    <a:lumOff val="35000"/>
                  </a:schemeClr>
                </a:solidFill>
                <a:cs typeface="+mn-ea"/>
                <a:sym typeface="+mn-lt"/>
              </a:rPr>
              <a:t>您的内容打在这里，或者通过复制您的文本后。您的内容打在这里，或者通过复制您的文本后。</a:t>
            </a:r>
          </a:p>
        </p:txBody>
      </p:sp>
      <p:sp>
        <p:nvSpPr>
          <p:cNvPr id="73" name="TextBox 72"/>
          <p:cNvSpPr txBox="1"/>
          <p:nvPr/>
        </p:nvSpPr>
        <p:spPr>
          <a:xfrm>
            <a:off x="8401844" y="4032433"/>
            <a:ext cx="1569660"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a:spcBef>
                <a:spcPct val="0"/>
              </a:spcBef>
              <a:buFont typeface="Arial" charset="0"/>
              <a:buNone/>
            </a:pPr>
            <a:r>
              <a:rPr lang="zh-CN" altLang="en-US" sz="1800" dirty="0">
                <a:solidFill>
                  <a:schemeClr val="tx1">
                    <a:lumMod val="65000"/>
                    <a:lumOff val="35000"/>
                  </a:schemeClr>
                </a:solidFill>
                <a:latin typeface="+mn-lt"/>
                <a:ea typeface="+mn-ea"/>
                <a:cs typeface="+mn-ea"/>
                <a:sym typeface="+mn-lt"/>
              </a:rPr>
              <a:t>点击输入标题</a:t>
            </a:r>
          </a:p>
        </p:txBody>
      </p:sp>
    </p:spTree>
    <p:extLst>
      <p:ext uri="{BB962C8B-B14F-4D97-AF65-F5344CB8AC3E}">
        <p14:creationId xmlns:p14="http://schemas.microsoft.com/office/powerpoint/2010/main" val="177750331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anim calcmode="lin" valueType="num">
                                      <p:cBhvr>
                                        <p:cTn id="8" dur="500" fill="hold"/>
                                        <p:tgtEl>
                                          <p:spTgt spid="57"/>
                                        </p:tgtEl>
                                        <p:attrNameLst>
                                          <p:attrName>ppt_w</p:attrName>
                                        </p:attrNameLst>
                                      </p:cBhvr>
                                      <p:tavLst>
                                        <p:tav tm="0" fmla="#ppt_w*sin(2.5*pi*$)">
                                          <p:val>
                                            <p:fltVal val="0"/>
                                          </p:val>
                                        </p:tav>
                                        <p:tav tm="100000">
                                          <p:val>
                                            <p:fltVal val="1"/>
                                          </p:val>
                                        </p:tav>
                                      </p:tavLst>
                                    </p:anim>
                                    <p:anim calcmode="lin" valueType="num">
                                      <p:cBhvr>
                                        <p:cTn id="9" dur="500" fill="hold"/>
                                        <p:tgtEl>
                                          <p:spTgt spid="57"/>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fade">
                                      <p:cBhvr>
                                        <p:cTn id="12" dur="500"/>
                                        <p:tgtEl>
                                          <p:spTgt spid="58"/>
                                        </p:tgtEl>
                                      </p:cBhvr>
                                    </p:animEffect>
                                    <p:anim calcmode="lin" valueType="num">
                                      <p:cBhvr>
                                        <p:cTn id="13" dur="500" fill="hold"/>
                                        <p:tgtEl>
                                          <p:spTgt spid="58"/>
                                        </p:tgtEl>
                                        <p:attrNameLst>
                                          <p:attrName>ppt_w</p:attrName>
                                        </p:attrNameLst>
                                      </p:cBhvr>
                                      <p:tavLst>
                                        <p:tav tm="0" fmla="#ppt_w*sin(2.5*pi*$)">
                                          <p:val>
                                            <p:fltVal val="0"/>
                                          </p:val>
                                        </p:tav>
                                        <p:tav tm="100000">
                                          <p:val>
                                            <p:fltVal val="1"/>
                                          </p:val>
                                        </p:tav>
                                      </p:tavLst>
                                    </p:anim>
                                    <p:anim calcmode="lin" valueType="num">
                                      <p:cBhvr>
                                        <p:cTn id="14" dur="500" fill="hold"/>
                                        <p:tgtEl>
                                          <p:spTgt spid="58"/>
                                        </p:tgtEl>
                                        <p:attrNameLst>
                                          <p:attrName>ppt_h</p:attrName>
                                        </p:attrNameLst>
                                      </p:cBhvr>
                                      <p:tavLst>
                                        <p:tav tm="0">
                                          <p:val>
                                            <p:strVal val="#ppt_h"/>
                                          </p:val>
                                        </p:tav>
                                        <p:tav tm="100000">
                                          <p:val>
                                            <p:strVal val="#ppt_h"/>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fade">
                                      <p:cBhvr>
                                        <p:cTn id="18" dur="1000"/>
                                        <p:tgtEl>
                                          <p:spTgt spid="67"/>
                                        </p:tgtEl>
                                      </p:cBhvr>
                                    </p:animEffect>
                                    <p:anim calcmode="lin" valueType="num">
                                      <p:cBhvr>
                                        <p:cTn id="19" dur="1000" fill="hold"/>
                                        <p:tgtEl>
                                          <p:spTgt spid="67"/>
                                        </p:tgtEl>
                                        <p:attrNameLst>
                                          <p:attrName>ppt_x</p:attrName>
                                        </p:attrNameLst>
                                      </p:cBhvr>
                                      <p:tavLst>
                                        <p:tav tm="0">
                                          <p:val>
                                            <p:strVal val="#ppt_x"/>
                                          </p:val>
                                        </p:tav>
                                        <p:tav tm="100000">
                                          <p:val>
                                            <p:strVal val="#ppt_x"/>
                                          </p:val>
                                        </p:tav>
                                      </p:tavLst>
                                    </p:anim>
                                    <p:anim calcmode="lin" valueType="num">
                                      <p:cBhvr>
                                        <p:cTn id="20" dur="1000" fill="hold"/>
                                        <p:tgtEl>
                                          <p:spTgt spid="6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fade">
                                      <p:cBhvr>
                                        <p:cTn id="23" dur="1000"/>
                                        <p:tgtEl>
                                          <p:spTgt spid="66"/>
                                        </p:tgtEl>
                                      </p:cBhvr>
                                    </p:animEffect>
                                    <p:anim calcmode="lin" valueType="num">
                                      <p:cBhvr>
                                        <p:cTn id="24" dur="1000" fill="hold"/>
                                        <p:tgtEl>
                                          <p:spTgt spid="66"/>
                                        </p:tgtEl>
                                        <p:attrNameLst>
                                          <p:attrName>ppt_x</p:attrName>
                                        </p:attrNameLst>
                                      </p:cBhvr>
                                      <p:tavLst>
                                        <p:tav tm="0">
                                          <p:val>
                                            <p:strVal val="#ppt_x"/>
                                          </p:val>
                                        </p:tav>
                                        <p:tav tm="100000">
                                          <p:val>
                                            <p:strVal val="#ppt_x"/>
                                          </p:val>
                                        </p:tav>
                                      </p:tavLst>
                                    </p:anim>
                                    <p:anim calcmode="lin" valueType="num">
                                      <p:cBhvr>
                                        <p:cTn id="25" dur="1000" fill="hold"/>
                                        <p:tgtEl>
                                          <p:spTgt spid="66"/>
                                        </p:tgtEl>
                                        <p:attrNameLst>
                                          <p:attrName>ppt_y</p:attrName>
                                        </p:attrNameLst>
                                      </p:cBhvr>
                                      <p:tavLst>
                                        <p:tav tm="0">
                                          <p:val>
                                            <p:strVal val="#ppt_y-.1"/>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down)">
                                      <p:cBhvr>
                                        <p:cTn id="28" dur="500"/>
                                        <p:tgtEl>
                                          <p:spTgt spid="25"/>
                                        </p:tgtEl>
                                      </p:cBhvr>
                                    </p:animEffect>
                                  </p:childTnLst>
                                </p:cTn>
                              </p:par>
                              <p:par>
                                <p:cTn id="29" presetID="22" presetClass="entr" presetSubtype="4" fill="hold" grpId="0" nodeType="withEffect">
                                  <p:stCondLst>
                                    <p:cond delay="200"/>
                                  </p:stCondLst>
                                  <p:childTnLst>
                                    <p:set>
                                      <p:cBhvr>
                                        <p:cTn id="30" dur="1" fill="hold">
                                          <p:stCondLst>
                                            <p:cond delay="0"/>
                                          </p:stCondLst>
                                        </p:cTn>
                                        <p:tgtEl>
                                          <p:spTgt spid="27"/>
                                        </p:tgtEl>
                                        <p:attrNameLst>
                                          <p:attrName>style.visibility</p:attrName>
                                        </p:attrNameLst>
                                      </p:cBhvr>
                                      <p:to>
                                        <p:strVal val="visible"/>
                                      </p:to>
                                    </p:set>
                                    <p:animEffect transition="in" filter="wipe(down)">
                                      <p:cBhvr>
                                        <p:cTn id="31" dur="500"/>
                                        <p:tgtEl>
                                          <p:spTgt spid="27"/>
                                        </p:tgtEl>
                                      </p:cBhvr>
                                    </p:animEffect>
                                  </p:childTnLst>
                                </p:cTn>
                              </p:par>
                              <p:par>
                                <p:cTn id="32" presetID="22" presetClass="entr" presetSubtype="4" fill="hold" grpId="0" nodeType="withEffect">
                                  <p:stCondLst>
                                    <p:cond delay="400"/>
                                  </p:stCondLst>
                                  <p:childTnLst>
                                    <p:set>
                                      <p:cBhvr>
                                        <p:cTn id="33" dur="1" fill="hold">
                                          <p:stCondLst>
                                            <p:cond delay="0"/>
                                          </p:stCondLst>
                                        </p:cTn>
                                        <p:tgtEl>
                                          <p:spTgt spid="28"/>
                                        </p:tgtEl>
                                        <p:attrNameLst>
                                          <p:attrName>style.visibility</p:attrName>
                                        </p:attrNameLst>
                                      </p:cBhvr>
                                      <p:to>
                                        <p:strVal val="visible"/>
                                      </p:to>
                                    </p:set>
                                    <p:animEffect transition="in" filter="wipe(down)">
                                      <p:cBhvr>
                                        <p:cTn id="34" dur="500"/>
                                        <p:tgtEl>
                                          <p:spTgt spid="28"/>
                                        </p:tgtEl>
                                      </p:cBhvr>
                                    </p:animEffect>
                                  </p:childTnLst>
                                </p:cTn>
                              </p:par>
                              <p:par>
                                <p:cTn id="35" presetID="22" presetClass="entr" presetSubtype="4" fill="hold" grpId="0" nodeType="withEffect">
                                  <p:stCondLst>
                                    <p:cond delay="600"/>
                                  </p:stCondLst>
                                  <p:childTnLst>
                                    <p:set>
                                      <p:cBhvr>
                                        <p:cTn id="36" dur="1" fill="hold">
                                          <p:stCondLst>
                                            <p:cond delay="0"/>
                                          </p:stCondLst>
                                        </p:cTn>
                                        <p:tgtEl>
                                          <p:spTgt spid="29"/>
                                        </p:tgtEl>
                                        <p:attrNameLst>
                                          <p:attrName>style.visibility</p:attrName>
                                        </p:attrNameLst>
                                      </p:cBhvr>
                                      <p:to>
                                        <p:strVal val="visible"/>
                                      </p:to>
                                    </p:set>
                                    <p:animEffect transition="in" filter="wipe(down)">
                                      <p:cBhvr>
                                        <p:cTn id="37" dur="500"/>
                                        <p:tgtEl>
                                          <p:spTgt spid="29"/>
                                        </p:tgtEl>
                                      </p:cBhvr>
                                    </p:animEffect>
                                  </p:childTnLst>
                                </p:cTn>
                              </p:par>
                            </p:childTnLst>
                          </p:cTn>
                        </p:par>
                        <p:par>
                          <p:cTn id="38" fill="hold">
                            <p:stCondLst>
                              <p:cond delay="1600"/>
                            </p:stCondLst>
                            <p:childTnLst>
                              <p:par>
                                <p:cTn id="39" presetID="22" presetClass="entr" presetSubtype="4"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down)">
                                      <p:cBhvr>
                                        <p:cTn id="41" dur="500"/>
                                        <p:tgtEl>
                                          <p:spTgt spid="26"/>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wipe(down)">
                                      <p:cBhvr>
                                        <p:cTn id="44" dur="500"/>
                                        <p:tgtEl>
                                          <p:spTgt spid="30"/>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wipe(down)">
                                      <p:cBhvr>
                                        <p:cTn id="47" dur="500"/>
                                        <p:tgtEl>
                                          <p:spTgt spid="31"/>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wipe(down)">
                                      <p:cBhvr>
                                        <p:cTn id="50" dur="500"/>
                                        <p:tgtEl>
                                          <p:spTgt spid="32"/>
                                        </p:tgtEl>
                                      </p:cBhvr>
                                    </p:animEffect>
                                  </p:childTnLst>
                                </p:cTn>
                              </p:par>
                            </p:childTnLst>
                          </p:cTn>
                        </p:par>
                        <p:par>
                          <p:cTn id="51" fill="hold">
                            <p:stCondLst>
                              <p:cond delay="2100"/>
                            </p:stCondLst>
                            <p:childTnLst>
                              <p:par>
                                <p:cTn id="52" presetID="45" presetClass="entr" presetSubtype="0" fill="hold" grpId="0" nodeType="afterEffect">
                                  <p:stCondLst>
                                    <p:cond delay="0"/>
                                  </p:stCondLst>
                                  <p:childTnLst>
                                    <p:set>
                                      <p:cBhvr>
                                        <p:cTn id="53" dur="1" fill="hold">
                                          <p:stCondLst>
                                            <p:cond delay="0"/>
                                          </p:stCondLst>
                                        </p:cTn>
                                        <p:tgtEl>
                                          <p:spTgt spid="59"/>
                                        </p:tgtEl>
                                        <p:attrNameLst>
                                          <p:attrName>style.visibility</p:attrName>
                                        </p:attrNameLst>
                                      </p:cBhvr>
                                      <p:to>
                                        <p:strVal val="visible"/>
                                      </p:to>
                                    </p:set>
                                    <p:animEffect transition="in" filter="fade">
                                      <p:cBhvr>
                                        <p:cTn id="54" dur="500"/>
                                        <p:tgtEl>
                                          <p:spTgt spid="59"/>
                                        </p:tgtEl>
                                      </p:cBhvr>
                                    </p:animEffect>
                                    <p:anim calcmode="lin" valueType="num">
                                      <p:cBhvr>
                                        <p:cTn id="55" dur="500" fill="hold"/>
                                        <p:tgtEl>
                                          <p:spTgt spid="59"/>
                                        </p:tgtEl>
                                        <p:attrNameLst>
                                          <p:attrName>ppt_w</p:attrName>
                                        </p:attrNameLst>
                                      </p:cBhvr>
                                      <p:tavLst>
                                        <p:tav tm="0" fmla="#ppt_w*sin(2.5*pi*$)">
                                          <p:val>
                                            <p:fltVal val="0"/>
                                          </p:val>
                                        </p:tav>
                                        <p:tav tm="100000">
                                          <p:val>
                                            <p:fltVal val="1"/>
                                          </p:val>
                                        </p:tav>
                                      </p:tavLst>
                                    </p:anim>
                                    <p:anim calcmode="lin" valueType="num">
                                      <p:cBhvr>
                                        <p:cTn id="56" dur="500" fill="hold"/>
                                        <p:tgtEl>
                                          <p:spTgt spid="59"/>
                                        </p:tgtEl>
                                        <p:attrNameLst>
                                          <p:attrName>ppt_h</p:attrName>
                                        </p:attrNameLst>
                                      </p:cBhvr>
                                      <p:tavLst>
                                        <p:tav tm="0">
                                          <p:val>
                                            <p:strVal val="#ppt_h"/>
                                          </p:val>
                                        </p:tav>
                                        <p:tav tm="100000">
                                          <p:val>
                                            <p:strVal val="#ppt_h"/>
                                          </p:val>
                                        </p:tav>
                                      </p:tavLst>
                                    </p:anim>
                                  </p:childTnLst>
                                </p:cTn>
                              </p:par>
                              <p:par>
                                <p:cTn id="57" presetID="45" presetClass="entr" presetSubtype="0" fill="hold" grpId="0" nodeType="with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fade">
                                      <p:cBhvr>
                                        <p:cTn id="59" dur="500"/>
                                        <p:tgtEl>
                                          <p:spTgt spid="64"/>
                                        </p:tgtEl>
                                      </p:cBhvr>
                                    </p:animEffect>
                                    <p:anim calcmode="lin" valueType="num">
                                      <p:cBhvr>
                                        <p:cTn id="60" dur="500" fill="hold"/>
                                        <p:tgtEl>
                                          <p:spTgt spid="64"/>
                                        </p:tgtEl>
                                        <p:attrNameLst>
                                          <p:attrName>ppt_w</p:attrName>
                                        </p:attrNameLst>
                                      </p:cBhvr>
                                      <p:tavLst>
                                        <p:tav tm="0" fmla="#ppt_w*sin(2.5*pi*$)">
                                          <p:val>
                                            <p:fltVal val="0"/>
                                          </p:val>
                                        </p:tav>
                                        <p:tav tm="100000">
                                          <p:val>
                                            <p:fltVal val="1"/>
                                          </p:val>
                                        </p:tav>
                                      </p:tavLst>
                                    </p:anim>
                                    <p:anim calcmode="lin" valueType="num">
                                      <p:cBhvr>
                                        <p:cTn id="61" dur="500" fill="hold"/>
                                        <p:tgtEl>
                                          <p:spTgt spid="64"/>
                                        </p:tgtEl>
                                        <p:attrNameLst>
                                          <p:attrName>ppt_h</p:attrName>
                                        </p:attrNameLst>
                                      </p:cBhvr>
                                      <p:tavLst>
                                        <p:tav tm="0">
                                          <p:val>
                                            <p:strVal val="#ppt_h"/>
                                          </p:val>
                                        </p:tav>
                                        <p:tav tm="100000">
                                          <p:val>
                                            <p:strVal val="#ppt_h"/>
                                          </p:val>
                                        </p:tav>
                                      </p:tavLst>
                                    </p:anim>
                                  </p:childTnLst>
                                </p:cTn>
                              </p:par>
                            </p:childTnLst>
                          </p:cTn>
                        </p:par>
                        <p:par>
                          <p:cTn id="62" fill="hold">
                            <p:stCondLst>
                              <p:cond delay="2600"/>
                            </p:stCondLst>
                            <p:childTnLst>
                              <p:par>
                                <p:cTn id="63" presetID="47" presetClass="entr" presetSubtype="0" fill="hold" grpId="0" nodeType="after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fade">
                                      <p:cBhvr>
                                        <p:cTn id="65" dur="1000"/>
                                        <p:tgtEl>
                                          <p:spTgt spid="69"/>
                                        </p:tgtEl>
                                      </p:cBhvr>
                                    </p:animEffect>
                                    <p:anim calcmode="lin" valueType="num">
                                      <p:cBhvr>
                                        <p:cTn id="66" dur="1000" fill="hold"/>
                                        <p:tgtEl>
                                          <p:spTgt spid="69"/>
                                        </p:tgtEl>
                                        <p:attrNameLst>
                                          <p:attrName>ppt_x</p:attrName>
                                        </p:attrNameLst>
                                      </p:cBhvr>
                                      <p:tavLst>
                                        <p:tav tm="0">
                                          <p:val>
                                            <p:strVal val="#ppt_x"/>
                                          </p:val>
                                        </p:tav>
                                        <p:tav tm="100000">
                                          <p:val>
                                            <p:strVal val="#ppt_x"/>
                                          </p:val>
                                        </p:tav>
                                      </p:tavLst>
                                    </p:anim>
                                    <p:anim calcmode="lin" valueType="num">
                                      <p:cBhvr>
                                        <p:cTn id="67" dur="1000" fill="hold"/>
                                        <p:tgtEl>
                                          <p:spTgt spid="69"/>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68"/>
                                        </p:tgtEl>
                                        <p:attrNameLst>
                                          <p:attrName>style.visibility</p:attrName>
                                        </p:attrNameLst>
                                      </p:cBhvr>
                                      <p:to>
                                        <p:strVal val="visible"/>
                                      </p:to>
                                    </p:set>
                                    <p:animEffect transition="in" filter="fade">
                                      <p:cBhvr>
                                        <p:cTn id="70" dur="1000"/>
                                        <p:tgtEl>
                                          <p:spTgt spid="68"/>
                                        </p:tgtEl>
                                      </p:cBhvr>
                                    </p:animEffect>
                                    <p:anim calcmode="lin" valueType="num">
                                      <p:cBhvr>
                                        <p:cTn id="71" dur="1000" fill="hold"/>
                                        <p:tgtEl>
                                          <p:spTgt spid="68"/>
                                        </p:tgtEl>
                                        <p:attrNameLst>
                                          <p:attrName>ppt_x</p:attrName>
                                        </p:attrNameLst>
                                      </p:cBhvr>
                                      <p:tavLst>
                                        <p:tav tm="0">
                                          <p:val>
                                            <p:strVal val="#ppt_x"/>
                                          </p:val>
                                        </p:tav>
                                        <p:tav tm="100000">
                                          <p:val>
                                            <p:strVal val="#ppt_x"/>
                                          </p:val>
                                        </p:tav>
                                      </p:tavLst>
                                    </p:anim>
                                    <p:anim calcmode="lin" valueType="num">
                                      <p:cBhvr>
                                        <p:cTn id="72" dur="1000" fill="hold"/>
                                        <p:tgtEl>
                                          <p:spTgt spid="68"/>
                                        </p:tgtEl>
                                        <p:attrNameLst>
                                          <p:attrName>ppt_y</p:attrName>
                                        </p:attrNameLst>
                                      </p:cBhvr>
                                      <p:tavLst>
                                        <p:tav tm="0">
                                          <p:val>
                                            <p:strVal val="#ppt_y-.1"/>
                                          </p:val>
                                        </p:tav>
                                        <p:tav tm="100000">
                                          <p:val>
                                            <p:strVal val="#ppt_y"/>
                                          </p:val>
                                        </p:tav>
                                      </p:tavLst>
                                    </p:anim>
                                  </p:childTnLst>
                                </p:cTn>
                              </p:par>
                              <p:par>
                                <p:cTn id="73" presetID="22" presetClass="entr" presetSubtype="4"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wipe(down)">
                                      <p:cBhvr>
                                        <p:cTn id="75" dur="500"/>
                                        <p:tgtEl>
                                          <p:spTgt spid="33"/>
                                        </p:tgtEl>
                                      </p:cBhvr>
                                    </p:animEffect>
                                  </p:childTnLst>
                                </p:cTn>
                              </p:par>
                              <p:par>
                                <p:cTn id="76" presetID="22" presetClass="entr" presetSubtype="4" fill="hold" grpId="0" nodeType="withEffect">
                                  <p:stCondLst>
                                    <p:cond delay="200"/>
                                  </p:stCondLst>
                                  <p:childTnLst>
                                    <p:set>
                                      <p:cBhvr>
                                        <p:cTn id="77" dur="1" fill="hold">
                                          <p:stCondLst>
                                            <p:cond delay="0"/>
                                          </p:stCondLst>
                                        </p:cTn>
                                        <p:tgtEl>
                                          <p:spTgt spid="34"/>
                                        </p:tgtEl>
                                        <p:attrNameLst>
                                          <p:attrName>style.visibility</p:attrName>
                                        </p:attrNameLst>
                                      </p:cBhvr>
                                      <p:to>
                                        <p:strVal val="visible"/>
                                      </p:to>
                                    </p:set>
                                    <p:animEffect transition="in" filter="wipe(down)">
                                      <p:cBhvr>
                                        <p:cTn id="78" dur="500"/>
                                        <p:tgtEl>
                                          <p:spTgt spid="34"/>
                                        </p:tgtEl>
                                      </p:cBhvr>
                                    </p:animEffect>
                                  </p:childTnLst>
                                </p:cTn>
                              </p:par>
                              <p:par>
                                <p:cTn id="79" presetID="22" presetClass="entr" presetSubtype="4" fill="hold" grpId="0" nodeType="withEffect">
                                  <p:stCondLst>
                                    <p:cond delay="400"/>
                                  </p:stCondLst>
                                  <p:childTnLst>
                                    <p:set>
                                      <p:cBhvr>
                                        <p:cTn id="80" dur="1" fill="hold">
                                          <p:stCondLst>
                                            <p:cond delay="0"/>
                                          </p:stCondLst>
                                        </p:cTn>
                                        <p:tgtEl>
                                          <p:spTgt spid="35"/>
                                        </p:tgtEl>
                                        <p:attrNameLst>
                                          <p:attrName>style.visibility</p:attrName>
                                        </p:attrNameLst>
                                      </p:cBhvr>
                                      <p:to>
                                        <p:strVal val="visible"/>
                                      </p:to>
                                    </p:set>
                                    <p:animEffect transition="in" filter="wipe(down)">
                                      <p:cBhvr>
                                        <p:cTn id="81" dur="500"/>
                                        <p:tgtEl>
                                          <p:spTgt spid="35"/>
                                        </p:tgtEl>
                                      </p:cBhvr>
                                    </p:animEffect>
                                  </p:childTnLst>
                                </p:cTn>
                              </p:par>
                              <p:par>
                                <p:cTn id="82" presetID="22" presetClass="entr" presetSubtype="4" fill="hold" grpId="0" nodeType="withEffect">
                                  <p:stCondLst>
                                    <p:cond delay="600"/>
                                  </p:stCondLst>
                                  <p:childTnLst>
                                    <p:set>
                                      <p:cBhvr>
                                        <p:cTn id="83" dur="1" fill="hold">
                                          <p:stCondLst>
                                            <p:cond delay="0"/>
                                          </p:stCondLst>
                                        </p:cTn>
                                        <p:tgtEl>
                                          <p:spTgt spid="36"/>
                                        </p:tgtEl>
                                        <p:attrNameLst>
                                          <p:attrName>style.visibility</p:attrName>
                                        </p:attrNameLst>
                                      </p:cBhvr>
                                      <p:to>
                                        <p:strVal val="visible"/>
                                      </p:to>
                                    </p:set>
                                    <p:animEffect transition="in" filter="wipe(down)">
                                      <p:cBhvr>
                                        <p:cTn id="84" dur="500"/>
                                        <p:tgtEl>
                                          <p:spTgt spid="36"/>
                                        </p:tgtEl>
                                      </p:cBhvr>
                                    </p:animEffect>
                                  </p:childTnLst>
                                </p:cTn>
                              </p:par>
                            </p:childTnLst>
                          </p:cTn>
                        </p:par>
                        <p:par>
                          <p:cTn id="85" fill="hold">
                            <p:stCondLst>
                              <p:cond delay="3700"/>
                            </p:stCondLst>
                            <p:childTnLst>
                              <p:par>
                                <p:cTn id="86" presetID="22" presetClass="entr" presetSubtype="4" fill="hold" grpId="0" nodeType="afterEffect">
                                  <p:stCondLst>
                                    <p:cond delay="0"/>
                                  </p:stCondLst>
                                  <p:childTnLst>
                                    <p:set>
                                      <p:cBhvr>
                                        <p:cTn id="87" dur="1" fill="hold">
                                          <p:stCondLst>
                                            <p:cond delay="0"/>
                                          </p:stCondLst>
                                        </p:cTn>
                                        <p:tgtEl>
                                          <p:spTgt spid="37"/>
                                        </p:tgtEl>
                                        <p:attrNameLst>
                                          <p:attrName>style.visibility</p:attrName>
                                        </p:attrNameLst>
                                      </p:cBhvr>
                                      <p:to>
                                        <p:strVal val="visible"/>
                                      </p:to>
                                    </p:set>
                                    <p:animEffect transition="in" filter="wipe(down)">
                                      <p:cBhvr>
                                        <p:cTn id="88" dur="500"/>
                                        <p:tgtEl>
                                          <p:spTgt spid="37"/>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wipe(down)">
                                      <p:cBhvr>
                                        <p:cTn id="91" dur="500"/>
                                        <p:tgtEl>
                                          <p:spTgt spid="38"/>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39"/>
                                        </p:tgtEl>
                                        <p:attrNameLst>
                                          <p:attrName>style.visibility</p:attrName>
                                        </p:attrNameLst>
                                      </p:cBhvr>
                                      <p:to>
                                        <p:strVal val="visible"/>
                                      </p:to>
                                    </p:set>
                                    <p:animEffect transition="in" filter="wipe(down)">
                                      <p:cBhvr>
                                        <p:cTn id="94" dur="500"/>
                                        <p:tgtEl>
                                          <p:spTgt spid="39"/>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40"/>
                                        </p:tgtEl>
                                        <p:attrNameLst>
                                          <p:attrName>style.visibility</p:attrName>
                                        </p:attrNameLst>
                                      </p:cBhvr>
                                      <p:to>
                                        <p:strVal val="visible"/>
                                      </p:to>
                                    </p:set>
                                    <p:animEffect transition="in" filter="wipe(down)">
                                      <p:cBhvr>
                                        <p:cTn id="97" dur="500"/>
                                        <p:tgtEl>
                                          <p:spTgt spid="40"/>
                                        </p:tgtEl>
                                      </p:cBhvr>
                                    </p:animEffect>
                                  </p:childTnLst>
                                </p:cTn>
                              </p:par>
                            </p:childTnLst>
                          </p:cTn>
                        </p:par>
                        <p:par>
                          <p:cTn id="98" fill="hold">
                            <p:stCondLst>
                              <p:cond delay="4200"/>
                            </p:stCondLst>
                            <p:childTnLst>
                              <p:par>
                                <p:cTn id="99" presetID="45" presetClass="entr" presetSubtype="0" fill="hold" grpId="0" nodeType="afterEffect">
                                  <p:stCondLst>
                                    <p:cond delay="0"/>
                                  </p:stCondLst>
                                  <p:childTnLst>
                                    <p:set>
                                      <p:cBhvr>
                                        <p:cTn id="100" dur="1" fill="hold">
                                          <p:stCondLst>
                                            <p:cond delay="0"/>
                                          </p:stCondLst>
                                        </p:cTn>
                                        <p:tgtEl>
                                          <p:spTgt spid="60"/>
                                        </p:tgtEl>
                                        <p:attrNameLst>
                                          <p:attrName>style.visibility</p:attrName>
                                        </p:attrNameLst>
                                      </p:cBhvr>
                                      <p:to>
                                        <p:strVal val="visible"/>
                                      </p:to>
                                    </p:set>
                                    <p:animEffect transition="in" filter="fade">
                                      <p:cBhvr>
                                        <p:cTn id="101" dur="500"/>
                                        <p:tgtEl>
                                          <p:spTgt spid="60"/>
                                        </p:tgtEl>
                                      </p:cBhvr>
                                    </p:animEffect>
                                    <p:anim calcmode="lin" valueType="num">
                                      <p:cBhvr>
                                        <p:cTn id="102" dur="500" fill="hold"/>
                                        <p:tgtEl>
                                          <p:spTgt spid="60"/>
                                        </p:tgtEl>
                                        <p:attrNameLst>
                                          <p:attrName>ppt_w</p:attrName>
                                        </p:attrNameLst>
                                      </p:cBhvr>
                                      <p:tavLst>
                                        <p:tav tm="0" fmla="#ppt_w*sin(2.5*pi*$)">
                                          <p:val>
                                            <p:fltVal val="0"/>
                                          </p:val>
                                        </p:tav>
                                        <p:tav tm="100000">
                                          <p:val>
                                            <p:fltVal val="1"/>
                                          </p:val>
                                        </p:tav>
                                      </p:tavLst>
                                    </p:anim>
                                    <p:anim calcmode="lin" valueType="num">
                                      <p:cBhvr>
                                        <p:cTn id="103" dur="500" fill="hold"/>
                                        <p:tgtEl>
                                          <p:spTgt spid="60"/>
                                        </p:tgtEl>
                                        <p:attrNameLst>
                                          <p:attrName>ppt_h</p:attrName>
                                        </p:attrNameLst>
                                      </p:cBhvr>
                                      <p:tavLst>
                                        <p:tav tm="0">
                                          <p:val>
                                            <p:strVal val="#ppt_h"/>
                                          </p:val>
                                        </p:tav>
                                        <p:tav tm="100000">
                                          <p:val>
                                            <p:strVal val="#ppt_h"/>
                                          </p:val>
                                        </p:tav>
                                      </p:tavLst>
                                    </p:anim>
                                  </p:childTnLst>
                                </p:cTn>
                              </p:par>
                              <p:par>
                                <p:cTn id="104" presetID="45" presetClass="entr" presetSubtype="0" fill="hold" grpId="0" nodeType="withEffect">
                                  <p:stCondLst>
                                    <p:cond delay="0"/>
                                  </p:stCondLst>
                                  <p:childTnLst>
                                    <p:set>
                                      <p:cBhvr>
                                        <p:cTn id="105" dur="1" fill="hold">
                                          <p:stCondLst>
                                            <p:cond delay="0"/>
                                          </p:stCondLst>
                                        </p:cTn>
                                        <p:tgtEl>
                                          <p:spTgt spid="62"/>
                                        </p:tgtEl>
                                        <p:attrNameLst>
                                          <p:attrName>style.visibility</p:attrName>
                                        </p:attrNameLst>
                                      </p:cBhvr>
                                      <p:to>
                                        <p:strVal val="visible"/>
                                      </p:to>
                                    </p:set>
                                    <p:animEffect transition="in" filter="fade">
                                      <p:cBhvr>
                                        <p:cTn id="106" dur="500"/>
                                        <p:tgtEl>
                                          <p:spTgt spid="62"/>
                                        </p:tgtEl>
                                      </p:cBhvr>
                                    </p:animEffect>
                                    <p:anim calcmode="lin" valueType="num">
                                      <p:cBhvr>
                                        <p:cTn id="107" dur="500" fill="hold"/>
                                        <p:tgtEl>
                                          <p:spTgt spid="62"/>
                                        </p:tgtEl>
                                        <p:attrNameLst>
                                          <p:attrName>ppt_w</p:attrName>
                                        </p:attrNameLst>
                                      </p:cBhvr>
                                      <p:tavLst>
                                        <p:tav tm="0" fmla="#ppt_w*sin(2.5*pi*$)">
                                          <p:val>
                                            <p:fltVal val="0"/>
                                          </p:val>
                                        </p:tav>
                                        <p:tav tm="100000">
                                          <p:val>
                                            <p:fltVal val="1"/>
                                          </p:val>
                                        </p:tav>
                                      </p:tavLst>
                                    </p:anim>
                                    <p:anim calcmode="lin" valueType="num">
                                      <p:cBhvr>
                                        <p:cTn id="108" dur="500" fill="hold"/>
                                        <p:tgtEl>
                                          <p:spTgt spid="62"/>
                                        </p:tgtEl>
                                        <p:attrNameLst>
                                          <p:attrName>ppt_h</p:attrName>
                                        </p:attrNameLst>
                                      </p:cBhvr>
                                      <p:tavLst>
                                        <p:tav tm="0">
                                          <p:val>
                                            <p:strVal val="#ppt_h"/>
                                          </p:val>
                                        </p:tav>
                                        <p:tav tm="100000">
                                          <p:val>
                                            <p:strVal val="#ppt_h"/>
                                          </p:val>
                                        </p:tav>
                                      </p:tavLst>
                                    </p:anim>
                                  </p:childTnLst>
                                </p:cTn>
                              </p:par>
                            </p:childTnLst>
                          </p:cTn>
                        </p:par>
                        <p:par>
                          <p:cTn id="109" fill="hold">
                            <p:stCondLst>
                              <p:cond delay="4700"/>
                            </p:stCondLst>
                            <p:childTnLst>
                              <p:par>
                                <p:cTn id="110" presetID="47" presetClass="entr" presetSubtype="0" fill="hold" grpId="0" nodeType="afterEffect">
                                  <p:stCondLst>
                                    <p:cond delay="0"/>
                                  </p:stCondLst>
                                  <p:childTnLst>
                                    <p:set>
                                      <p:cBhvr>
                                        <p:cTn id="111" dur="1" fill="hold">
                                          <p:stCondLst>
                                            <p:cond delay="0"/>
                                          </p:stCondLst>
                                        </p:cTn>
                                        <p:tgtEl>
                                          <p:spTgt spid="71"/>
                                        </p:tgtEl>
                                        <p:attrNameLst>
                                          <p:attrName>style.visibility</p:attrName>
                                        </p:attrNameLst>
                                      </p:cBhvr>
                                      <p:to>
                                        <p:strVal val="visible"/>
                                      </p:to>
                                    </p:set>
                                    <p:animEffect transition="in" filter="fade">
                                      <p:cBhvr>
                                        <p:cTn id="112" dur="1000"/>
                                        <p:tgtEl>
                                          <p:spTgt spid="71"/>
                                        </p:tgtEl>
                                      </p:cBhvr>
                                    </p:animEffect>
                                    <p:anim calcmode="lin" valueType="num">
                                      <p:cBhvr>
                                        <p:cTn id="113" dur="1000" fill="hold"/>
                                        <p:tgtEl>
                                          <p:spTgt spid="71"/>
                                        </p:tgtEl>
                                        <p:attrNameLst>
                                          <p:attrName>ppt_x</p:attrName>
                                        </p:attrNameLst>
                                      </p:cBhvr>
                                      <p:tavLst>
                                        <p:tav tm="0">
                                          <p:val>
                                            <p:strVal val="#ppt_x"/>
                                          </p:val>
                                        </p:tav>
                                        <p:tav tm="100000">
                                          <p:val>
                                            <p:strVal val="#ppt_x"/>
                                          </p:val>
                                        </p:tav>
                                      </p:tavLst>
                                    </p:anim>
                                    <p:anim calcmode="lin" valueType="num">
                                      <p:cBhvr>
                                        <p:cTn id="114" dur="1000" fill="hold"/>
                                        <p:tgtEl>
                                          <p:spTgt spid="71"/>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70"/>
                                        </p:tgtEl>
                                        <p:attrNameLst>
                                          <p:attrName>style.visibility</p:attrName>
                                        </p:attrNameLst>
                                      </p:cBhvr>
                                      <p:to>
                                        <p:strVal val="visible"/>
                                      </p:to>
                                    </p:set>
                                    <p:animEffect transition="in" filter="fade">
                                      <p:cBhvr>
                                        <p:cTn id="117" dur="1000"/>
                                        <p:tgtEl>
                                          <p:spTgt spid="70"/>
                                        </p:tgtEl>
                                      </p:cBhvr>
                                    </p:animEffect>
                                    <p:anim calcmode="lin" valueType="num">
                                      <p:cBhvr>
                                        <p:cTn id="118" dur="1000" fill="hold"/>
                                        <p:tgtEl>
                                          <p:spTgt spid="70"/>
                                        </p:tgtEl>
                                        <p:attrNameLst>
                                          <p:attrName>ppt_x</p:attrName>
                                        </p:attrNameLst>
                                      </p:cBhvr>
                                      <p:tavLst>
                                        <p:tav tm="0">
                                          <p:val>
                                            <p:strVal val="#ppt_x"/>
                                          </p:val>
                                        </p:tav>
                                        <p:tav tm="100000">
                                          <p:val>
                                            <p:strVal val="#ppt_x"/>
                                          </p:val>
                                        </p:tav>
                                      </p:tavLst>
                                    </p:anim>
                                    <p:anim calcmode="lin" valueType="num">
                                      <p:cBhvr>
                                        <p:cTn id="119" dur="1000" fill="hold"/>
                                        <p:tgtEl>
                                          <p:spTgt spid="70"/>
                                        </p:tgtEl>
                                        <p:attrNameLst>
                                          <p:attrName>ppt_y</p:attrName>
                                        </p:attrNameLst>
                                      </p:cBhvr>
                                      <p:tavLst>
                                        <p:tav tm="0">
                                          <p:val>
                                            <p:strVal val="#ppt_y-.1"/>
                                          </p:val>
                                        </p:tav>
                                        <p:tav tm="100000">
                                          <p:val>
                                            <p:strVal val="#ppt_y"/>
                                          </p:val>
                                        </p:tav>
                                      </p:tavLst>
                                    </p:anim>
                                  </p:childTnLst>
                                </p:cTn>
                              </p:par>
                              <p:par>
                                <p:cTn id="120" presetID="22" presetClass="entr" presetSubtype="4" fill="hold" grpId="0" nodeType="withEffect">
                                  <p:stCondLst>
                                    <p:cond delay="0"/>
                                  </p:stCondLst>
                                  <p:childTnLst>
                                    <p:set>
                                      <p:cBhvr>
                                        <p:cTn id="121" dur="1" fill="hold">
                                          <p:stCondLst>
                                            <p:cond delay="0"/>
                                          </p:stCondLst>
                                        </p:cTn>
                                        <p:tgtEl>
                                          <p:spTgt spid="41"/>
                                        </p:tgtEl>
                                        <p:attrNameLst>
                                          <p:attrName>style.visibility</p:attrName>
                                        </p:attrNameLst>
                                      </p:cBhvr>
                                      <p:to>
                                        <p:strVal val="visible"/>
                                      </p:to>
                                    </p:set>
                                    <p:animEffect transition="in" filter="wipe(down)">
                                      <p:cBhvr>
                                        <p:cTn id="122" dur="500"/>
                                        <p:tgtEl>
                                          <p:spTgt spid="41"/>
                                        </p:tgtEl>
                                      </p:cBhvr>
                                    </p:animEffect>
                                  </p:childTnLst>
                                </p:cTn>
                              </p:par>
                              <p:par>
                                <p:cTn id="123" presetID="22" presetClass="entr" presetSubtype="4" fill="hold" grpId="0" nodeType="withEffect">
                                  <p:stCondLst>
                                    <p:cond delay="200"/>
                                  </p:stCondLst>
                                  <p:childTnLst>
                                    <p:set>
                                      <p:cBhvr>
                                        <p:cTn id="124" dur="1" fill="hold">
                                          <p:stCondLst>
                                            <p:cond delay="0"/>
                                          </p:stCondLst>
                                        </p:cTn>
                                        <p:tgtEl>
                                          <p:spTgt spid="42"/>
                                        </p:tgtEl>
                                        <p:attrNameLst>
                                          <p:attrName>style.visibility</p:attrName>
                                        </p:attrNameLst>
                                      </p:cBhvr>
                                      <p:to>
                                        <p:strVal val="visible"/>
                                      </p:to>
                                    </p:set>
                                    <p:animEffect transition="in" filter="wipe(down)">
                                      <p:cBhvr>
                                        <p:cTn id="125" dur="500"/>
                                        <p:tgtEl>
                                          <p:spTgt spid="42"/>
                                        </p:tgtEl>
                                      </p:cBhvr>
                                    </p:animEffect>
                                  </p:childTnLst>
                                </p:cTn>
                              </p:par>
                              <p:par>
                                <p:cTn id="126" presetID="22" presetClass="entr" presetSubtype="4" fill="hold" grpId="0" nodeType="withEffect">
                                  <p:stCondLst>
                                    <p:cond delay="400"/>
                                  </p:stCondLst>
                                  <p:childTnLst>
                                    <p:set>
                                      <p:cBhvr>
                                        <p:cTn id="127" dur="1" fill="hold">
                                          <p:stCondLst>
                                            <p:cond delay="0"/>
                                          </p:stCondLst>
                                        </p:cTn>
                                        <p:tgtEl>
                                          <p:spTgt spid="43"/>
                                        </p:tgtEl>
                                        <p:attrNameLst>
                                          <p:attrName>style.visibility</p:attrName>
                                        </p:attrNameLst>
                                      </p:cBhvr>
                                      <p:to>
                                        <p:strVal val="visible"/>
                                      </p:to>
                                    </p:set>
                                    <p:animEffect transition="in" filter="wipe(down)">
                                      <p:cBhvr>
                                        <p:cTn id="128" dur="500"/>
                                        <p:tgtEl>
                                          <p:spTgt spid="43"/>
                                        </p:tgtEl>
                                      </p:cBhvr>
                                    </p:animEffect>
                                  </p:childTnLst>
                                </p:cTn>
                              </p:par>
                              <p:par>
                                <p:cTn id="129" presetID="22" presetClass="entr" presetSubtype="4" fill="hold" grpId="0" nodeType="withEffect">
                                  <p:stCondLst>
                                    <p:cond delay="600"/>
                                  </p:stCondLst>
                                  <p:childTnLst>
                                    <p:set>
                                      <p:cBhvr>
                                        <p:cTn id="130" dur="1" fill="hold">
                                          <p:stCondLst>
                                            <p:cond delay="0"/>
                                          </p:stCondLst>
                                        </p:cTn>
                                        <p:tgtEl>
                                          <p:spTgt spid="44"/>
                                        </p:tgtEl>
                                        <p:attrNameLst>
                                          <p:attrName>style.visibility</p:attrName>
                                        </p:attrNameLst>
                                      </p:cBhvr>
                                      <p:to>
                                        <p:strVal val="visible"/>
                                      </p:to>
                                    </p:set>
                                    <p:animEffect transition="in" filter="wipe(down)">
                                      <p:cBhvr>
                                        <p:cTn id="131" dur="500"/>
                                        <p:tgtEl>
                                          <p:spTgt spid="44"/>
                                        </p:tgtEl>
                                      </p:cBhvr>
                                    </p:animEffect>
                                  </p:childTnLst>
                                </p:cTn>
                              </p:par>
                            </p:childTnLst>
                          </p:cTn>
                        </p:par>
                        <p:par>
                          <p:cTn id="132" fill="hold">
                            <p:stCondLst>
                              <p:cond delay="5800"/>
                            </p:stCondLst>
                            <p:childTnLst>
                              <p:par>
                                <p:cTn id="133" presetID="22" presetClass="entr" presetSubtype="4" fill="hold" grpId="0" nodeType="afterEffect">
                                  <p:stCondLst>
                                    <p:cond delay="0"/>
                                  </p:stCondLst>
                                  <p:childTnLst>
                                    <p:set>
                                      <p:cBhvr>
                                        <p:cTn id="134" dur="1" fill="hold">
                                          <p:stCondLst>
                                            <p:cond delay="0"/>
                                          </p:stCondLst>
                                        </p:cTn>
                                        <p:tgtEl>
                                          <p:spTgt spid="48"/>
                                        </p:tgtEl>
                                        <p:attrNameLst>
                                          <p:attrName>style.visibility</p:attrName>
                                        </p:attrNameLst>
                                      </p:cBhvr>
                                      <p:to>
                                        <p:strVal val="visible"/>
                                      </p:to>
                                    </p:set>
                                    <p:animEffect transition="in" filter="wipe(down)">
                                      <p:cBhvr>
                                        <p:cTn id="135" dur="500"/>
                                        <p:tgtEl>
                                          <p:spTgt spid="48"/>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47"/>
                                        </p:tgtEl>
                                        <p:attrNameLst>
                                          <p:attrName>style.visibility</p:attrName>
                                        </p:attrNameLst>
                                      </p:cBhvr>
                                      <p:to>
                                        <p:strVal val="visible"/>
                                      </p:to>
                                    </p:set>
                                    <p:animEffect transition="in" filter="wipe(down)">
                                      <p:cBhvr>
                                        <p:cTn id="138" dur="500"/>
                                        <p:tgtEl>
                                          <p:spTgt spid="47"/>
                                        </p:tgtEl>
                                      </p:cBhvr>
                                    </p:animEffect>
                                  </p:childTnLst>
                                </p:cTn>
                              </p:par>
                              <p:par>
                                <p:cTn id="139" presetID="22" presetClass="entr" presetSubtype="4" fill="hold" grpId="0" nodeType="withEffect">
                                  <p:stCondLst>
                                    <p:cond delay="0"/>
                                  </p:stCondLst>
                                  <p:childTnLst>
                                    <p:set>
                                      <p:cBhvr>
                                        <p:cTn id="140" dur="1" fill="hold">
                                          <p:stCondLst>
                                            <p:cond delay="0"/>
                                          </p:stCondLst>
                                        </p:cTn>
                                        <p:tgtEl>
                                          <p:spTgt spid="46"/>
                                        </p:tgtEl>
                                        <p:attrNameLst>
                                          <p:attrName>style.visibility</p:attrName>
                                        </p:attrNameLst>
                                      </p:cBhvr>
                                      <p:to>
                                        <p:strVal val="visible"/>
                                      </p:to>
                                    </p:set>
                                    <p:animEffect transition="in" filter="wipe(down)">
                                      <p:cBhvr>
                                        <p:cTn id="141" dur="500"/>
                                        <p:tgtEl>
                                          <p:spTgt spid="46"/>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45"/>
                                        </p:tgtEl>
                                        <p:attrNameLst>
                                          <p:attrName>style.visibility</p:attrName>
                                        </p:attrNameLst>
                                      </p:cBhvr>
                                      <p:to>
                                        <p:strVal val="visible"/>
                                      </p:to>
                                    </p:set>
                                    <p:animEffect transition="in" filter="wipe(down)">
                                      <p:cBhvr>
                                        <p:cTn id="144" dur="500"/>
                                        <p:tgtEl>
                                          <p:spTgt spid="45"/>
                                        </p:tgtEl>
                                      </p:cBhvr>
                                    </p:animEffect>
                                  </p:childTnLst>
                                </p:cTn>
                              </p:par>
                            </p:childTnLst>
                          </p:cTn>
                        </p:par>
                        <p:par>
                          <p:cTn id="145" fill="hold">
                            <p:stCondLst>
                              <p:cond delay="6300"/>
                            </p:stCondLst>
                            <p:childTnLst>
                              <p:par>
                                <p:cTn id="146" presetID="45" presetClass="entr" presetSubtype="0" fill="hold" grpId="0" nodeType="afterEffect">
                                  <p:stCondLst>
                                    <p:cond delay="0"/>
                                  </p:stCondLst>
                                  <p:childTnLst>
                                    <p:set>
                                      <p:cBhvr>
                                        <p:cTn id="147" dur="1" fill="hold">
                                          <p:stCondLst>
                                            <p:cond delay="0"/>
                                          </p:stCondLst>
                                        </p:cTn>
                                        <p:tgtEl>
                                          <p:spTgt spid="61"/>
                                        </p:tgtEl>
                                        <p:attrNameLst>
                                          <p:attrName>style.visibility</p:attrName>
                                        </p:attrNameLst>
                                      </p:cBhvr>
                                      <p:to>
                                        <p:strVal val="visible"/>
                                      </p:to>
                                    </p:set>
                                    <p:animEffect transition="in" filter="fade">
                                      <p:cBhvr>
                                        <p:cTn id="148" dur="500"/>
                                        <p:tgtEl>
                                          <p:spTgt spid="61"/>
                                        </p:tgtEl>
                                      </p:cBhvr>
                                    </p:animEffect>
                                    <p:anim calcmode="lin" valueType="num">
                                      <p:cBhvr>
                                        <p:cTn id="149" dur="500" fill="hold"/>
                                        <p:tgtEl>
                                          <p:spTgt spid="61"/>
                                        </p:tgtEl>
                                        <p:attrNameLst>
                                          <p:attrName>ppt_w</p:attrName>
                                        </p:attrNameLst>
                                      </p:cBhvr>
                                      <p:tavLst>
                                        <p:tav tm="0" fmla="#ppt_w*sin(2.5*pi*$)">
                                          <p:val>
                                            <p:fltVal val="0"/>
                                          </p:val>
                                        </p:tav>
                                        <p:tav tm="100000">
                                          <p:val>
                                            <p:fltVal val="1"/>
                                          </p:val>
                                        </p:tav>
                                      </p:tavLst>
                                    </p:anim>
                                    <p:anim calcmode="lin" valueType="num">
                                      <p:cBhvr>
                                        <p:cTn id="150" dur="500" fill="hold"/>
                                        <p:tgtEl>
                                          <p:spTgt spid="61"/>
                                        </p:tgtEl>
                                        <p:attrNameLst>
                                          <p:attrName>ppt_h</p:attrName>
                                        </p:attrNameLst>
                                      </p:cBhvr>
                                      <p:tavLst>
                                        <p:tav tm="0">
                                          <p:val>
                                            <p:strVal val="#ppt_h"/>
                                          </p:val>
                                        </p:tav>
                                        <p:tav tm="100000">
                                          <p:val>
                                            <p:strVal val="#ppt_h"/>
                                          </p:val>
                                        </p:tav>
                                      </p:tavLst>
                                    </p:anim>
                                  </p:childTnLst>
                                </p:cTn>
                              </p:par>
                              <p:par>
                                <p:cTn id="151" presetID="45" presetClass="entr" presetSubtype="0" fill="hold" grpId="0" nodeType="withEffect">
                                  <p:stCondLst>
                                    <p:cond delay="0"/>
                                  </p:stCondLst>
                                  <p:childTnLst>
                                    <p:set>
                                      <p:cBhvr>
                                        <p:cTn id="152" dur="1" fill="hold">
                                          <p:stCondLst>
                                            <p:cond delay="0"/>
                                          </p:stCondLst>
                                        </p:cTn>
                                        <p:tgtEl>
                                          <p:spTgt spid="65"/>
                                        </p:tgtEl>
                                        <p:attrNameLst>
                                          <p:attrName>style.visibility</p:attrName>
                                        </p:attrNameLst>
                                      </p:cBhvr>
                                      <p:to>
                                        <p:strVal val="visible"/>
                                      </p:to>
                                    </p:set>
                                    <p:animEffect transition="in" filter="fade">
                                      <p:cBhvr>
                                        <p:cTn id="153" dur="500"/>
                                        <p:tgtEl>
                                          <p:spTgt spid="65"/>
                                        </p:tgtEl>
                                      </p:cBhvr>
                                    </p:animEffect>
                                    <p:anim calcmode="lin" valueType="num">
                                      <p:cBhvr>
                                        <p:cTn id="154" dur="500" fill="hold"/>
                                        <p:tgtEl>
                                          <p:spTgt spid="65"/>
                                        </p:tgtEl>
                                        <p:attrNameLst>
                                          <p:attrName>ppt_w</p:attrName>
                                        </p:attrNameLst>
                                      </p:cBhvr>
                                      <p:tavLst>
                                        <p:tav tm="0" fmla="#ppt_w*sin(2.5*pi*$)">
                                          <p:val>
                                            <p:fltVal val="0"/>
                                          </p:val>
                                        </p:tav>
                                        <p:tav tm="100000">
                                          <p:val>
                                            <p:fltVal val="1"/>
                                          </p:val>
                                        </p:tav>
                                      </p:tavLst>
                                    </p:anim>
                                    <p:anim calcmode="lin" valueType="num">
                                      <p:cBhvr>
                                        <p:cTn id="155" dur="500" fill="hold"/>
                                        <p:tgtEl>
                                          <p:spTgt spid="65"/>
                                        </p:tgtEl>
                                        <p:attrNameLst>
                                          <p:attrName>ppt_h</p:attrName>
                                        </p:attrNameLst>
                                      </p:cBhvr>
                                      <p:tavLst>
                                        <p:tav tm="0">
                                          <p:val>
                                            <p:strVal val="#ppt_h"/>
                                          </p:val>
                                        </p:tav>
                                        <p:tav tm="100000">
                                          <p:val>
                                            <p:strVal val="#ppt_h"/>
                                          </p:val>
                                        </p:tav>
                                      </p:tavLst>
                                    </p:anim>
                                  </p:childTnLst>
                                </p:cTn>
                              </p:par>
                            </p:childTnLst>
                          </p:cTn>
                        </p:par>
                        <p:par>
                          <p:cTn id="156" fill="hold">
                            <p:stCondLst>
                              <p:cond delay="6800"/>
                            </p:stCondLst>
                            <p:childTnLst>
                              <p:par>
                                <p:cTn id="157" presetID="47" presetClass="entr" presetSubtype="0" fill="hold" grpId="0" nodeType="afterEffect">
                                  <p:stCondLst>
                                    <p:cond delay="0"/>
                                  </p:stCondLst>
                                  <p:childTnLst>
                                    <p:set>
                                      <p:cBhvr>
                                        <p:cTn id="158" dur="1" fill="hold">
                                          <p:stCondLst>
                                            <p:cond delay="0"/>
                                          </p:stCondLst>
                                        </p:cTn>
                                        <p:tgtEl>
                                          <p:spTgt spid="73"/>
                                        </p:tgtEl>
                                        <p:attrNameLst>
                                          <p:attrName>style.visibility</p:attrName>
                                        </p:attrNameLst>
                                      </p:cBhvr>
                                      <p:to>
                                        <p:strVal val="visible"/>
                                      </p:to>
                                    </p:set>
                                    <p:animEffect transition="in" filter="fade">
                                      <p:cBhvr>
                                        <p:cTn id="159" dur="1000"/>
                                        <p:tgtEl>
                                          <p:spTgt spid="73"/>
                                        </p:tgtEl>
                                      </p:cBhvr>
                                    </p:animEffect>
                                    <p:anim calcmode="lin" valueType="num">
                                      <p:cBhvr>
                                        <p:cTn id="160" dur="1000" fill="hold"/>
                                        <p:tgtEl>
                                          <p:spTgt spid="73"/>
                                        </p:tgtEl>
                                        <p:attrNameLst>
                                          <p:attrName>ppt_x</p:attrName>
                                        </p:attrNameLst>
                                      </p:cBhvr>
                                      <p:tavLst>
                                        <p:tav tm="0">
                                          <p:val>
                                            <p:strVal val="#ppt_x"/>
                                          </p:val>
                                        </p:tav>
                                        <p:tav tm="100000">
                                          <p:val>
                                            <p:strVal val="#ppt_x"/>
                                          </p:val>
                                        </p:tav>
                                      </p:tavLst>
                                    </p:anim>
                                    <p:anim calcmode="lin" valueType="num">
                                      <p:cBhvr>
                                        <p:cTn id="161" dur="1000" fill="hold"/>
                                        <p:tgtEl>
                                          <p:spTgt spid="73"/>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0"/>
                                  </p:stCondLst>
                                  <p:childTnLst>
                                    <p:set>
                                      <p:cBhvr>
                                        <p:cTn id="163" dur="1" fill="hold">
                                          <p:stCondLst>
                                            <p:cond delay="0"/>
                                          </p:stCondLst>
                                        </p:cTn>
                                        <p:tgtEl>
                                          <p:spTgt spid="72"/>
                                        </p:tgtEl>
                                        <p:attrNameLst>
                                          <p:attrName>style.visibility</p:attrName>
                                        </p:attrNameLst>
                                      </p:cBhvr>
                                      <p:to>
                                        <p:strVal val="visible"/>
                                      </p:to>
                                    </p:set>
                                    <p:animEffect transition="in" filter="fade">
                                      <p:cBhvr>
                                        <p:cTn id="164" dur="1000"/>
                                        <p:tgtEl>
                                          <p:spTgt spid="72"/>
                                        </p:tgtEl>
                                      </p:cBhvr>
                                    </p:animEffect>
                                    <p:anim calcmode="lin" valueType="num">
                                      <p:cBhvr>
                                        <p:cTn id="165" dur="1000" fill="hold"/>
                                        <p:tgtEl>
                                          <p:spTgt spid="72"/>
                                        </p:tgtEl>
                                        <p:attrNameLst>
                                          <p:attrName>ppt_x</p:attrName>
                                        </p:attrNameLst>
                                      </p:cBhvr>
                                      <p:tavLst>
                                        <p:tav tm="0">
                                          <p:val>
                                            <p:strVal val="#ppt_x"/>
                                          </p:val>
                                        </p:tav>
                                        <p:tav tm="100000">
                                          <p:val>
                                            <p:strVal val="#ppt_x"/>
                                          </p:val>
                                        </p:tav>
                                      </p:tavLst>
                                    </p:anim>
                                    <p:anim calcmode="lin" valueType="num">
                                      <p:cBhvr>
                                        <p:cTn id="166" dur="1000" fill="hold"/>
                                        <p:tgtEl>
                                          <p:spTgt spid="72"/>
                                        </p:tgtEl>
                                        <p:attrNameLst>
                                          <p:attrName>ppt_y</p:attrName>
                                        </p:attrNameLst>
                                      </p:cBhvr>
                                      <p:tavLst>
                                        <p:tav tm="0">
                                          <p:val>
                                            <p:strVal val="#ppt_y-.1"/>
                                          </p:val>
                                        </p:tav>
                                        <p:tav tm="100000">
                                          <p:val>
                                            <p:strVal val="#ppt_y"/>
                                          </p:val>
                                        </p:tav>
                                      </p:tavLst>
                                    </p:anim>
                                  </p:childTnLst>
                                </p:cTn>
                              </p:par>
                              <p:par>
                                <p:cTn id="167" presetID="22" presetClass="entr" presetSubtype="4" fill="hold" grpId="0" nodeType="withEffect">
                                  <p:stCondLst>
                                    <p:cond delay="0"/>
                                  </p:stCondLst>
                                  <p:childTnLst>
                                    <p:set>
                                      <p:cBhvr>
                                        <p:cTn id="168" dur="1" fill="hold">
                                          <p:stCondLst>
                                            <p:cond delay="0"/>
                                          </p:stCondLst>
                                        </p:cTn>
                                        <p:tgtEl>
                                          <p:spTgt spid="49"/>
                                        </p:tgtEl>
                                        <p:attrNameLst>
                                          <p:attrName>style.visibility</p:attrName>
                                        </p:attrNameLst>
                                      </p:cBhvr>
                                      <p:to>
                                        <p:strVal val="visible"/>
                                      </p:to>
                                    </p:set>
                                    <p:animEffect transition="in" filter="wipe(down)">
                                      <p:cBhvr>
                                        <p:cTn id="169" dur="500"/>
                                        <p:tgtEl>
                                          <p:spTgt spid="49"/>
                                        </p:tgtEl>
                                      </p:cBhvr>
                                    </p:animEffect>
                                  </p:childTnLst>
                                </p:cTn>
                              </p:par>
                              <p:par>
                                <p:cTn id="170" presetID="22" presetClass="entr" presetSubtype="4" fill="hold" grpId="0" nodeType="withEffect">
                                  <p:stCondLst>
                                    <p:cond delay="200"/>
                                  </p:stCondLst>
                                  <p:childTnLst>
                                    <p:set>
                                      <p:cBhvr>
                                        <p:cTn id="171" dur="1" fill="hold">
                                          <p:stCondLst>
                                            <p:cond delay="0"/>
                                          </p:stCondLst>
                                        </p:cTn>
                                        <p:tgtEl>
                                          <p:spTgt spid="50"/>
                                        </p:tgtEl>
                                        <p:attrNameLst>
                                          <p:attrName>style.visibility</p:attrName>
                                        </p:attrNameLst>
                                      </p:cBhvr>
                                      <p:to>
                                        <p:strVal val="visible"/>
                                      </p:to>
                                    </p:set>
                                    <p:animEffect transition="in" filter="wipe(down)">
                                      <p:cBhvr>
                                        <p:cTn id="172" dur="500"/>
                                        <p:tgtEl>
                                          <p:spTgt spid="50"/>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51"/>
                                        </p:tgtEl>
                                        <p:attrNameLst>
                                          <p:attrName>style.visibility</p:attrName>
                                        </p:attrNameLst>
                                      </p:cBhvr>
                                      <p:to>
                                        <p:strVal val="visible"/>
                                      </p:to>
                                    </p:set>
                                    <p:animEffect transition="in" filter="wipe(down)">
                                      <p:cBhvr>
                                        <p:cTn id="175" dur="500"/>
                                        <p:tgtEl>
                                          <p:spTgt spid="51"/>
                                        </p:tgtEl>
                                      </p:cBhvr>
                                    </p:animEffect>
                                  </p:childTnLst>
                                </p:cTn>
                              </p:par>
                              <p:par>
                                <p:cTn id="176" presetID="22" presetClass="entr" presetSubtype="4" fill="hold" grpId="0" nodeType="withEffect">
                                  <p:stCondLst>
                                    <p:cond delay="600"/>
                                  </p:stCondLst>
                                  <p:childTnLst>
                                    <p:set>
                                      <p:cBhvr>
                                        <p:cTn id="177" dur="1" fill="hold">
                                          <p:stCondLst>
                                            <p:cond delay="0"/>
                                          </p:stCondLst>
                                        </p:cTn>
                                        <p:tgtEl>
                                          <p:spTgt spid="52"/>
                                        </p:tgtEl>
                                        <p:attrNameLst>
                                          <p:attrName>style.visibility</p:attrName>
                                        </p:attrNameLst>
                                      </p:cBhvr>
                                      <p:to>
                                        <p:strVal val="visible"/>
                                      </p:to>
                                    </p:set>
                                    <p:animEffect transition="in" filter="wipe(down)">
                                      <p:cBhvr>
                                        <p:cTn id="178" dur="500"/>
                                        <p:tgtEl>
                                          <p:spTgt spid="52"/>
                                        </p:tgtEl>
                                      </p:cBhvr>
                                    </p:animEffect>
                                  </p:childTnLst>
                                </p:cTn>
                              </p:par>
                            </p:childTnLst>
                          </p:cTn>
                        </p:par>
                        <p:par>
                          <p:cTn id="179" fill="hold">
                            <p:stCondLst>
                              <p:cond delay="7900"/>
                            </p:stCondLst>
                            <p:childTnLst>
                              <p:par>
                                <p:cTn id="180" presetID="22" presetClass="entr" presetSubtype="4" fill="hold" grpId="0" nodeType="afterEffect">
                                  <p:stCondLst>
                                    <p:cond delay="0"/>
                                  </p:stCondLst>
                                  <p:childTnLst>
                                    <p:set>
                                      <p:cBhvr>
                                        <p:cTn id="181" dur="1" fill="hold">
                                          <p:stCondLst>
                                            <p:cond delay="0"/>
                                          </p:stCondLst>
                                        </p:cTn>
                                        <p:tgtEl>
                                          <p:spTgt spid="56"/>
                                        </p:tgtEl>
                                        <p:attrNameLst>
                                          <p:attrName>style.visibility</p:attrName>
                                        </p:attrNameLst>
                                      </p:cBhvr>
                                      <p:to>
                                        <p:strVal val="visible"/>
                                      </p:to>
                                    </p:set>
                                    <p:animEffect transition="in" filter="wipe(down)">
                                      <p:cBhvr>
                                        <p:cTn id="182" dur="500"/>
                                        <p:tgtEl>
                                          <p:spTgt spid="56"/>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55"/>
                                        </p:tgtEl>
                                        <p:attrNameLst>
                                          <p:attrName>style.visibility</p:attrName>
                                        </p:attrNameLst>
                                      </p:cBhvr>
                                      <p:to>
                                        <p:strVal val="visible"/>
                                      </p:to>
                                    </p:set>
                                    <p:animEffect transition="in" filter="wipe(down)">
                                      <p:cBhvr>
                                        <p:cTn id="185" dur="500"/>
                                        <p:tgtEl>
                                          <p:spTgt spid="55"/>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54"/>
                                        </p:tgtEl>
                                        <p:attrNameLst>
                                          <p:attrName>style.visibility</p:attrName>
                                        </p:attrNameLst>
                                      </p:cBhvr>
                                      <p:to>
                                        <p:strVal val="visible"/>
                                      </p:to>
                                    </p:set>
                                    <p:animEffect transition="in" filter="wipe(down)">
                                      <p:cBhvr>
                                        <p:cTn id="188" dur="500"/>
                                        <p:tgtEl>
                                          <p:spTgt spid="54"/>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53"/>
                                        </p:tgtEl>
                                        <p:attrNameLst>
                                          <p:attrName>style.visibility</p:attrName>
                                        </p:attrNameLst>
                                      </p:cBhvr>
                                      <p:to>
                                        <p:strVal val="visible"/>
                                      </p:to>
                                    </p:set>
                                    <p:animEffect transition="in" filter="wipe(down)">
                                      <p:cBhvr>
                                        <p:cTn id="19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4" grpId="0" animBg="1"/>
      <p:bldP spid="65" grpId="0" animBg="1"/>
      <p:bldP spid="66" grpId="0"/>
      <p:bldP spid="67" grpId="0"/>
      <p:bldP spid="68" grpId="0"/>
      <p:bldP spid="69" grpId="0"/>
      <p:bldP spid="70" grpId="0"/>
      <p:bldP spid="71" grpId="0"/>
      <p:bldP spid="72" grpId="0"/>
      <p:bldP spid="7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extLst>
              <a:ext uri="{BEBA8EAE-BF5A-486C-A8C5-ECC9F3942E4B}">
                <a14:imgProps xmlns:a14="http://schemas.microsoft.com/office/drawing/2010/main">
                  <a14:imgLayer r:embed="rId4">
                    <a14:imgEffect>
                      <a14:sharpenSoften amount="-49000"/>
                    </a14:imgEffect>
                    <a14:imgEffect>
                      <a14:brightnessContrast bright="5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9" name="图片 4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327" y="-4565"/>
            <a:ext cx="12236502" cy="7105973"/>
          </a:xfrm>
          <a:prstGeom prst="rect">
            <a:avLst/>
          </a:prstGeom>
        </p:spPr>
      </p:pic>
      <p:sp>
        <p:nvSpPr>
          <p:cNvPr id="2" name="椭圆 1"/>
          <p:cNvSpPr/>
          <p:nvPr/>
        </p:nvSpPr>
        <p:spPr>
          <a:xfrm>
            <a:off x="2880" y="43793"/>
            <a:ext cx="5545449" cy="5545449"/>
          </a:xfrm>
          <a:prstGeom prst="ellipse">
            <a:avLst/>
          </a:prstGeom>
          <a:solidFill>
            <a:srgbClr val="17375E">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7" name="椭圆 86"/>
          <p:cNvSpPr/>
          <p:nvPr/>
        </p:nvSpPr>
        <p:spPr>
          <a:xfrm>
            <a:off x="597243" y="638155"/>
            <a:ext cx="4356720" cy="435672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9" name="Oval 4"/>
          <p:cNvSpPr/>
          <p:nvPr/>
        </p:nvSpPr>
        <p:spPr>
          <a:xfrm>
            <a:off x="4369395" y="1384559"/>
            <a:ext cx="626458" cy="62923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cs typeface="+mn-ea"/>
              <a:sym typeface="+mn-lt"/>
            </a:endParaRPr>
          </a:p>
        </p:txBody>
      </p:sp>
      <p:sp>
        <p:nvSpPr>
          <p:cNvPr id="91" name="标题 4"/>
          <p:cNvSpPr txBox="1">
            <a:spLocks/>
          </p:cNvSpPr>
          <p:nvPr/>
        </p:nvSpPr>
        <p:spPr>
          <a:xfrm>
            <a:off x="1345059" y="1844824"/>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smtClean="0">
                <a:solidFill>
                  <a:schemeClr val="bg1"/>
                </a:solidFill>
                <a:latin typeface="+mn-lt"/>
                <a:ea typeface="+mn-ea"/>
                <a:cs typeface="+mn-ea"/>
                <a:sym typeface="+mn-lt"/>
              </a:rPr>
              <a:t>产品与运营</a:t>
            </a:r>
          </a:p>
        </p:txBody>
      </p:sp>
      <p:sp>
        <p:nvSpPr>
          <p:cNvPr id="92" name="标题 4"/>
          <p:cNvSpPr txBox="1">
            <a:spLocks/>
          </p:cNvSpPr>
          <p:nvPr/>
        </p:nvSpPr>
        <p:spPr>
          <a:xfrm>
            <a:off x="1345060" y="2379452"/>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mn-lt"/>
                <a:ea typeface="+mn-ea"/>
                <a:cs typeface="+mn-ea"/>
                <a:sym typeface="+mn-lt"/>
              </a:rPr>
              <a:t>我们</a:t>
            </a:r>
            <a:r>
              <a:rPr lang="zh-CN" altLang="en-US" sz="2400" b="1" dirty="0">
                <a:solidFill>
                  <a:schemeClr val="bg1"/>
                </a:solidFill>
                <a:latin typeface="+mn-lt"/>
                <a:ea typeface="+mn-ea"/>
                <a:cs typeface="+mn-ea"/>
                <a:sym typeface="+mn-lt"/>
              </a:rPr>
              <a:t>怎么做</a:t>
            </a:r>
            <a:endParaRPr lang="zh-CN" altLang="en-US" sz="2400" b="1" dirty="0" smtClean="0">
              <a:solidFill>
                <a:schemeClr val="bg1"/>
              </a:solidFill>
              <a:latin typeface="+mn-lt"/>
              <a:ea typeface="+mn-ea"/>
              <a:cs typeface="+mn-ea"/>
              <a:sym typeface="+mn-lt"/>
            </a:endParaRPr>
          </a:p>
        </p:txBody>
      </p:sp>
      <p:grpSp>
        <p:nvGrpSpPr>
          <p:cNvPr id="93" name="组合 92"/>
          <p:cNvGrpSpPr/>
          <p:nvPr/>
        </p:nvGrpSpPr>
        <p:grpSpPr>
          <a:xfrm>
            <a:off x="1417068" y="3212976"/>
            <a:ext cx="1436675" cy="215444"/>
            <a:chOff x="4369395" y="3284984"/>
            <a:chExt cx="1436675" cy="215444"/>
          </a:xfrm>
        </p:grpSpPr>
        <p:sp>
          <p:nvSpPr>
            <p:cNvPr id="9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产品概述</a:t>
              </a:r>
              <a:endParaRPr lang="zh-CN" altLang="en-US" sz="1400" dirty="0">
                <a:solidFill>
                  <a:schemeClr val="bg1"/>
                </a:solidFill>
                <a:cs typeface="+mn-ea"/>
                <a:sym typeface="+mn-lt"/>
              </a:endParaRPr>
            </a:p>
          </p:txBody>
        </p:sp>
        <p:grpSp>
          <p:nvGrpSpPr>
            <p:cNvPr id="95" name="组合 94"/>
            <p:cNvGrpSpPr/>
            <p:nvPr/>
          </p:nvGrpSpPr>
          <p:grpSpPr>
            <a:xfrm>
              <a:off x="4369395" y="3316401"/>
              <a:ext cx="168551" cy="168551"/>
              <a:chOff x="5005199" y="3717032"/>
              <a:chExt cx="168551" cy="168551"/>
            </a:xfrm>
          </p:grpSpPr>
          <p:sp>
            <p:nvSpPr>
              <p:cNvPr id="96" name="椭圆 95"/>
              <p:cNvSpPr/>
              <p:nvPr/>
            </p:nvSpPr>
            <p:spPr>
              <a:xfrm>
                <a:off x="5005199" y="3717032"/>
                <a:ext cx="168551" cy="16855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97" name="等腰三角形 9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98" name="组合 97"/>
          <p:cNvGrpSpPr/>
          <p:nvPr/>
        </p:nvGrpSpPr>
        <p:grpSpPr>
          <a:xfrm>
            <a:off x="2857228" y="3212976"/>
            <a:ext cx="1436675" cy="215444"/>
            <a:chOff x="4369395" y="3284984"/>
            <a:chExt cx="1436675" cy="215444"/>
          </a:xfrm>
        </p:grpSpPr>
        <p:sp>
          <p:nvSpPr>
            <p:cNvPr id="9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产品形式</a:t>
              </a:r>
              <a:endParaRPr lang="zh-CN" altLang="en-US" sz="1400" dirty="0">
                <a:solidFill>
                  <a:schemeClr val="bg1"/>
                </a:solidFill>
                <a:cs typeface="+mn-ea"/>
                <a:sym typeface="+mn-lt"/>
              </a:endParaRPr>
            </a:p>
          </p:txBody>
        </p:sp>
        <p:grpSp>
          <p:nvGrpSpPr>
            <p:cNvPr id="100" name="组合 99"/>
            <p:cNvGrpSpPr/>
            <p:nvPr/>
          </p:nvGrpSpPr>
          <p:grpSpPr>
            <a:xfrm>
              <a:off x="4369395" y="3316401"/>
              <a:ext cx="168551" cy="168551"/>
              <a:chOff x="5005199" y="3717032"/>
              <a:chExt cx="168551" cy="168551"/>
            </a:xfrm>
          </p:grpSpPr>
          <p:sp>
            <p:nvSpPr>
              <p:cNvPr id="101" name="椭圆 100"/>
              <p:cNvSpPr/>
              <p:nvPr/>
            </p:nvSpPr>
            <p:spPr>
              <a:xfrm>
                <a:off x="5005199" y="3717032"/>
                <a:ext cx="168551" cy="16855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2" name="等腰三角形 10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103" name="组合 102"/>
          <p:cNvGrpSpPr/>
          <p:nvPr/>
        </p:nvGrpSpPr>
        <p:grpSpPr>
          <a:xfrm>
            <a:off x="1417068" y="3501588"/>
            <a:ext cx="1599929" cy="215444"/>
            <a:chOff x="4369395" y="3284984"/>
            <a:chExt cx="1599929" cy="215444"/>
          </a:xfrm>
        </p:grpSpPr>
        <p:sp>
          <p:nvSpPr>
            <p:cNvPr id="104" name="文本框 9"/>
            <p:cNvSpPr txBox="1"/>
            <p:nvPr/>
          </p:nvSpPr>
          <p:spPr>
            <a:xfrm>
              <a:off x="4581935" y="3284984"/>
              <a:ext cx="1387389"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产品功能</a:t>
              </a:r>
              <a:endParaRPr lang="zh-CN" altLang="en-US" sz="1400" dirty="0">
                <a:solidFill>
                  <a:schemeClr val="bg1"/>
                </a:solidFill>
                <a:cs typeface="+mn-ea"/>
                <a:sym typeface="+mn-lt"/>
              </a:endParaRPr>
            </a:p>
          </p:txBody>
        </p:sp>
        <p:grpSp>
          <p:nvGrpSpPr>
            <p:cNvPr id="150" name="组合 149"/>
            <p:cNvGrpSpPr/>
            <p:nvPr/>
          </p:nvGrpSpPr>
          <p:grpSpPr>
            <a:xfrm>
              <a:off x="4369395" y="3316401"/>
              <a:ext cx="168551" cy="168551"/>
              <a:chOff x="5005199" y="3717032"/>
              <a:chExt cx="168551" cy="168551"/>
            </a:xfrm>
          </p:grpSpPr>
          <p:sp>
            <p:nvSpPr>
              <p:cNvPr id="151" name="椭圆 150"/>
              <p:cNvSpPr/>
              <p:nvPr/>
            </p:nvSpPr>
            <p:spPr>
              <a:xfrm>
                <a:off x="5005199" y="3717032"/>
                <a:ext cx="168551" cy="16855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52" name="等腰三角形 15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153" name="组合 152"/>
          <p:cNvGrpSpPr/>
          <p:nvPr/>
        </p:nvGrpSpPr>
        <p:grpSpPr>
          <a:xfrm>
            <a:off x="2857228" y="3501588"/>
            <a:ext cx="1436675" cy="215444"/>
            <a:chOff x="4369395" y="3284984"/>
            <a:chExt cx="1436675" cy="215444"/>
          </a:xfrm>
        </p:grpSpPr>
        <p:sp>
          <p:nvSpPr>
            <p:cNvPr id="15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网络营销方案</a:t>
              </a:r>
              <a:endParaRPr lang="zh-CN" altLang="en-US" sz="1400" dirty="0">
                <a:solidFill>
                  <a:schemeClr val="bg1"/>
                </a:solidFill>
                <a:cs typeface="+mn-ea"/>
                <a:sym typeface="+mn-lt"/>
              </a:endParaRPr>
            </a:p>
          </p:txBody>
        </p:sp>
        <p:grpSp>
          <p:nvGrpSpPr>
            <p:cNvPr id="155" name="组合 154"/>
            <p:cNvGrpSpPr/>
            <p:nvPr/>
          </p:nvGrpSpPr>
          <p:grpSpPr>
            <a:xfrm>
              <a:off x="4369395" y="3316401"/>
              <a:ext cx="168551" cy="168551"/>
              <a:chOff x="5005199" y="3717032"/>
              <a:chExt cx="168551" cy="168551"/>
            </a:xfrm>
          </p:grpSpPr>
          <p:sp>
            <p:nvSpPr>
              <p:cNvPr id="156" name="椭圆 155"/>
              <p:cNvSpPr/>
              <p:nvPr/>
            </p:nvSpPr>
            <p:spPr>
              <a:xfrm>
                <a:off x="5005199" y="3717032"/>
                <a:ext cx="168551" cy="16855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57" name="等腰三角形 15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158" name="组合 157"/>
          <p:cNvGrpSpPr/>
          <p:nvPr/>
        </p:nvGrpSpPr>
        <p:grpSpPr>
          <a:xfrm>
            <a:off x="1417068" y="3789040"/>
            <a:ext cx="1436675" cy="215444"/>
            <a:chOff x="4369395" y="3284984"/>
            <a:chExt cx="1436675" cy="215444"/>
          </a:xfrm>
        </p:grpSpPr>
        <p:sp>
          <p:nvSpPr>
            <p:cNvPr id="15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cs typeface="+mn-ea"/>
                  <a:sym typeface="+mn-lt"/>
                </a:rPr>
                <a:t>线</a:t>
              </a:r>
              <a:r>
                <a:rPr lang="zh-CN" altLang="en-US" sz="1400" dirty="0" smtClean="0">
                  <a:solidFill>
                    <a:schemeClr val="bg1"/>
                  </a:solidFill>
                  <a:cs typeface="+mn-ea"/>
                  <a:sym typeface="+mn-lt"/>
                </a:rPr>
                <a:t>下推广方案</a:t>
              </a:r>
              <a:endParaRPr lang="zh-CN" altLang="en-US" sz="1400" dirty="0">
                <a:solidFill>
                  <a:schemeClr val="bg1"/>
                </a:solidFill>
                <a:cs typeface="+mn-ea"/>
                <a:sym typeface="+mn-lt"/>
              </a:endParaRPr>
            </a:p>
          </p:txBody>
        </p:sp>
        <p:grpSp>
          <p:nvGrpSpPr>
            <p:cNvPr id="160" name="组合 159"/>
            <p:cNvGrpSpPr/>
            <p:nvPr/>
          </p:nvGrpSpPr>
          <p:grpSpPr>
            <a:xfrm>
              <a:off x="4369395" y="3316401"/>
              <a:ext cx="168551" cy="168551"/>
              <a:chOff x="5005199" y="3717032"/>
              <a:chExt cx="168551" cy="168551"/>
            </a:xfrm>
          </p:grpSpPr>
          <p:sp>
            <p:nvSpPr>
              <p:cNvPr id="161" name="椭圆 160"/>
              <p:cNvSpPr/>
              <p:nvPr/>
            </p:nvSpPr>
            <p:spPr>
              <a:xfrm>
                <a:off x="5005199" y="3717032"/>
                <a:ext cx="168551" cy="16855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62" name="等腰三角形 16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163" name="组合 162"/>
          <p:cNvGrpSpPr/>
          <p:nvPr/>
        </p:nvGrpSpPr>
        <p:grpSpPr>
          <a:xfrm>
            <a:off x="2857228" y="3789040"/>
            <a:ext cx="1436675" cy="215444"/>
            <a:chOff x="4369395" y="3284984"/>
            <a:chExt cx="1436675" cy="215444"/>
          </a:xfrm>
        </p:grpSpPr>
        <p:sp>
          <p:nvSpPr>
            <p:cNvPr id="16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执行方式</a:t>
              </a:r>
              <a:endParaRPr lang="zh-CN" altLang="en-US" sz="1400" dirty="0">
                <a:solidFill>
                  <a:schemeClr val="bg1"/>
                </a:solidFill>
                <a:cs typeface="+mn-ea"/>
                <a:sym typeface="+mn-lt"/>
              </a:endParaRPr>
            </a:p>
          </p:txBody>
        </p:sp>
        <p:grpSp>
          <p:nvGrpSpPr>
            <p:cNvPr id="165" name="组合 164"/>
            <p:cNvGrpSpPr/>
            <p:nvPr/>
          </p:nvGrpSpPr>
          <p:grpSpPr>
            <a:xfrm>
              <a:off x="4369395" y="3316401"/>
              <a:ext cx="168551" cy="168551"/>
              <a:chOff x="5005199" y="3717032"/>
              <a:chExt cx="168551" cy="168551"/>
            </a:xfrm>
          </p:grpSpPr>
          <p:sp>
            <p:nvSpPr>
              <p:cNvPr id="166" name="椭圆 165"/>
              <p:cNvSpPr/>
              <p:nvPr/>
            </p:nvSpPr>
            <p:spPr>
              <a:xfrm>
                <a:off x="5005199" y="3717032"/>
                <a:ext cx="168551" cy="16855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67" name="等腰三角形 16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cxnSp>
        <p:nvCxnSpPr>
          <p:cNvPr id="168" name="直接连接符 167"/>
          <p:cNvCxnSpPr/>
          <p:nvPr/>
        </p:nvCxnSpPr>
        <p:spPr>
          <a:xfrm>
            <a:off x="1464791" y="2924364"/>
            <a:ext cx="2472556"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1417068" y="4077652"/>
            <a:ext cx="1436675" cy="215444"/>
            <a:chOff x="4369395" y="3284984"/>
            <a:chExt cx="1436675" cy="215444"/>
          </a:xfrm>
        </p:grpSpPr>
        <p:sp>
          <p:nvSpPr>
            <p:cNvPr id="4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利润来源分析</a:t>
              </a:r>
              <a:endParaRPr lang="zh-CN" altLang="en-US" sz="1400" dirty="0">
                <a:solidFill>
                  <a:schemeClr val="bg1"/>
                </a:solidFill>
                <a:cs typeface="+mn-ea"/>
                <a:sym typeface="+mn-lt"/>
              </a:endParaRPr>
            </a:p>
          </p:txBody>
        </p:sp>
        <p:grpSp>
          <p:nvGrpSpPr>
            <p:cNvPr id="42"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sp>
        <p:nvSpPr>
          <p:cNvPr id="45" name="KSO_Shape"/>
          <p:cNvSpPr>
            <a:spLocks/>
          </p:cNvSpPr>
          <p:nvPr/>
        </p:nvSpPr>
        <p:spPr bwMode="auto">
          <a:xfrm>
            <a:off x="4482595" y="1530300"/>
            <a:ext cx="400058" cy="39605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cs typeface="+mn-ea"/>
              <a:sym typeface="+mn-lt"/>
            </a:endParaRPr>
          </a:p>
        </p:txBody>
      </p:sp>
      <p:sp>
        <p:nvSpPr>
          <p:cNvPr id="51" name="矩形 50"/>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矩形 51"/>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矩形 52"/>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4" name="矩形 53"/>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矩形 54"/>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149530598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500" fill="hold"/>
                                        <p:tgtEl>
                                          <p:spTgt spid="87"/>
                                        </p:tgtEl>
                                        <p:attrNameLst>
                                          <p:attrName>ppt_w</p:attrName>
                                        </p:attrNameLst>
                                      </p:cBhvr>
                                      <p:tavLst>
                                        <p:tav tm="0">
                                          <p:val>
                                            <p:fltVal val="0"/>
                                          </p:val>
                                        </p:tav>
                                        <p:tav tm="100000">
                                          <p:val>
                                            <p:strVal val="#ppt_w"/>
                                          </p:val>
                                        </p:tav>
                                      </p:tavLst>
                                    </p:anim>
                                    <p:anim calcmode="lin" valueType="num">
                                      <p:cBhvr>
                                        <p:cTn id="8" dur="500" fill="hold"/>
                                        <p:tgtEl>
                                          <p:spTgt spid="87"/>
                                        </p:tgtEl>
                                        <p:attrNameLst>
                                          <p:attrName>ppt_h</p:attrName>
                                        </p:attrNameLst>
                                      </p:cBhvr>
                                      <p:tavLst>
                                        <p:tav tm="0">
                                          <p:val>
                                            <p:fltVal val="0"/>
                                          </p:val>
                                        </p:tav>
                                        <p:tav tm="100000">
                                          <p:val>
                                            <p:strVal val="#ppt_h"/>
                                          </p:val>
                                        </p:tav>
                                      </p:tavLst>
                                    </p:anim>
                                    <p:animEffect transition="in" filter="fade">
                                      <p:cBhvr>
                                        <p:cTn id="9" dur="500"/>
                                        <p:tgtEl>
                                          <p:spTgt spid="8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21" presetClass="entr" presetSubtype="1" fill="hold" grpId="0" nodeType="withEffect">
                                  <p:stCondLst>
                                    <p:cond delay="500"/>
                                  </p:stCondLst>
                                  <p:childTnLst>
                                    <p:set>
                                      <p:cBhvr>
                                        <p:cTn id="17" dur="1" fill="hold">
                                          <p:stCondLst>
                                            <p:cond delay="0"/>
                                          </p:stCondLst>
                                        </p:cTn>
                                        <p:tgtEl>
                                          <p:spTgt spid="89"/>
                                        </p:tgtEl>
                                        <p:attrNameLst>
                                          <p:attrName>style.visibility</p:attrName>
                                        </p:attrNameLst>
                                      </p:cBhvr>
                                      <p:to>
                                        <p:strVal val="visible"/>
                                      </p:to>
                                    </p:set>
                                    <p:animEffect transition="in" filter="wheel(1)">
                                      <p:cBhvr>
                                        <p:cTn id="18" dur="400"/>
                                        <p:tgtEl>
                                          <p:spTgt spid="89"/>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91"/>
                                        </p:tgtEl>
                                        <p:attrNameLst>
                                          <p:attrName>style.visibility</p:attrName>
                                        </p:attrNameLst>
                                      </p:cBhvr>
                                      <p:to>
                                        <p:strVal val="visible"/>
                                      </p:to>
                                    </p:set>
                                    <p:anim calcmode="lin" valueType="num">
                                      <p:cBhvr>
                                        <p:cTn id="21" dur="500" fill="hold"/>
                                        <p:tgtEl>
                                          <p:spTgt spid="91"/>
                                        </p:tgtEl>
                                        <p:attrNameLst>
                                          <p:attrName>ppt_w</p:attrName>
                                        </p:attrNameLst>
                                      </p:cBhvr>
                                      <p:tavLst>
                                        <p:tav tm="0">
                                          <p:val>
                                            <p:fltVal val="0"/>
                                          </p:val>
                                        </p:tav>
                                        <p:tav tm="100000">
                                          <p:val>
                                            <p:strVal val="#ppt_w"/>
                                          </p:val>
                                        </p:tav>
                                      </p:tavLst>
                                    </p:anim>
                                    <p:anim calcmode="lin" valueType="num">
                                      <p:cBhvr>
                                        <p:cTn id="22" dur="500" fill="hold"/>
                                        <p:tgtEl>
                                          <p:spTgt spid="91"/>
                                        </p:tgtEl>
                                        <p:attrNameLst>
                                          <p:attrName>ppt_h</p:attrName>
                                        </p:attrNameLst>
                                      </p:cBhvr>
                                      <p:tavLst>
                                        <p:tav tm="0">
                                          <p:val>
                                            <p:fltVal val="0"/>
                                          </p:val>
                                        </p:tav>
                                        <p:tav tm="100000">
                                          <p:val>
                                            <p:strVal val="#ppt_h"/>
                                          </p:val>
                                        </p:tav>
                                      </p:tavLst>
                                    </p:anim>
                                    <p:animEffect transition="in" filter="fade">
                                      <p:cBhvr>
                                        <p:cTn id="23" dur="500"/>
                                        <p:tgtEl>
                                          <p:spTgt spid="91"/>
                                        </p:tgtEl>
                                      </p:cBhvr>
                                    </p:animEffect>
                                  </p:childTnLst>
                                </p:cTn>
                              </p:par>
                              <p:par>
                                <p:cTn id="24" presetID="42" presetClass="entr" presetSubtype="0" fill="hold" grpId="0" nodeType="withEffect">
                                  <p:stCondLst>
                                    <p:cond delay="500"/>
                                  </p:stCondLst>
                                  <p:childTnLst>
                                    <p:set>
                                      <p:cBhvr>
                                        <p:cTn id="25" dur="1" fill="hold">
                                          <p:stCondLst>
                                            <p:cond delay="0"/>
                                          </p:stCondLst>
                                        </p:cTn>
                                        <p:tgtEl>
                                          <p:spTgt spid="45"/>
                                        </p:tgtEl>
                                        <p:attrNameLst>
                                          <p:attrName>style.visibility</p:attrName>
                                        </p:attrNameLst>
                                      </p:cBhvr>
                                      <p:to>
                                        <p:strVal val="visible"/>
                                      </p:to>
                                    </p:set>
                                    <p:animEffect transition="in" filter="fade">
                                      <p:cBhvr>
                                        <p:cTn id="26" dur="1000"/>
                                        <p:tgtEl>
                                          <p:spTgt spid="45"/>
                                        </p:tgtEl>
                                      </p:cBhvr>
                                    </p:animEffect>
                                    <p:anim calcmode="lin" valueType="num">
                                      <p:cBhvr>
                                        <p:cTn id="27" dur="1000" fill="hold"/>
                                        <p:tgtEl>
                                          <p:spTgt spid="45"/>
                                        </p:tgtEl>
                                        <p:attrNameLst>
                                          <p:attrName>ppt_x</p:attrName>
                                        </p:attrNameLst>
                                      </p:cBhvr>
                                      <p:tavLst>
                                        <p:tav tm="0">
                                          <p:val>
                                            <p:strVal val="#ppt_x"/>
                                          </p:val>
                                        </p:tav>
                                        <p:tav tm="100000">
                                          <p:val>
                                            <p:strVal val="#ppt_x"/>
                                          </p:val>
                                        </p:tav>
                                      </p:tavLst>
                                    </p:anim>
                                    <p:anim calcmode="lin" valueType="num">
                                      <p:cBhvr>
                                        <p:cTn id="28" dur="1000" fill="hold"/>
                                        <p:tgtEl>
                                          <p:spTgt spid="45"/>
                                        </p:tgtEl>
                                        <p:attrNameLst>
                                          <p:attrName>ppt_y</p:attrName>
                                        </p:attrNameLst>
                                      </p:cBhvr>
                                      <p:tavLst>
                                        <p:tav tm="0">
                                          <p:val>
                                            <p:strVal val="#ppt_y+.1"/>
                                          </p:val>
                                        </p:tav>
                                        <p:tav tm="100000">
                                          <p:val>
                                            <p:strVal val="#ppt_y"/>
                                          </p:val>
                                        </p:tav>
                                      </p:tavLst>
                                    </p:anim>
                                  </p:childTnLst>
                                </p:cTn>
                              </p:par>
                              <p:par>
                                <p:cTn id="29" presetID="53" presetClass="entr" presetSubtype="16" fill="hold" grpId="0" nodeType="withEffect">
                                  <p:stCondLst>
                                    <p:cond delay="500"/>
                                  </p:stCondLst>
                                  <p:childTnLst>
                                    <p:set>
                                      <p:cBhvr>
                                        <p:cTn id="30" dur="1" fill="hold">
                                          <p:stCondLst>
                                            <p:cond delay="0"/>
                                          </p:stCondLst>
                                        </p:cTn>
                                        <p:tgtEl>
                                          <p:spTgt spid="92"/>
                                        </p:tgtEl>
                                        <p:attrNameLst>
                                          <p:attrName>style.visibility</p:attrName>
                                        </p:attrNameLst>
                                      </p:cBhvr>
                                      <p:to>
                                        <p:strVal val="visible"/>
                                      </p:to>
                                    </p:set>
                                    <p:anim calcmode="lin" valueType="num">
                                      <p:cBhvr>
                                        <p:cTn id="31" dur="500" fill="hold"/>
                                        <p:tgtEl>
                                          <p:spTgt spid="92"/>
                                        </p:tgtEl>
                                        <p:attrNameLst>
                                          <p:attrName>ppt_w</p:attrName>
                                        </p:attrNameLst>
                                      </p:cBhvr>
                                      <p:tavLst>
                                        <p:tav tm="0">
                                          <p:val>
                                            <p:fltVal val="0"/>
                                          </p:val>
                                        </p:tav>
                                        <p:tav tm="100000">
                                          <p:val>
                                            <p:strVal val="#ppt_w"/>
                                          </p:val>
                                        </p:tav>
                                      </p:tavLst>
                                    </p:anim>
                                    <p:anim calcmode="lin" valueType="num">
                                      <p:cBhvr>
                                        <p:cTn id="32" dur="500" fill="hold"/>
                                        <p:tgtEl>
                                          <p:spTgt spid="92"/>
                                        </p:tgtEl>
                                        <p:attrNameLst>
                                          <p:attrName>ppt_h</p:attrName>
                                        </p:attrNameLst>
                                      </p:cBhvr>
                                      <p:tavLst>
                                        <p:tav tm="0">
                                          <p:val>
                                            <p:fltVal val="0"/>
                                          </p:val>
                                        </p:tav>
                                        <p:tav tm="100000">
                                          <p:val>
                                            <p:strVal val="#ppt_h"/>
                                          </p:val>
                                        </p:tav>
                                      </p:tavLst>
                                    </p:anim>
                                    <p:animEffect transition="in" filter="fade">
                                      <p:cBhvr>
                                        <p:cTn id="33" dur="500"/>
                                        <p:tgtEl>
                                          <p:spTgt spid="92"/>
                                        </p:tgtEl>
                                      </p:cBhvr>
                                    </p:animEffect>
                                  </p:childTnLst>
                                </p:cTn>
                              </p:par>
                              <p:par>
                                <p:cTn id="34" presetID="53" presetClass="entr" presetSubtype="16" fill="hold" nodeType="withEffect">
                                  <p:stCondLst>
                                    <p:cond delay="500"/>
                                  </p:stCondLst>
                                  <p:childTnLst>
                                    <p:set>
                                      <p:cBhvr>
                                        <p:cTn id="35" dur="1" fill="hold">
                                          <p:stCondLst>
                                            <p:cond delay="0"/>
                                          </p:stCondLst>
                                        </p:cTn>
                                        <p:tgtEl>
                                          <p:spTgt spid="93"/>
                                        </p:tgtEl>
                                        <p:attrNameLst>
                                          <p:attrName>style.visibility</p:attrName>
                                        </p:attrNameLst>
                                      </p:cBhvr>
                                      <p:to>
                                        <p:strVal val="visible"/>
                                      </p:to>
                                    </p:set>
                                    <p:anim calcmode="lin" valueType="num">
                                      <p:cBhvr>
                                        <p:cTn id="36" dur="500" fill="hold"/>
                                        <p:tgtEl>
                                          <p:spTgt spid="93"/>
                                        </p:tgtEl>
                                        <p:attrNameLst>
                                          <p:attrName>ppt_w</p:attrName>
                                        </p:attrNameLst>
                                      </p:cBhvr>
                                      <p:tavLst>
                                        <p:tav tm="0">
                                          <p:val>
                                            <p:fltVal val="0"/>
                                          </p:val>
                                        </p:tav>
                                        <p:tav tm="100000">
                                          <p:val>
                                            <p:strVal val="#ppt_w"/>
                                          </p:val>
                                        </p:tav>
                                      </p:tavLst>
                                    </p:anim>
                                    <p:anim calcmode="lin" valueType="num">
                                      <p:cBhvr>
                                        <p:cTn id="37" dur="500" fill="hold"/>
                                        <p:tgtEl>
                                          <p:spTgt spid="93"/>
                                        </p:tgtEl>
                                        <p:attrNameLst>
                                          <p:attrName>ppt_h</p:attrName>
                                        </p:attrNameLst>
                                      </p:cBhvr>
                                      <p:tavLst>
                                        <p:tav tm="0">
                                          <p:val>
                                            <p:fltVal val="0"/>
                                          </p:val>
                                        </p:tav>
                                        <p:tav tm="100000">
                                          <p:val>
                                            <p:strVal val="#ppt_h"/>
                                          </p:val>
                                        </p:tav>
                                      </p:tavLst>
                                    </p:anim>
                                    <p:animEffect transition="in" filter="fade">
                                      <p:cBhvr>
                                        <p:cTn id="38" dur="500"/>
                                        <p:tgtEl>
                                          <p:spTgt spid="93"/>
                                        </p:tgtEl>
                                      </p:cBhvr>
                                    </p:animEffect>
                                  </p:childTnLst>
                                </p:cTn>
                              </p:par>
                              <p:par>
                                <p:cTn id="39" presetID="53" presetClass="entr" presetSubtype="16" fill="hold" nodeType="withEffect">
                                  <p:stCondLst>
                                    <p:cond delay="500"/>
                                  </p:stCondLst>
                                  <p:childTnLst>
                                    <p:set>
                                      <p:cBhvr>
                                        <p:cTn id="40" dur="1" fill="hold">
                                          <p:stCondLst>
                                            <p:cond delay="0"/>
                                          </p:stCondLst>
                                        </p:cTn>
                                        <p:tgtEl>
                                          <p:spTgt spid="98"/>
                                        </p:tgtEl>
                                        <p:attrNameLst>
                                          <p:attrName>style.visibility</p:attrName>
                                        </p:attrNameLst>
                                      </p:cBhvr>
                                      <p:to>
                                        <p:strVal val="visible"/>
                                      </p:to>
                                    </p:set>
                                    <p:anim calcmode="lin" valueType="num">
                                      <p:cBhvr>
                                        <p:cTn id="41" dur="500" fill="hold"/>
                                        <p:tgtEl>
                                          <p:spTgt spid="98"/>
                                        </p:tgtEl>
                                        <p:attrNameLst>
                                          <p:attrName>ppt_w</p:attrName>
                                        </p:attrNameLst>
                                      </p:cBhvr>
                                      <p:tavLst>
                                        <p:tav tm="0">
                                          <p:val>
                                            <p:fltVal val="0"/>
                                          </p:val>
                                        </p:tav>
                                        <p:tav tm="100000">
                                          <p:val>
                                            <p:strVal val="#ppt_w"/>
                                          </p:val>
                                        </p:tav>
                                      </p:tavLst>
                                    </p:anim>
                                    <p:anim calcmode="lin" valueType="num">
                                      <p:cBhvr>
                                        <p:cTn id="42" dur="500" fill="hold"/>
                                        <p:tgtEl>
                                          <p:spTgt spid="98"/>
                                        </p:tgtEl>
                                        <p:attrNameLst>
                                          <p:attrName>ppt_h</p:attrName>
                                        </p:attrNameLst>
                                      </p:cBhvr>
                                      <p:tavLst>
                                        <p:tav tm="0">
                                          <p:val>
                                            <p:fltVal val="0"/>
                                          </p:val>
                                        </p:tav>
                                        <p:tav tm="100000">
                                          <p:val>
                                            <p:strVal val="#ppt_h"/>
                                          </p:val>
                                        </p:tav>
                                      </p:tavLst>
                                    </p:anim>
                                    <p:animEffect transition="in" filter="fade">
                                      <p:cBhvr>
                                        <p:cTn id="43" dur="500"/>
                                        <p:tgtEl>
                                          <p:spTgt spid="98"/>
                                        </p:tgtEl>
                                      </p:cBhvr>
                                    </p:animEffect>
                                  </p:childTnLst>
                                </p:cTn>
                              </p:par>
                              <p:par>
                                <p:cTn id="44" presetID="53" presetClass="entr" presetSubtype="16" fill="hold" nodeType="withEffect">
                                  <p:stCondLst>
                                    <p:cond delay="500"/>
                                  </p:stCondLst>
                                  <p:childTnLst>
                                    <p:set>
                                      <p:cBhvr>
                                        <p:cTn id="45" dur="1" fill="hold">
                                          <p:stCondLst>
                                            <p:cond delay="0"/>
                                          </p:stCondLst>
                                        </p:cTn>
                                        <p:tgtEl>
                                          <p:spTgt spid="103"/>
                                        </p:tgtEl>
                                        <p:attrNameLst>
                                          <p:attrName>style.visibility</p:attrName>
                                        </p:attrNameLst>
                                      </p:cBhvr>
                                      <p:to>
                                        <p:strVal val="visible"/>
                                      </p:to>
                                    </p:set>
                                    <p:anim calcmode="lin" valueType="num">
                                      <p:cBhvr>
                                        <p:cTn id="46" dur="500" fill="hold"/>
                                        <p:tgtEl>
                                          <p:spTgt spid="103"/>
                                        </p:tgtEl>
                                        <p:attrNameLst>
                                          <p:attrName>ppt_w</p:attrName>
                                        </p:attrNameLst>
                                      </p:cBhvr>
                                      <p:tavLst>
                                        <p:tav tm="0">
                                          <p:val>
                                            <p:fltVal val="0"/>
                                          </p:val>
                                        </p:tav>
                                        <p:tav tm="100000">
                                          <p:val>
                                            <p:strVal val="#ppt_w"/>
                                          </p:val>
                                        </p:tav>
                                      </p:tavLst>
                                    </p:anim>
                                    <p:anim calcmode="lin" valueType="num">
                                      <p:cBhvr>
                                        <p:cTn id="47" dur="500" fill="hold"/>
                                        <p:tgtEl>
                                          <p:spTgt spid="103"/>
                                        </p:tgtEl>
                                        <p:attrNameLst>
                                          <p:attrName>ppt_h</p:attrName>
                                        </p:attrNameLst>
                                      </p:cBhvr>
                                      <p:tavLst>
                                        <p:tav tm="0">
                                          <p:val>
                                            <p:fltVal val="0"/>
                                          </p:val>
                                        </p:tav>
                                        <p:tav tm="100000">
                                          <p:val>
                                            <p:strVal val="#ppt_h"/>
                                          </p:val>
                                        </p:tav>
                                      </p:tavLst>
                                    </p:anim>
                                    <p:animEffect transition="in" filter="fade">
                                      <p:cBhvr>
                                        <p:cTn id="48" dur="500"/>
                                        <p:tgtEl>
                                          <p:spTgt spid="103"/>
                                        </p:tgtEl>
                                      </p:cBhvr>
                                    </p:animEffect>
                                  </p:childTnLst>
                                </p:cTn>
                              </p:par>
                              <p:par>
                                <p:cTn id="49" presetID="53" presetClass="entr" presetSubtype="16" fill="hold" nodeType="withEffect">
                                  <p:stCondLst>
                                    <p:cond delay="500"/>
                                  </p:stCondLst>
                                  <p:childTnLst>
                                    <p:set>
                                      <p:cBhvr>
                                        <p:cTn id="50" dur="1" fill="hold">
                                          <p:stCondLst>
                                            <p:cond delay="0"/>
                                          </p:stCondLst>
                                        </p:cTn>
                                        <p:tgtEl>
                                          <p:spTgt spid="153"/>
                                        </p:tgtEl>
                                        <p:attrNameLst>
                                          <p:attrName>style.visibility</p:attrName>
                                        </p:attrNameLst>
                                      </p:cBhvr>
                                      <p:to>
                                        <p:strVal val="visible"/>
                                      </p:to>
                                    </p:set>
                                    <p:anim calcmode="lin" valueType="num">
                                      <p:cBhvr>
                                        <p:cTn id="51" dur="500" fill="hold"/>
                                        <p:tgtEl>
                                          <p:spTgt spid="153"/>
                                        </p:tgtEl>
                                        <p:attrNameLst>
                                          <p:attrName>ppt_w</p:attrName>
                                        </p:attrNameLst>
                                      </p:cBhvr>
                                      <p:tavLst>
                                        <p:tav tm="0">
                                          <p:val>
                                            <p:fltVal val="0"/>
                                          </p:val>
                                        </p:tav>
                                        <p:tav tm="100000">
                                          <p:val>
                                            <p:strVal val="#ppt_w"/>
                                          </p:val>
                                        </p:tav>
                                      </p:tavLst>
                                    </p:anim>
                                    <p:anim calcmode="lin" valueType="num">
                                      <p:cBhvr>
                                        <p:cTn id="52" dur="500" fill="hold"/>
                                        <p:tgtEl>
                                          <p:spTgt spid="153"/>
                                        </p:tgtEl>
                                        <p:attrNameLst>
                                          <p:attrName>ppt_h</p:attrName>
                                        </p:attrNameLst>
                                      </p:cBhvr>
                                      <p:tavLst>
                                        <p:tav tm="0">
                                          <p:val>
                                            <p:fltVal val="0"/>
                                          </p:val>
                                        </p:tav>
                                        <p:tav tm="100000">
                                          <p:val>
                                            <p:strVal val="#ppt_h"/>
                                          </p:val>
                                        </p:tav>
                                      </p:tavLst>
                                    </p:anim>
                                    <p:animEffect transition="in" filter="fade">
                                      <p:cBhvr>
                                        <p:cTn id="53" dur="500"/>
                                        <p:tgtEl>
                                          <p:spTgt spid="153"/>
                                        </p:tgtEl>
                                      </p:cBhvr>
                                    </p:animEffect>
                                  </p:childTnLst>
                                </p:cTn>
                              </p:par>
                              <p:par>
                                <p:cTn id="54" presetID="53" presetClass="entr" presetSubtype="16" fill="hold" nodeType="withEffect">
                                  <p:stCondLst>
                                    <p:cond delay="500"/>
                                  </p:stCondLst>
                                  <p:childTnLst>
                                    <p:set>
                                      <p:cBhvr>
                                        <p:cTn id="55" dur="1" fill="hold">
                                          <p:stCondLst>
                                            <p:cond delay="0"/>
                                          </p:stCondLst>
                                        </p:cTn>
                                        <p:tgtEl>
                                          <p:spTgt spid="158"/>
                                        </p:tgtEl>
                                        <p:attrNameLst>
                                          <p:attrName>style.visibility</p:attrName>
                                        </p:attrNameLst>
                                      </p:cBhvr>
                                      <p:to>
                                        <p:strVal val="visible"/>
                                      </p:to>
                                    </p:set>
                                    <p:anim calcmode="lin" valueType="num">
                                      <p:cBhvr>
                                        <p:cTn id="56" dur="500" fill="hold"/>
                                        <p:tgtEl>
                                          <p:spTgt spid="158"/>
                                        </p:tgtEl>
                                        <p:attrNameLst>
                                          <p:attrName>ppt_w</p:attrName>
                                        </p:attrNameLst>
                                      </p:cBhvr>
                                      <p:tavLst>
                                        <p:tav tm="0">
                                          <p:val>
                                            <p:fltVal val="0"/>
                                          </p:val>
                                        </p:tav>
                                        <p:tav tm="100000">
                                          <p:val>
                                            <p:strVal val="#ppt_w"/>
                                          </p:val>
                                        </p:tav>
                                      </p:tavLst>
                                    </p:anim>
                                    <p:anim calcmode="lin" valueType="num">
                                      <p:cBhvr>
                                        <p:cTn id="57" dur="500" fill="hold"/>
                                        <p:tgtEl>
                                          <p:spTgt spid="158"/>
                                        </p:tgtEl>
                                        <p:attrNameLst>
                                          <p:attrName>ppt_h</p:attrName>
                                        </p:attrNameLst>
                                      </p:cBhvr>
                                      <p:tavLst>
                                        <p:tav tm="0">
                                          <p:val>
                                            <p:fltVal val="0"/>
                                          </p:val>
                                        </p:tav>
                                        <p:tav tm="100000">
                                          <p:val>
                                            <p:strVal val="#ppt_h"/>
                                          </p:val>
                                        </p:tav>
                                      </p:tavLst>
                                    </p:anim>
                                    <p:animEffect transition="in" filter="fade">
                                      <p:cBhvr>
                                        <p:cTn id="58" dur="500"/>
                                        <p:tgtEl>
                                          <p:spTgt spid="158"/>
                                        </p:tgtEl>
                                      </p:cBhvr>
                                    </p:animEffect>
                                  </p:childTnLst>
                                </p:cTn>
                              </p:par>
                              <p:par>
                                <p:cTn id="59" presetID="53" presetClass="entr" presetSubtype="16" fill="hold" nodeType="withEffect">
                                  <p:stCondLst>
                                    <p:cond delay="500"/>
                                  </p:stCondLst>
                                  <p:childTnLst>
                                    <p:set>
                                      <p:cBhvr>
                                        <p:cTn id="60" dur="1" fill="hold">
                                          <p:stCondLst>
                                            <p:cond delay="0"/>
                                          </p:stCondLst>
                                        </p:cTn>
                                        <p:tgtEl>
                                          <p:spTgt spid="163"/>
                                        </p:tgtEl>
                                        <p:attrNameLst>
                                          <p:attrName>style.visibility</p:attrName>
                                        </p:attrNameLst>
                                      </p:cBhvr>
                                      <p:to>
                                        <p:strVal val="visible"/>
                                      </p:to>
                                    </p:set>
                                    <p:anim calcmode="lin" valueType="num">
                                      <p:cBhvr>
                                        <p:cTn id="61" dur="500" fill="hold"/>
                                        <p:tgtEl>
                                          <p:spTgt spid="163"/>
                                        </p:tgtEl>
                                        <p:attrNameLst>
                                          <p:attrName>ppt_w</p:attrName>
                                        </p:attrNameLst>
                                      </p:cBhvr>
                                      <p:tavLst>
                                        <p:tav tm="0">
                                          <p:val>
                                            <p:fltVal val="0"/>
                                          </p:val>
                                        </p:tav>
                                        <p:tav tm="100000">
                                          <p:val>
                                            <p:strVal val="#ppt_w"/>
                                          </p:val>
                                        </p:tav>
                                      </p:tavLst>
                                    </p:anim>
                                    <p:anim calcmode="lin" valueType="num">
                                      <p:cBhvr>
                                        <p:cTn id="62" dur="500" fill="hold"/>
                                        <p:tgtEl>
                                          <p:spTgt spid="163"/>
                                        </p:tgtEl>
                                        <p:attrNameLst>
                                          <p:attrName>ppt_h</p:attrName>
                                        </p:attrNameLst>
                                      </p:cBhvr>
                                      <p:tavLst>
                                        <p:tav tm="0">
                                          <p:val>
                                            <p:fltVal val="0"/>
                                          </p:val>
                                        </p:tav>
                                        <p:tav tm="100000">
                                          <p:val>
                                            <p:strVal val="#ppt_h"/>
                                          </p:val>
                                        </p:tav>
                                      </p:tavLst>
                                    </p:anim>
                                    <p:animEffect transition="in" filter="fade">
                                      <p:cBhvr>
                                        <p:cTn id="63" dur="500"/>
                                        <p:tgtEl>
                                          <p:spTgt spid="163"/>
                                        </p:tgtEl>
                                      </p:cBhvr>
                                    </p:animEffect>
                                  </p:childTnLst>
                                </p:cTn>
                              </p:par>
                              <p:par>
                                <p:cTn id="64" presetID="53" presetClass="entr" presetSubtype="16" fill="hold" nodeType="withEffect">
                                  <p:stCondLst>
                                    <p:cond delay="500"/>
                                  </p:stCondLst>
                                  <p:childTnLst>
                                    <p:set>
                                      <p:cBhvr>
                                        <p:cTn id="65" dur="1" fill="hold">
                                          <p:stCondLst>
                                            <p:cond delay="0"/>
                                          </p:stCondLst>
                                        </p:cTn>
                                        <p:tgtEl>
                                          <p:spTgt spid="40"/>
                                        </p:tgtEl>
                                        <p:attrNameLst>
                                          <p:attrName>style.visibility</p:attrName>
                                        </p:attrNameLst>
                                      </p:cBhvr>
                                      <p:to>
                                        <p:strVal val="visible"/>
                                      </p:to>
                                    </p:set>
                                    <p:anim calcmode="lin" valueType="num">
                                      <p:cBhvr>
                                        <p:cTn id="66" dur="500" fill="hold"/>
                                        <p:tgtEl>
                                          <p:spTgt spid="40"/>
                                        </p:tgtEl>
                                        <p:attrNameLst>
                                          <p:attrName>ppt_w</p:attrName>
                                        </p:attrNameLst>
                                      </p:cBhvr>
                                      <p:tavLst>
                                        <p:tav tm="0">
                                          <p:val>
                                            <p:fltVal val="0"/>
                                          </p:val>
                                        </p:tav>
                                        <p:tav tm="100000">
                                          <p:val>
                                            <p:strVal val="#ppt_w"/>
                                          </p:val>
                                        </p:tav>
                                      </p:tavLst>
                                    </p:anim>
                                    <p:anim calcmode="lin" valueType="num">
                                      <p:cBhvr>
                                        <p:cTn id="67" dur="500" fill="hold"/>
                                        <p:tgtEl>
                                          <p:spTgt spid="40"/>
                                        </p:tgtEl>
                                        <p:attrNameLst>
                                          <p:attrName>ppt_h</p:attrName>
                                        </p:attrNameLst>
                                      </p:cBhvr>
                                      <p:tavLst>
                                        <p:tav tm="0">
                                          <p:val>
                                            <p:fltVal val="0"/>
                                          </p:val>
                                        </p:tav>
                                        <p:tav tm="100000">
                                          <p:val>
                                            <p:strVal val="#ppt_h"/>
                                          </p:val>
                                        </p:tav>
                                      </p:tavLst>
                                    </p:anim>
                                    <p:animEffect transition="in" filter="fade">
                                      <p:cBhvr>
                                        <p:cTn id="68" dur="500"/>
                                        <p:tgtEl>
                                          <p:spTgt spid="40"/>
                                        </p:tgtEl>
                                      </p:cBhvr>
                                    </p:animEffect>
                                  </p:childTnLst>
                                </p:cTn>
                              </p:par>
                              <p:par>
                                <p:cTn id="69" presetID="53" presetClass="entr" presetSubtype="16" fill="hold" nodeType="withEffect">
                                  <p:stCondLst>
                                    <p:cond delay="500"/>
                                  </p:stCondLst>
                                  <p:childTnLst>
                                    <p:set>
                                      <p:cBhvr>
                                        <p:cTn id="70" dur="1" fill="hold">
                                          <p:stCondLst>
                                            <p:cond delay="0"/>
                                          </p:stCondLst>
                                        </p:cTn>
                                        <p:tgtEl>
                                          <p:spTgt spid="168"/>
                                        </p:tgtEl>
                                        <p:attrNameLst>
                                          <p:attrName>style.visibility</p:attrName>
                                        </p:attrNameLst>
                                      </p:cBhvr>
                                      <p:to>
                                        <p:strVal val="visible"/>
                                      </p:to>
                                    </p:set>
                                    <p:anim calcmode="lin" valueType="num">
                                      <p:cBhvr>
                                        <p:cTn id="71" dur="500" fill="hold"/>
                                        <p:tgtEl>
                                          <p:spTgt spid="168"/>
                                        </p:tgtEl>
                                        <p:attrNameLst>
                                          <p:attrName>ppt_w</p:attrName>
                                        </p:attrNameLst>
                                      </p:cBhvr>
                                      <p:tavLst>
                                        <p:tav tm="0">
                                          <p:val>
                                            <p:fltVal val="0"/>
                                          </p:val>
                                        </p:tav>
                                        <p:tav tm="100000">
                                          <p:val>
                                            <p:strVal val="#ppt_w"/>
                                          </p:val>
                                        </p:tav>
                                      </p:tavLst>
                                    </p:anim>
                                    <p:anim calcmode="lin" valueType="num">
                                      <p:cBhvr>
                                        <p:cTn id="72" dur="500" fill="hold"/>
                                        <p:tgtEl>
                                          <p:spTgt spid="168"/>
                                        </p:tgtEl>
                                        <p:attrNameLst>
                                          <p:attrName>ppt_h</p:attrName>
                                        </p:attrNameLst>
                                      </p:cBhvr>
                                      <p:tavLst>
                                        <p:tav tm="0">
                                          <p:val>
                                            <p:fltVal val="0"/>
                                          </p:val>
                                        </p:tav>
                                        <p:tav tm="100000">
                                          <p:val>
                                            <p:strVal val="#ppt_h"/>
                                          </p:val>
                                        </p:tav>
                                      </p:tavLst>
                                    </p:anim>
                                    <p:animEffect transition="in" filter="fade">
                                      <p:cBhvr>
                                        <p:cTn id="73" dur="5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7" grpId="0" animBg="1"/>
      <p:bldP spid="89" grpId="0" animBg="1"/>
      <p:bldP spid="91" grpId="0"/>
      <p:bldP spid="92" grpId="0"/>
      <p:bldP spid="4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2"/>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cs typeface="+mn-ea"/>
                <a:sym typeface="+mn-lt"/>
              </a:rPr>
              <a:t>产品概述</a:t>
            </a:r>
            <a:endParaRPr lang="zh-CN" altLang="en-US" dirty="0">
              <a:solidFill>
                <a:schemeClr val="tx1">
                  <a:lumMod val="65000"/>
                  <a:lumOff val="35000"/>
                </a:schemeClr>
              </a:solidFill>
              <a:cs typeface="+mn-ea"/>
              <a:sym typeface="+mn-lt"/>
            </a:endParaRPr>
          </a:p>
        </p:txBody>
      </p:sp>
      <p:sp>
        <p:nvSpPr>
          <p:cNvPr id="64" name="六边形 63"/>
          <p:cNvSpPr/>
          <p:nvPr/>
        </p:nvSpPr>
        <p:spPr>
          <a:xfrm>
            <a:off x="241896" y="125400"/>
            <a:ext cx="481345" cy="414953"/>
          </a:xfrm>
          <a:prstGeom prst="hexagon">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9412843" y="188641"/>
            <a:ext cx="933216" cy="33441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69" name="矩形 68"/>
          <p:cNvSpPr/>
          <p:nvPr/>
        </p:nvSpPr>
        <p:spPr>
          <a:xfrm>
            <a:off x="10347503" y="187551"/>
            <a:ext cx="1582732" cy="334417"/>
          </a:xfrm>
          <a:prstGeom prst="rect">
            <a:avLst/>
          </a:prstGeom>
          <a:solidFill>
            <a:srgbClr val="C0504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65" name="六边形 64"/>
          <p:cNvSpPr/>
          <p:nvPr/>
        </p:nvSpPr>
        <p:spPr>
          <a:xfrm>
            <a:off x="624979" y="392472"/>
            <a:ext cx="261790" cy="225682"/>
          </a:xfrm>
          <a:prstGeom prst="hexagon">
            <a:avLst/>
          </a:prstGeom>
          <a:solidFill>
            <a:schemeClr val="accent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1" name="文本框 9"/>
          <p:cNvSpPr txBox="1"/>
          <p:nvPr/>
        </p:nvSpPr>
        <p:spPr>
          <a:xfrm>
            <a:off x="9412843" y="221073"/>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第三章</a:t>
            </a:r>
            <a:endParaRPr lang="zh-CN" altLang="en-US" sz="1400" dirty="0">
              <a:solidFill>
                <a:schemeClr val="bg1"/>
              </a:solidFill>
              <a:cs typeface="+mn-ea"/>
              <a:sym typeface="+mn-lt"/>
            </a:endParaRPr>
          </a:p>
        </p:txBody>
      </p:sp>
      <p:sp>
        <p:nvSpPr>
          <p:cNvPr id="72" name="文本框 9"/>
          <p:cNvSpPr txBox="1"/>
          <p:nvPr/>
        </p:nvSpPr>
        <p:spPr>
          <a:xfrm>
            <a:off x="10338630" y="213502"/>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产品与运营</a:t>
            </a:r>
            <a:endParaRPr lang="zh-CN" altLang="en-US" sz="1400" dirty="0">
              <a:solidFill>
                <a:schemeClr val="bg1"/>
              </a:solidFill>
              <a:cs typeface="+mn-ea"/>
              <a:sym typeface="+mn-lt"/>
            </a:endParaRPr>
          </a:p>
        </p:txBody>
      </p:sp>
      <p:sp>
        <p:nvSpPr>
          <p:cNvPr id="66" name="KSO_Shape"/>
          <p:cNvSpPr>
            <a:spLocks/>
          </p:cNvSpPr>
          <p:nvPr/>
        </p:nvSpPr>
        <p:spPr bwMode="auto">
          <a:xfrm>
            <a:off x="347125" y="213502"/>
            <a:ext cx="277855" cy="27507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cs typeface="+mn-ea"/>
              <a:sym typeface="+mn-lt"/>
            </a:endParaRPr>
          </a:p>
        </p:txBody>
      </p:sp>
      <p:sp>
        <p:nvSpPr>
          <p:cNvPr id="32" name="矩形 47"/>
          <p:cNvSpPr>
            <a:spLocks noChangeArrowheads="1"/>
          </p:cNvSpPr>
          <p:nvPr/>
        </p:nvSpPr>
        <p:spPr bwMode="auto">
          <a:xfrm>
            <a:off x="6021643" y="1539998"/>
            <a:ext cx="4652394"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65000"/>
                    <a:lumOff val="35000"/>
                  </a:schemeClr>
                </a:solidFill>
                <a:cs typeface="+mn-ea"/>
                <a:sym typeface="+mn-lt"/>
              </a:rPr>
              <a:t>右键点击图片选择设置图片格式可直接替换图片，在此录入上述图表的描述说明。您可以点击文字框输入您的描述说明，或者通过复制</a:t>
            </a:r>
            <a:r>
              <a:rPr lang="zh-CN" altLang="en-US" sz="1400" dirty="0" smtClean="0">
                <a:solidFill>
                  <a:schemeClr val="tx1">
                    <a:lumMod val="65000"/>
                    <a:lumOff val="35000"/>
                  </a:schemeClr>
                </a:solidFill>
                <a:cs typeface="+mn-ea"/>
                <a:sym typeface="+mn-lt"/>
              </a:rPr>
              <a:t>粘贴。</a:t>
            </a:r>
            <a:endParaRPr lang="en-US" altLang="zh-CN" sz="1400" dirty="0">
              <a:solidFill>
                <a:schemeClr val="tx1">
                  <a:lumMod val="65000"/>
                  <a:lumOff val="35000"/>
                </a:schemeClr>
              </a:solidFill>
              <a:cs typeface="+mn-ea"/>
              <a:sym typeface="+mn-lt"/>
            </a:endParaRPr>
          </a:p>
        </p:txBody>
      </p:sp>
      <p:sp>
        <p:nvSpPr>
          <p:cNvPr id="33" name="矩形 3"/>
          <p:cNvSpPr>
            <a:spLocks noChangeArrowheads="1"/>
          </p:cNvSpPr>
          <p:nvPr/>
        </p:nvSpPr>
        <p:spPr bwMode="auto">
          <a:xfrm>
            <a:off x="6038166" y="1081736"/>
            <a:ext cx="152348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b="1" dirty="0" smtClean="0">
                <a:solidFill>
                  <a:schemeClr val="tx1">
                    <a:lumMod val="65000"/>
                    <a:lumOff val="35000"/>
                  </a:schemeClr>
                </a:solidFill>
                <a:cs typeface="+mn-ea"/>
                <a:sym typeface="+mn-lt"/>
              </a:rPr>
              <a:t>点击输入标题</a:t>
            </a:r>
            <a:endParaRPr lang="zh-CN" altLang="en-US" b="1" dirty="0">
              <a:solidFill>
                <a:schemeClr val="tx1">
                  <a:lumMod val="65000"/>
                  <a:lumOff val="35000"/>
                </a:schemeClr>
              </a:solidFill>
              <a:cs typeface="+mn-ea"/>
              <a:sym typeface="+mn-lt"/>
            </a:endParaRPr>
          </a:p>
        </p:txBody>
      </p:sp>
      <p:sp>
        <p:nvSpPr>
          <p:cNvPr id="34" name="矩形 33"/>
          <p:cNvSpPr/>
          <p:nvPr/>
        </p:nvSpPr>
        <p:spPr>
          <a:xfrm>
            <a:off x="6097289" y="1449292"/>
            <a:ext cx="599800" cy="405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cs typeface="+mn-ea"/>
              <a:sym typeface="+mn-lt"/>
            </a:endParaRPr>
          </a:p>
        </p:txBody>
      </p:sp>
      <p:sp>
        <p:nvSpPr>
          <p:cNvPr id="35" name="矩形 34"/>
          <p:cNvSpPr/>
          <p:nvPr/>
        </p:nvSpPr>
        <p:spPr>
          <a:xfrm>
            <a:off x="6712139" y="1449292"/>
            <a:ext cx="1215000" cy="40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cs typeface="+mn-ea"/>
              <a:sym typeface="+mn-lt"/>
            </a:endParaRPr>
          </a:p>
        </p:txBody>
      </p:sp>
      <p:sp>
        <p:nvSpPr>
          <p:cNvPr id="36" name="矩形 47"/>
          <p:cNvSpPr>
            <a:spLocks noChangeArrowheads="1"/>
          </p:cNvSpPr>
          <p:nvPr/>
        </p:nvSpPr>
        <p:spPr bwMode="auto">
          <a:xfrm>
            <a:off x="6021643" y="3260602"/>
            <a:ext cx="4652394"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65000"/>
                    <a:lumOff val="35000"/>
                  </a:schemeClr>
                </a:solidFill>
                <a:cs typeface="+mn-ea"/>
                <a:sym typeface="+mn-lt"/>
              </a:rPr>
              <a:t>右键点击图片选择设置图片格式可直接替换图片，在此录入上述图表的描述说明。您可以点击文字框输入您的描述说明，或者通过复制粘贴，在此录入上述图表的综合描述说明。</a:t>
            </a:r>
            <a:endParaRPr lang="en-US" altLang="zh-CN" sz="1400" dirty="0">
              <a:solidFill>
                <a:schemeClr val="tx1">
                  <a:lumMod val="65000"/>
                  <a:lumOff val="35000"/>
                </a:schemeClr>
              </a:solidFill>
              <a:cs typeface="+mn-ea"/>
              <a:sym typeface="+mn-lt"/>
            </a:endParaRPr>
          </a:p>
        </p:txBody>
      </p:sp>
      <p:sp>
        <p:nvSpPr>
          <p:cNvPr id="37" name="矩形 3"/>
          <p:cNvSpPr>
            <a:spLocks noChangeArrowheads="1"/>
          </p:cNvSpPr>
          <p:nvPr/>
        </p:nvSpPr>
        <p:spPr bwMode="auto">
          <a:xfrm>
            <a:off x="6038166" y="2802340"/>
            <a:ext cx="152348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b="1" dirty="0" smtClean="0">
                <a:solidFill>
                  <a:schemeClr val="tx1">
                    <a:lumMod val="65000"/>
                    <a:lumOff val="35000"/>
                  </a:schemeClr>
                </a:solidFill>
                <a:cs typeface="+mn-ea"/>
                <a:sym typeface="+mn-lt"/>
              </a:rPr>
              <a:t>点击输入标题</a:t>
            </a:r>
            <a:endParaRPr lang="zh-CN" altLang="en-US" b="1" dirty="0">
              <a:solidFill>
                <a:schemeClr val="tx1">
                  <a:lumMod val="65000"/>
                  <a:lumOff val="35000"/>
                </a:schemeClr>
              </a:solidFill>
              <a:cs typeface="+mn-ea"/>
              <a:sym typeface="+mn-lt"/>
            </a:endParaRPr>
          </a:p>
        </p:txBody>
      </p:sp>
      <p:sp>
        <p:nvSpPr>
          <p:cNvPr id="38" name="矩形 37"/>
          <p:cNvSpPr/>
          <p:nvPr/>
        </p:nvSpPr>
        <p:spPr>
          <a:xfrm>
            <a:off x="6097289" y="3169896"/>
            <a:ext cx="599800" cy="405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cs typeface="+mn-ea"/>
              <a:sym typeface="+mn-lt"/>
            </a:endParaRPr>
          </a:p>
        </p:txBody>
      </p:sp>
      <p:sp>
        <p:nvSpPr>
          <p:cNvPr id="39" name="矩形 38"/>
          <p:cNvSpPr/>
          <p:nvPr/>
        </p:nvSpPr>
        <p:spPr>
          <a:xfrm>
            <a:off x="6712139" y="3169896"/>
            <a:ext cx="1215000" cy="40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cs typeface="+mn-ea"/>
              <a:sym typeface="+mn-lt"/>
            </a:endParaRPr>
          </a:p>
        </p:txBody>
      </p:sp>
      <p:sp>
        <p:nvSpPr>
          <p:cNvPr id="40" name="矩形 39"/>
          <p:cNvSpPr/>
          <p:nvPr/>
        </p:nvSpPr>
        <p:spPr>
          <a:xfrm>
            <a:off x="1625660" y="1052738"/>
            <a:ext cx="3915332" cy="3245473"/>
          </a:xfrm>
          <a:prstGeom prst="rect">
            <a:avLst/>
          </a:prstGeom>
          <a:blipFill>
            <a:blip r:embed="rId3" cstate="screen">
              <a:extLst>
                <a:ext uri="{28A0092B-C50C-407E-A947-70E740481C1C}">
                  <a14:useLocalDpi xmlns:a14="http://schemas.microsoft.com/office/drawing/2010/main"/>
                </a:ext>
              </a:extLst>
            </a:blip>
            <a:srcRect/>
            <a:stretch>
              <a:fillRect/>
            </a:stretch>
          </a:blipFill>
          <a:ln w="381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cs typeface="+mn-ea"/>
              <a:sym typeface="+mn-lt"/>
            </a:endParaRPr>
          </a:p>
        </p:txBody>
      </p:sp>
      <p:sp>
        <p:nvSpPr>
          <p:cNvPr id="41" name="Freeform 12"/>
          <p:cNvSpPr>
            <a:spLocks/>
          </p:cNvSpPr>
          <p:nvPr/>
        </p:nvSpPr>
        <p:spPr bwMode="auto">
          <a:xfrm>
            <a:off x="1608509" y="444472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75000"/>
            </a:schemeClr>
          </a:solidFill>
          <a:ln>
            <a:noFill/>
          </a:ln>
          <a:extLst/>
        </p:spPr>
        <p:txBody>
          <a:bodyPr/>
          <a:lstStyle/>
          <a:p>
            <a:endParaRPr lang="zh-CN" altLang="en-US">
              <a:solidFill>
                <a:schemeClr val="tx1">
                  <a:lumMod val="65000"/>
                  <a:lumOff val="35000"/>
                </a:schemeClr>
              </a:solidFill>
              <a:cs typeface="+mn-ea"/>
              <a:sym typeface="+mn-lt"/>
            </a:endParaRPr>
          </a:p>
        </p:txBody>
      </p:sp>
      <p:sp>
        <p:nvSpPr>
          <p:cNvPr id="42" name="Freeform 12"/>
          <p:cNvSpPr>
            <a:spLocks/>
          </p:cNvSpPr>
          <p:nvPr/>
        </p:nvSpPr>
        <p:spPr bwMode="auto">
          <a:xfrm flipH="1" flipV="1">
            <a:off x="10249469" y="5421983"/>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75000"/>
            </a:schemeClr>
          </a:solidFill>
          <a:ln>
            <a:noFill/>
          </a:ln>
          <a:extLst/>
        </p:spPr>
        <p:txBody>
          <a:bodyPr/>
          <a:lstStyle/>
          <a:p>
            <a:endParaRPr lang="zh-CN" altLang="en-US">
              <a:solidFill>
                <a:schemeClr val="tx1">
                  <a:lumMod val="50000"/>
                  <a:lumOff val="50000"/>
                </a:schemeClr>
              </a:solidFill>
              <a:cs typeface="+mn-ea"/>
              <a:sym typeface="+mn-lt"/>
            </a:endParaRPr>
          </a:p>
        </p:txBody>
      </p:sp>
      <p:sp>
        <p:nvSpPr>
          <p:cNvPr id="43" name="TextBox 42"/>
          <p:cNvSpPr txBox="1"/>
          <p:nvPr/>
        </p:nvSpPr>
        <p:spPr>
          <a:xfrm>
            <a:off x="1968549" y="4758928"/>
            <a:ext cx="8545239"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cs typeface="+mn-ea"/>
                <a:sym typeface="+mn-lt"/>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49" name="矩形 48"/>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矩形 49"/>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矩形 50"/>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矩形 51"/>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矩形 52"/>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8650983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strips(downRight)">
                                      <p:cBhvr>
                                        <p:cTn id="7" dur="500"/>
                                        <p:tgtEl>
                                          <p:spTgt spid="4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left)">
                                      <p:cBhvr>
                                        <p:cTn id="15" dur="500"/>
                                        <p:tgtEl>
                                          <p:spTgt spid="3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750"/>
                                        <p:tgtEl>
                                          <p:spTgt spid="35"/>
                                        </p:tgtEl>
                                      </p:cBhvr>
                                    </p:animEffect>
                                  </p:childTnLst>
                                </p:cTn>
                              </p:par>
                            </p:childTnLst>
                          </p:cTn>
                        </p:par>
                        <p:par>
                          <p:cTn id="20" fill="hold">
                            <p:stCondLst>
                              <p:cond delay="2250"/>
                            </p:stCondLst>
                            <p:childTnLst>
                              <p:par>
                                <p:cTn id="21" presetID="14" presetClass="entr" presetSubtype="1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randombar(horizontal)">
                                      <p:cBhvr>
                                        <p:cTn id="23" dur="750"/>
                                        <p:tgtEl>
                                          <p:spTgt spid="32"/>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500"/>
                                        <p:tgtEl>
                                          <p:spTgt spid="37"/>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wipe(left)">
                                      <p:cBhvr>
                                        <p:cTn id="35" dur="750"/>
                                        <p:tgtEl>
                                          <p:spTgt spid="39"/>
                                        </p:tgtEl>
                                      </p:cBhvr>
                                    </p:animEffect>
                                  </p:childTnLst>
                                </p:cTn>
                              </p:par>
                            </p:childTnLst>
                          </p:cTn>
                        </p:par>
                        <p:par>
                          <p:cTn id="36" fill="hold">
                            <p:stCondLst>
                              <p:cond delay="4750"/>
                            </p:stCondLst>
                            <p:childTnLst>
                              <p:par>
                                <p:cTn id="37" presetID="14" presetClass="entr" presetSubtype="10"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randombar(horizontal)">
                                      <p:cBhvr>
                                        <p:cTn id="39" dur="750"/>
                                        <p:tgtEl>
                                          <p:spTgt spid="36"/>
                                        </p:tgtEl>
                                      </p:cBhvr>
                                    </p:animEffect>
                                  </p:childTnLst>
                                </p:cTn>
                              </p:par>
                            </p:childTnLst>
                          </p:cTn>
                        </p:par>
                        <p:par>
                          <p:cTn id="40" fill="hold">
                            <p:stCondLst>
                              <p:cond delay="5500"/>
                            </p:stCondLst>
                            <p:childTnLst>
                              <p:par>
                                <p:cTn id="41" presetID="1" presetClass="entr" presetSubtype="0"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childTnLst>
                                </p:cTn>
                              </p:par>
                              <p:par>
                                <p:cTn id="43" presetID="35" presetClass="path" presetSubtype="0" accel="50000" decel="50000" fill="hold" grpId="1" nodeType="withEffect">
                                  <p:stCondLst>
                                    <p:cond delay="0"/>
                                  </p:stCondLst>
                                  <p:childTnLst>
                                    <p:animMotion origin="layout" path="M -3.56836E-6 -3.7037E-7 L 0.36686 0.15278 " pathEditMode="relative" rAng="0" ptsTypes="AA">
                                      <p:cBhvr>
                                        <p:cTn id="44" dur="500" spd="-99900" fill="hold"/>
                                        <p:tgtEl>
                                          <p:spTgt spid="41"/>
                                        </p:tgtEl>
                                        <p:attrNameLst>
                                          <p:attrName>ppt_x,ppt_y</p:attrName>
                                        </p:attrNameLst>
                                      </p:cBhvr>
                                      <p:rCtr x="18343" y="7639"/>
                                    </p:animMotion>
                                  </p:childTnLst>
                                </p:cTn>
                              </p:par>
                              <p:par>
                                <p:cTn id="45" presetID="1" presetClass="entr" presetSubtype="0"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childTnLst>
                                </p:cTn>
                              </p:par>
                              <p:par>
                                <p:cTn id="47" presetID="35" presetClass="path" presetSubtype="0" accel="50000" decel="50000" fill="hold" grpId="1" nodeType="withEffect">
                                  <p:stCondLst>
                                    <p:cond delay="0"/>
                                  </p:stCondLst>
                                  <p:childTnLst>
                                    <p:animMotion origin="layout" path="M 7.85742E-7 -3.33333E-6 L -0.39495 -0.11018 " pathEditMode="relative" rAng="0" ptsTypes="AA">
                                      <p:cBhvr>
                                        <p:cTn id="48" dur="500" spd="-99900" fill="hold"/>
                                        <p:tgtEl>
                                          <p:spTgt spid="42"/>
                                        </p:tgtEl>
                                        <p:attrNameLst>
                                          <p:attrName>ppt_x,ppt_y</p:attrName>
                                        </p:attrNameLst>
                                      </p:cBhvr>
                                      <p:rCtr x="-19748" y="-5509"/>
                                    </p:animMotion>
                                  </p:childTnLst>
                                </p:cTn>
                              </p:par>
                            </p:childTnLst>
                          </p:cTn>
                        </p:par>
                        <p:par>
                          <p:cTn id="49" fill="hold">
                            <p:stCondLst>
                              <p:cond delay="6000"/>
                            </p:stCondLst>
                            <p:childTnLst>
                              <p:par>
                                <p:cTn id="50" presetID="18" presetClass="entr" presetSubtype="3" fill="hold" grpId="0"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strips(upRight)">
                                      <p:cBhvr>
                                        <p:cTn id="5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animBg="1"/>
      <p:bldP spid="35" grpId="0" animBg="1"/>
      <p:bldP spid="36" grpId="0"/>
      <p:bldP spid="37" grpId="0"/>
      <p:bldP spid="38" grpId="0" animBg="1"/>
      <p:bldP spid="39" grpId="0" animBg="1"/>
      <p:bldP spid="40" grpId="0" animBg="1"/>
      <p:bldP spid="41" grpId="0" animBg="1"/>
      <p:bldP spid="41" grpId="1" animBg="1"/>
      <p:bldP spid="42" grpId="0" animBg="1"/>
      <p:bldP spid="42" grpId="1" animBg="1"/>
      <p:bldP spid="4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2"/>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cs typeface="+mn-ea"/>
                <a:sym typeface="+mn-lt"/>
              </a:rPr>
              <a:t>产品功能</a:t>
            </a:r>
            <a:endParaRPr lang="zh-CN" altLang="en-US" dirty="0">
              <a:solidFill>
                <a:schemeClr val="tx1">
                  <a:lumMod val="65000"/>
                  <a:lumOff val="35000"/>
                </a:schemeClr>
              </a:solidFill>
              <a:cs typeface="+mn-ea"/>
              <a:sym typeface="+mn-lt"/>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2176281" y="1988842"/>
            <a:ext cx="663125" cy="663125"/>
            <a:chOff x="8077071" y="845254"/>
            <a:chExt cx="2036801" cy="2036802"/>
          </a:xfrm>
        </p:grpSpPr>
        <p:sp>
          <p:nvSpPr>
            <p:cNvPr id="33" name="椭圆 32"/>
            <p:cNvSpPr/>
            <p:nvPr/>
          </p:nvSpPr>
          <p:spPr>
            <a:xfrm>
              <a:off x="8077071" y="845254"/>
              <a:ext cx="2036801" cy="2036802"/>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34"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cs typeface="+mn-ea"/>
                <a:sym typeface="+mn-lt"/>
              </a:endParaRPr>
            </a:p>
          </p:txBody>
        </p:sp>
      </p:grpSp>
      <p:grpSp>
        <p:nvGrpSpPr>
          <p:cNvPr id="35" name="组合 34"/>
          <p:cNvGrpSpPr/>
          <p:nvPr/>
        </p:nvGrpSpPr>
        <p:grpSpPr>
          <a:xfrm>
            <a:off x="3937348" y="1988842"/>
            <a:ext cx="663125" cy="663125"/>
            <a:chOff x="8125599" y="1434035"/>
            <a:chExt cx="2036802" cy="2036802"/>
          </a:xfrm>
        </p:grpSpPr>
        <p:sp>
          <p:nvSpPr>
            <p:cNvPr id="36" name="椭圆 35"/>
            <p:cNvSpPr/>
            <p:nvPr/>
          </p:nvSpPr>
          <p:spPr>
            <a:xfrm>
              <a:off x="8125599" y="1434035"/>
              <a:ext cx="2036802" cy="2036802"/>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37"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cs typeface="+mn-ea"/>
                <a:sym typeface="+mn-lt"/>
              </a:endParaRPr>
            </a:p>
          </p:txBody>
        </p:sp>
      </p:grpSp>
      <p:grpSp>
        <p:nvGrpSpPr>
          <p:cNvPr id="38" name="组合 37"/>
          <p:cNvGrpSpPr/>
          <p:nvPr/>
        </p:nvGrpSpPr>
        <p:grpSpPr>
          <a:xfrm>
            <a:off x="5754336" y="1988842"/>
            <a:ext cx="663125" cy="663125"/>
            <a:chOff x="8125599" y="1434035"/>
            <a:chExt cx="2036802" cy="2036802"/>
          </a:xfrm>
        </p:grpSpPr>
        <p:sp>
          <p:nvSpPr>
            <p:cNvPr id="39" name="椭圆 38"/>
            <p:cNvSpPr/>
            <p:nvPr/>
          </p:nvSpPr>
          <p:spPr>
            <a:xfrm>
              <a:off x="8125599" y="1434035"/>
              <a:ext cx="2036802" cy="20368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nvGrpSpPr>
            <p:cNvPr id="40" name="组合 39"/>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41"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42"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43"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grpSp>
      <p:grpSp>
        <p:nvGrpSpPr>
          <p:cNvPr id="44" name="组合 43"/>
          <p:cNvGrpSpPr/>
          <p:nvPr/>
        </p:nvGrpSpPr>
        <p:grpSpPr>
          <a:xfrm>
            <a:off x="7609755" y="1988842"/>
            <a:ext cx="663125" cy="663125"/>
            <a:chOff x="8125599" y="1434035"/>
            <a:chExt cx="2036802" cy="2036802"/>
          </a:xfrm>
        </p:grpSpPr>
        <p:sp>
          <p:nvSpPr>
            <p:cNvPr id="45" name="椭圆 44"/>
            <p:cNvSpPr/>
            <p:nvPr/>
          </p:nvSpPr>
          <p:spPr>
            <a:xfrm>
              <a:off x="8125599" y="1434035"/>
              <a:ext cx="2036802" cy="2036802"/>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46"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cs typeface="+mn-ea"/>
                <a:sym typeface="+mn-lt"/>
              </a:endParaRPr>
            </a:p>
          </p:txBody>
        </p:sp>
      </p:grpSp>
      <p:grpSp>
        <p:nvGrpSpPr>
          <p:cNvPr id="47" name="组合 46"/>
          <p:cNvGrpSpPr/>
          <p:nvPr/>
        </p:nvGrpSpPr>
        <p:grpSpPr>
          <a:xfrm>
            <a:off x="9394903" y="1988842"/>
            <a:ext cx="663125" cy="663125"/>
            <a:chOff x="8125599" y="1434035"/>
            <a:chExt cx="2036802" cy="2036802"/>
          </a:xfrm>
        </p:grpSpPr>
        <p:sp>
          <p:nvSpPr>
            <p:cNvPr id="48" name="椭圆 47"/>
            <p:cNvSpPr/>
            <p:nvPr/>
          </p:nvSpPr>
          <p:spPr>
            <a:xfrm>
              <a:off x="8125599" y="1434035"/>
              <a:ext cx="2036802" cy="203680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49"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cs typeface="+mn-ea"/>
                <a:sym typeface="+mn-lt"/>
              </a:endParaRPr>
            </a:p>
          </p:txBody>
        </p:sp>
      </p:grpSp>
      <p:sp>
        <p:nvSpPr>
          <p:cNvPr id="50" name="文本框 9"/>
          <p:cNvSpPr txBox="1"/>
          <p:nvPr/>
        </p:nvSpPr>
        <p:spPr>
          <a:xfrm>
            <a:off x="1777107" y="2747016"/>
            <a:ext cx="1368152" cy="346249"/>
          </a:xfrm>
          <a:prstGeom prst="rect">
            <a:avLst/>
          </a:prstGeom>
          <a:noFill/>
        </p:spPr>
        <p:txBody>
          <a:bodyPr wrap="square" lIns="68580" tIns="34290" rIns="68580" bIns="34290" rtlCol="0">
            <a:spAutoFit/>
          </a:bodyPr>
          <a:lstStyle/>
          <a:p>
            <a:pPr marL="0" lvl="1" algn="ctr"/>
            <a:r>
              <a:rPr lang="zh-CN" altLang="en-US" dirty="0">
                <a:solidFill>
                  <a:srgbClr val="92D050"/>
                </a:solidFill>
                <a:cs typeface="+mn-ea"/>
                <a:sym typeface="+mn-lt"/>
              </a:rPr>
              <a:t>功能概述</a:t>
            </a:r>
          </a:p>
        </p:txBody>
      </p:sp>
      <p:sp>
        <p:nvSpPr>
          <p:cNvPr id="51" name="文本框 9"/>
          <p:cNvSpPr txBox="1"/>
          <p:nvPr/>
        </p:nvSpPr>
        <p:spPr>
          <a:xfrm>
            <a:off x="1705100" y="3058307"/>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65000"/>
                    <a:lumOff val="35000"/>
                  </a:schemeClr>
                </a:solidFill>
                <a:cs typeface="+mn-ea"/>
                <a:sym typeface="+mn-lt"/>
              </a:rPr>
              <a:t>在此录入上述图表的描述说明，在此录入上述图表的描述说明。</a:t>
            </a:r>
            <a:endParaRPr lang="zh-CN" altLang="en-US" sz="1400" dirty="0">
              <a:solidFill>
                <a:schemeClr val="tx1">
                  <a:lumMod val="65000"/>
                  <a:lumOff val="35000"/>
                </a:schemeClr>
              </a:solidFill>
              <a:cs typeface="+mn-ea"/>
              <a:sym typeface="+mn-lt"/>
            </a:endParaRPr>
          </a:p>
        </p:txBody>
      </p:sp>
      <p:grpSp>
        <p:nvGrpSpPr>
          <p:cNvPr id="52" name="组合 51"/>
          <p:cNvGrpSpPr/>
          <p:nvPr/>
        </p:nvGrpSpPr>
        <p:grpSpPr>
          <a:xfrm>
            <a:off x="1849115" y="4475605"/>
            <a:ext cx="1368152" cy="166876"/>
            <a:chOff x="1921123" y="5180051"/>
            <a:chExt cx="1368152" cy="166876"/>
          </a:xfrm>
          <a:solidFill>
            <a:srgbClr val="92D050"/>
          </a:solidFill>
        </p:grpSpPr>
        <p:sp>
          <p:nvSpPr>
            <p:cNvPr id="53" name="矩形 52"/>
            <p:cNvSpPr/>
            <p:nvPr/>
          </p:nvSpPr>
          <p:spPr>
            <a:xfrm>
              <a:off x="1921123" y="5301208"/>
              <a:ext cx="1368152" cy="45719"/>
            </a:xfrm>
            <a:prstGeom prst="rect">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4" name="等腰三角形 53"/>
            <p:cNvSpPr/>
            <p:nvPr/>
          </p:nvSpPr>
          <p:spPr>
            <a:xfrm>
              <a:off x="2479185" y="5180051"/>
              <a:ext cx="252028" cy="144016"/>
            </a:xfrm>
            <a:prstGeom prst="triangle">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5" name="文本框 9"/>
          <p:cNvSpPr txBox="1"/>
          <p:nvPr/>
        </p:nvSpPr>
        <p:spPr>
          <a:xfrm>
            <a:off x="3577307" y="2770275"/>
            <a:ext cx="1368152" cy="346249"/>
          </a:xfrm>
          <a:prstGeom prst="rect">
            <a:avLst/>
          </a:prstGeom>
          <a:noFill/>
        </p:spPr>
        <p:txBody>
          <a:bodyPr wrap="square" lIns="68580" tIns="34290" rIns="68580" bIns="34290" rtlCol="0">
            <a:spAutoFit/>
          </a:bodyPr>
          <a:lstStyle/>
          <a:p>
            <a:pPr marL="0" lvl="1" algn="ctr"/>
            <a:r>
              <a:rPr lang="zh-CN" altLang="en-US" dirty="0">
                <a:solidFill>
                  <a:schemeClr val="accent5">
                    <a:lumMod val="75000"/>
                  </a:schemeClr>
                </a:solidFill>
                <a:cs typeface="+mn-ea"/>
                <a:sym typeface="+mn-lt"/>
              </a:rPr>
              <a:t>功能概述</a:t>
            </a:r>
          </a:p>
        </p:txBody>
      </p:sp>
      <p:sp>
        <p:nvSpPr>
          <p:cNvPr id="56" name="文本框 9"/>
          <p:cNvSpPr txBox="1"/>
          <p:nvPr/>
        </p:nvSpPr>
        <p:spPr>
          <a:xfrm>
            <a:off x="3505299" y="3081566"/>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65000"/>
                    <a:lumOff val="35000"/>
                  </a:schemeClr>
                </a:solidFill>
                <a:cs typeface="+mn-ea"/>
                <a:sym typeface="+mn-lt"/>
              </a:rPr>
              <a:t>在此录入上述图表的描述说明，在此录入上述图表的描述说明。</a:t>
            </a:r>
            <a:endParaRPr lang="zh-CN" altLang="en-US" sz="1400" dirty="0">
              <a:solidFill>
                <a:schemeClr val="tx1">
                  <a:lumMod val="65000"/>
                  <a:lumOff val="35000"/>
                </a:schemeClr>
              </a:solidFill>
              <a:cs typeface="+mn-ea"/>
              <a:sym typeface="+mn-lt"/>
            </a:endParaRPr>
          </a:p>
        </p:txBody>
      </p:sp>
      <p:grpSp>
        <p:nvGrpSpPr>
          <p:cNvPr id="57" name="组合 56"/>
          <p:cNvGrpSpPr/>
          <p:nvPr/>
        </p:nvGrpSpPr>
        <p:grpSpPr>
          <a:xfrm>
            <a:off x="3649315" y="4498864"/>
            <a:ext cx="1368152" cy="166876"/>
            <a:chOff x="1921123" y="5180051"/>
            <a:chExt cx="1368152" cy="166876"/>
          </a:xfrm>
          <a:solidFill>
            <a:schemeClr val="accent5">
              <a:lumMod val="75000"/>
            </a:schemeClr>
          </a:solidFill>
        </p:grpSpPr>
        <p:sp>
          <p:nvSpPr>
            <p:cNvPr id="58" name="矩形 57"/>
            <p:cNvSpPr/>
            <p:nvPr/>
          </p:nvSpPr>
          <p:spPr>
            <a:xfrm>
              <a:off x="1921123" y="5301208"/>
              <a:ext cx="1368152" cy="45719"/>
            </a:xfrm>
            <a:prstGeom prst="rect">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9" name="等腰三角形 58"/>
            <p:cNvSpPr/>
            <p:nvPr/>
          </p:nvSpPr>
          <p:spPr>
            <a:xfrm>
              <a:off x="2479185" y="5180051"/>
              <a:ext cx="252028" cy="144016"/>
            </a:xfrm>
            <a:prstGeom prst="triangle">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0" name="文本框 9"/>
          <p:cNvSpPr txBox="1"/>
          <p:nvPr/>
        </p:nvSpPr>
        <p:spPr>
          <a:xfrm>
            <a:off x="5377507" y="2770275"/>
            <a:ext cx="1368152" cy="346249"/>
          </a:xfrm>
          <a:prstGeom prst="rect">
            <a:avLst/>
          </a:prstGeom>
          <a:noFill/>
        </p:spPr>
        <p:txBody>
          <a:bodyPr wrap="square" lIns="68580" tIns="34290" rIns="68580" bIns="34290" rtlCol="0">
            <a:spAutoFit/>
          </a:bodyPr>
          <a:lstStyle/>
          <a:p>
            <a:pPr marL="0" lvl="1" algn="ctr"/>
            <a:r>
              <a:rPr lang="zh-CN" altLang="en-US" dirty="0">
                <a:solidFill>
                  <a:schemeClr val="accent2">
                    <a:lumMod val="75000"/>
                  </a:schemeClr>
                </a:solidFill>
                <a:cs typeface="+mn-ea"/>
                <a:sym typeface="+mn-lt"/>
              </a:rPr>
              <a:t>功能概述</a:t>
            </a:r>
          </a:p>
        </p:txBody>
      </p:sp>
      <p:sp>
        <p:nvSpPr>
          <p:cNvPr id="61" name="文本框 9"/>
          <p:cNvSpPr txBox="1"/>
          <p:nvPr/>
        </p:nvSpPr>
        <p:spPr>
          <a:xfrm>
            <a:off x="5305500" y="3081566"/>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65000"/>
                    <a:lumOff val="35000"/>
                  </a:schemeClr>
                </a:solidFill>
                <a:cs typeface="+mn-ea"/>
                <a:sym typeface="+mn-lt"/>
              </a:rPr>
              <a:t>在此录入上述图表的描述说明，在此录入上述图表的描述说明。</a:t>
            </a:r>
            <a:endParaRPr lang="zh-CN" altLang="en-US" sz="1400" dirty="0">
              <a:solidFill>
                <a:schemeClr val="tx1">
                  <a:lumMod val="65000"/>
                  <a:lumOff val="35000"/>
                </a:schemeClr>
              </a:solidFill>
              <a:cs typeface="+mn-ea"/>
              <a:sym typeface="+mn-lt"/>
            </a:endParaRPr>
          </a:p>
        </p:txBody>
      </p:sp>
      <p:grpSp>
        <p:nvGrpSpPr>
          <p:cNvPr id="62" name="组合 61"/>
          <p:cNvGrpSpPr/>
          <p:nvPr/>
        </p:nvGrpSpPr>
        <p:grpSpPr>
          <a:xfrm>
            <a:off x="5449515" y="4498864"/>
            <a:ext cx="1368152" cy="166876"/>
            <a:chOff x="1921123" y="5180051"/>
            <a:chExt cx="1368152" cy="166876"/>
          </a:xfrm>
          <a:solidFill>
            <a:schemeClr val="accent2"/>
          </a:solidFill>
        </p:grpSpPr>
        <p:sp>
          <p:nvSpPr>
            <p:cNvPr id="67" name="矩形 66"/>
            <p:cNvSpPr/>
            <p:nvPr/>
          </p:nvSpPr>
          <p:spPr>
            <a:xfrm>
              <a:off x="1921123" y="5301208"/>
              <a:ext cx="1368152" cy="45719"/>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8" name="等腰三角形 67"/>
            <p:cNvSpPr/>
            <p:nvPr/>
          </p:nvSpPr>
          <p:spPr>
            <a:xfrm>
              <a:off x="2479185" y="5180051"/>
              <a:ext cx="252028" cy="144016"/>
            </a:xfrm>
            <a:prstGeom prst="triangl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0" name="文本框 9"/>
          <p:cNvSpPr txBox="1"/>
          <p:nvPr/>
        </p:nvSpPr>
        <p:spPr>
          <a:xfrm>
            <a:off x="7249715" y="2770275"/>
            <a:ext cx="1368152" cy="346249"/>
          </a:xfrm>
          <a:prstGeom prst="rect">
            <a:avLst/>
          </a:prstGeom>
          <a:noFill/>
        </p:spPr>
        <p:txBody>
          <a:bodyPr wrap="square" lIns="68580" tIns="34290" rIns="68580" bIns="34290" rtlCol="0">
            <a:spAutoFit/>
          </a:bodyPr>
          <a:lstStyle/>
          <a:p>
            <a:pPr marL="0" lvl="1" algn="ctr"/>
            <a:r>
              <a:rPr lang="zh-CN" altLang="en-US" dirty="0">
                <a:solidFill>
                  <a:schemeClr val="accent6">
                    <a:lumMod val="75000"/>
                  </a:schemeClr>
                </a:solidFill>
                <a:cs typeface="+mn-ea"/>
                <a:sym typeface="+mn-lt"/>
              </a:rPr>
              <a:t>功能概述</a:t>
            </a:r>
          </a:p>
        </p:txBody>
      </p:sp>
      <p:sp>
        <p:nvSpPr>
          <p:cNvPr id="73" name="文本框 9"/>
          <p:cNvSpPr txBox="1"/>
          <p:nvPr/>
        </p:nvSpPr>
        <p:spPr>
          <a:xfrm>
            <a:off x="7177707" y="3081566"/>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65000"/>
                    <a:lumOff val="35000"/>
                  </a:schemeClr>
                </a:solidFill>
                <a:cs typeface="+mn-ea"/>
                <a:sym typeface="+mn-lt"/>
              </a:rPr>
              <a:t>在此录入上述图表的描述说明，在此录入上述图表的描述说明。</a:t>
            </a:r>
            <a:endParaRPr lang="zh-CN" altLang="en-US" sz="1400" dirty="0">
              <a:solidFill>
                <a:schemeClr val="tx1">
                  <a:lumMod val="65000"/>
                  <a:lumOff val="35000"/>
                </a:schemeClr>
              </a:solidFill>
              <a:cs typeface="+mn-ea"/>
              <a:sym typeface="+mn-lt"/>
            </a:endParaRPr>
          </a:p>
        </p:txBody>
      </p:sp>
      <p:grpSp>
        <p:nvGrpSpPr>
          <p:cNvPr id="74" name="组合 73"/>
          <p:cNvGrpSpPr/>
          <p:nvPr/>
        </p:nvGrpSpPr>
        <p:grpSpPr>
          <a:xfrm>
            <a:off x="7321723" y="4498864"/>
            <a:ext cx="1368152" cy="166876"/>
            <a:chOff x="1921123" y="5180051"/>
            <a:chExt cx="1368152" cy="166876"/>
          </a:xfrm>
          <a:solidFill>
            <a:schemeClr val="accent6">
              <a:lumMod val="75000"/>
            </a:schemeClr>
          </a:solidFill>
        </p:grpSpPr>
        <p:sp>
          <p:nvSpPr>
            <p:cNvPr id="75" name="矩形 74"/>
            <p:cNvSpPr/>
            <p:nvPr/>
          </p:nvSpPr>
          <p:spPr>
            <a:xfrm>
              <a:off x="1921123" y="5301208"/>
              <a:ext cx="1368152" cy="45719"/>
            </a:xfrm>
            <a:prstGeom prst="rect">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6" name="等腰三角形 75"/>
            <p:cNvSpPr/>
            <p:nvPr/>
          </p:nvSpPr>
          <p:spPr>
            <a:xfrm>
              <a:off x="2479185" y="5180051"/>
              <a:ext cx="252028" cy="144016"/>
            </a:xfrm>
            <a:prstGeom prst="triangle">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7" name="文本框 9"/>
          <p:cNvSpPr txBox="1"/>
          <p:nvPr/>
        </p:nvSpPr>
        <p:spPr>
          <a:xfrm>
            <a:off x="9049915" y="2770275"/>
            <a:ext cx="1368152" cy="346249"/>
          </a:xfrm>
          <a:prstGeom prst="rect">
            <a:avLst/>
          </a:prstGeom>
          <a:noFill/>
        </p:spPr>
        <p:txBody>
          <a:bodyPr wrap="square" lIns="68580" tIns="34290" rIns="68580" bIns="34290" rtlCol="0">
            <a:spAutoFit/>
          </a:bodyPr>
          <a:lstStyle/>
          <a:p>
            <a:pPr marL="0" lvl="1" algn="ctr"/>
            <a:r>
              <a:rPr lang="zh-CN" altLang="en-US" dirty="0">
                <a:solidFill>
                  <a:schemeClr val="accent1">
                    <a:lumMod val="75000"/>
                  </a:schemeClr>
                </a:solidFill>
                <a:cs typeface="+mn-ea"/>
                <a:sym typeface="+mn-lt"/>
              </a:rPr>
              <a:t>功能</a:t>
            </a:r>
            <a:r>
              <a:rPr lang="zh-CN" altLang="en-US" dirty="0" smtClean="0">
                <a:solidFill>
                  <a:schemeClr val="accent1">
                    <a:lumMod val="75000"/>
                  </a:schemeClr>
                </a:solidFill>
                <a:cs typeface="+mn-ea"/>
                <a:sym typeface="+mn-lt"/>
              </a:rPr>
              <a:t>概述</a:t>
            </a:r>
            <a:endParaRPr lang="zh-CN" altLang="en-US" dirty="0">
              <a:solidFill>
                <a:schemeClr val="accent1">
                  <a:lumMod val="75000"/>
                </a:schemeClr>
              </a:solidFill>
              <a:cs typeface="+mn-ea"/>
              <a:sym typeface="+mn-lt"/>
            </a:endParaRPr>
          </a:p>
        </p:txBody>
      </p:sp>
      <p:sp>
        <p:nvSpPr>
          <p:cNvPr id="78" name="文本框 9"/>
          <p:cNvSpPr txBox="1"/>
          <p:nvPr/>
        </p:nvSpPr>
        <p:spPr>
          <a:xfrm>
            <a:off x="8977908" y="3081566"/>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65000"/>
                    <a:lumOff val="35000"/>
                  </a:schemeClr>
                </a:solidFill>
                <a:cs typeface="+mn-ea"/>
                <a:sym typeface="+mn-lt"/>
              </a:rPr>
              <a:t>在此录入上述图表的描述说明，在此录入上述图表的描述说明。</a:t>
            </a:r>
            <a:endParaRPr lang="zh-CN" altLang="en-US" sz="1400" dirty="0">
              <a:solidFill>
                <a:schemeClr val="tx1">
                  <a:lumMod val="65000"/>
                  <a:lumOff val="35000"/>
                </a:schemeClr>
              </a:solidFill>
              <a:cs typeface="+mn-ea"/>
              <a:sym typeface="+mn-lt"/>
            </a:endParaRPr>
          </a:p>
        </p:txBody>
      </p:sp>
      <p:grpSp>
        <p:nvGrpSpPr>
          <p:cNvPr id="79" name="组合 78"/>
          <p:cNvGrpSpPr/>
          <p:nvPr/>
        </p:nvGrpSpPr>
        <p:grpSpPr>
          <a:xfrm>
            <a:off x="9121923" y="4498864"/>
            <a:ext cx="1368152" cy="166876"/>
            <a:chOff x="1921123" y="5180051"/>
            <a:chExt cx="1368152" cy="166876"/>
          </a:xfrm>
          <a:solidFill>
            <a:schemeClr val="accent1">
              <a:lumMod val="75000"/>
            </a:schemeClr>
          </a:solidFill>
        </p:grpSpPr>
        <p:sp>
          <p:nvSpPr>
            <p:cNvPr id="80" name="矩形 79"/>
            <p:cNvSpPr/>
            <p:nvPr/>
          </p:nvSpPr>
          <p:spPr>
            <a:xfrm>
              <a:off x="1921123" y="5301208"/>
              <a:ext cx="1368152" cy="45719"/>
            </a:xfrm>
            <a:prstGeom prst="rect">
              <a:avLst/>
            </a:prstGeom>
            <a:grp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1" name="等腰三角形 80"/>
            <p:cNvSpPr/>
            <p:nvPr/>
          </p:nvSpPr>
          <p:spPr>
            <a:xfrm>
              <a:off x="2479185" y="5180051"/>
              <a:ext cx="252028" cy="144016"/>
            </a:xfrm>
            <a:prstGeom prst="triangle">
              <a:avLst/>
            </a:prstGeom>
            <a:grp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7" name="六边形 86"/>
          <p:cNvSpPr/>
          <p:nvPr/>
        </p:nvSpPr>
        <p:spPr>
          <a:xfrm>
            <a:off x="241896" y="125400"/>
            <a:ext cx="481345" cy="414953"/>
          </a:xfrm>
          <a:prstGeom prst="hexagon">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8" name="六边形 87"/>
          <p:cNvSpPr/>
          <p:nvPr/>
        </p:nvSpPr>
        <p:spPr>
          <a:xfrm>
            <a:off x="624979" y="392472"/>
            <a:ext cx="261790" cy="225682"/>
          </a:xfrm>
          <a:prstGeom prst="hexagon">
            <a:avLst/>
          </a:prstGeom>
          <a:solidFill>
            <a:schemeClr val="accent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9" name="KSO_Shape"/>
          <p:cNvSpPr>
            <a:spLocks/>
          </p:cNvSpPr>
          <p:nvPr/>
        </p:nvSpPr>
        <p:spPr bwMode="auto">
          <a:xfrm>
            <a:off x="347125" y="213502"/>
            <a:ext cx="277855" cy="27507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cs typeface="+mn-ea"/>
              <a:sym typeface="+mn-lt"/>
            </a:endParaRPr>
          </a:p>
        </p:txBody>
      </p:sp>
      <p:sp>
        <p:nvSpPr>
          <p:cNvPr id="90" name="矩形 89"/>
          <p:cNvSpPr/>
          <p:nvPr/>
        </p:nvSpPr>
        <p:spPr>
          <a:xfrm>
            <a:off x="9412843" y="188641"/>
            <a:ext cx="933216" cy="33441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91" name="矩形 90"/>
          <p:cNvSpPr/>
          <p:nvPr/>
        </p:nvSpPr>
        <p:spPr>
          <a:xfrm>
            <a:off x="10347503" y="187551"/>
            <a:ext cx="1582732" cy="334417"/>
          </a:xfrm>
          <a:prstGeom prst="rect">
            <a:avLst/>
          </a:prstGeom>
          <a:solidFill>
            <a:srgbClr val="C0504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92" name="文本框 9"/>
          <p:cNvSpPr txBox="1"/>
          <p:nvPr/>
        </p:nvSpPr>
        <p:spPr>
          <a:xfrm>
            <a:off x="9412843" y="221073"/>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第三章</a:t>
            </a:r>
            <a:endParaRPr lang="zh-CN" altLang="en-US" sz="1400" dirty="0">
              <a:solidFill>
                <a:schemeClr val="bg1"/>
              </a:solidFill>
              <a:cs typeface="+mn-ea"/>
              <a:sym typeface="+mn-lt"/>
            </a:endParaRPr>
          </a:p>
        </p:txBody>
      </p:sp>
      <p:sp>
        <p:nvSpPr>
          <p:cNvPr id="93" name="文本框 9"/>
          <p:cNvSpPr txBox="1"/>
          <p:nvPr/>
        </p:nvSpPr>
        <p:spPr>
          <a:xfrm>
            <a:off x="10338630" y="213502"/>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产品与运营</a:t>
            </a:r>
            <a:endParaRPr lang="zh-CN" altLang="en-US" sz="1400" dirty="0">
              <a:solidFill>
                <a:schemeClr val="bg1"/>
              </a:solidFill>
              <a:cs typeface="+mn-ea"/>
              <a:sym typeface="+mn-lt"/>
            </a:endParaRPr>
          </a:p>
        </p:txBody>
      </p:sp>
      <p:sp>
        <p:nvSpPr>
          <p:cNvPr id="94" name="矩形 93"/>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5" name="矩形 94"/>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6" name="矩形 95"/>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7" name="矩形 96"/>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8" name="矩形 97"/>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1059324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53333">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53333">
                                          <p:cBhvr additive="base">
                                            <p:cTn id="7" dur="750" fill="hold"/>
                                            <p:tgtEl>
                                              <p:spTgt spid="32"/>
                                            </p:tgtEl>
                                            <p:attrNameLst>
                                              <p:attrName>ppt_x</p:attrName>
                                            </p:attrNameLst>
                                          </p:cBhvr>
                                          <p:tavLst>
                                            <p:tav tm="0">
                                              <p:val>
                                                <p:strVal val="#ppt_x"/>
                                              </p:val>
                                            </p:tav>
                                            <p:tav tm="100000">
                                              <p:val>
                                                <p:strVal val="#ppt_x"/>
                                              </p:val>
                                            </p:tav>
                                          </p:tavLst>
                                        </p:anim>
                                        <p:anim calcmode="lin" valueType="num" p14:bounceEnd="53333">
                                          <p:cBhvr additive="base">
                                            <p:cTn id="8" dur="75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1" fill="hold" nodeType="afterEffect" p14:presetBounceEnd="53333">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14:bounceEnd="53333">
                                          <p:cBhvr additive="base">
                                            <p:cTn id="12" dur="750" fill="hold"/>
                                            <p:tgtEl>
                                              <p:spTgt spid="35"/>
                                            </p:tgtEl>
                                            <p:attrNameLst>
                                              <p:attrName>ppt_x</p:attrName>
                                            </p:attrNameLst>
                                          </p:cBhvr>
                                          <p:tavLst>
                                            <p:tav tm="0">
                                              <p:val>
                                                <p:strVal val="#ppt_x"/>
                                              </p:val>
                                            </p:tav>
                                            <p:tav tm="100000">
                                              <p:val>
                                                <p:strVal val="#ppt_x"/>
                                              </p:val>
                                            </p:tav>
                                          </p:tavLst>
                                        </p:anim>
                                        <p:anim calcmode="lin" valueType="num" p14:bounceEnd="53333">
                                          <p:cBhvr additive="base">
                                            <p:cTn id="13" dur="750" fill="hold"/>
                                            <p:tgtEl>
                                              <p:spTgt spid="35"/>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fill="hold" nodeType="afterEffect" p14:presetBounceEnd="53333">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14:bounceEnd="53333">
                                          <p:cBhvr additive="base">
                                            <p:cTn id="17" dur="750" fill="hold"/>
                                            <p:tgtEl>
                                              <p:spTgt spid="38"/>
                                            </p:tgtEl>
                                            <p:attrNameLst>
                                              <p:attrName>ppt_x</p:attrName>
                                            </p:attrNameLst>
                                          </p:cBhvr>
                                          <p:tavLst>
                                            <p:tav tm="0">
                                              <p:val>
                                                <p:strVal val="#ppt_x"/>
                                              </p:val>
                                            </p:tav>
                                            <p:tav tm="100000">
                                              <p:val>
                                                <p:strVal val="#ppt_x"/>
                                              </p:val>
                                            </p:tav>
                                          </p:tavLst>
                                        </p:anim>
                                        <p:anim calcmode="lin" valueType="num" p14:bounceEnd="53333">
                                          <p:cBhvr additive="base">
                                            <p:cTn id="18" dur="750" fill="hold"/>
                                            <p:tgtEl>
                                              <p:spTgt spid="38"/>
                                            </p:tgtEl>
                                            <p:attrNameLst>
                                              <p:attrName>ppt_y</p:attrName>
                                            </p:attrNameLst>
                                          </p:cBhvr>
                                          <p:tavLst>
                                            <p:tav tm="0">
                                              <p:val>
                                                <p:strVal val="0-#ppt_h/2"/>
                                              </p:val>
                                            </p:tav>
                                            <p:tav tm="100000">
                                              <p:val>
                                                <p:strVal val="#ppt_y"/>
                                              </p:val>
                                            </p:tav>
                                          </p:tavLst>
                                        </p:anim>
                                      </p:childTnLst>
                                    </p:cTn>
                                  </p:par>
                                </p:childTnLst>
                              </p:cTn>
                            </p:par>
                            <p:par>
                              <p:cTn id="19" fill="hold">
                                <p:stCondLst>
                                  <p:cond delay="2250"/>
                                </p:stCondLst>
                                <p:childTnLst>
                                  <p:par>
                                    <p:cTn id="20" presetID="2" presetClass="entr" presetSubtype="1" fill="hold" nodeType="afterEffect" p14:presetBounceEnd="53333">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14:bounceEnd="53333">
                                          <p:cBhvr additive="base">
                                            <p:cTn id="22" dur="750" fill="hold"/>
                                            <p:tgtEl>
                                              <p:spTgt spid="44"/>
                                            </p:tgtEl>
                                            <p:attrNameLst>
                                              <p:attrName>ppt_x</p:attrName>
                                            </p:attrNameLst>
                                          </p:cBhvr>
                                          <p:tavLst>
                                            <p:tav tm="0">
                                              <p:val>
                                                <p:strVal val="#ppt_x"/>
                                              </p:val>
                                            </p:tav>
                                            <p:tav tm="100000">
                                              <p:val>
                                                <p:strVal val="#ppt_x"/>
                                              </p:val>
                                            </p:tav>
                                          </p:tavLst>
                                        </p:anim>
                                        <p:anim calcmode="lin" valueType="num" p14:bounceEnd="53333">
                                          <p:cBhvr additive="base">
                                            <p:cTn id="23" dur="750" fill="hold"/>
                                            <p:tgtEl>
                                              <p:spTgt spid="44"/>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 presetClass="entr" presetSubtype="1" fill="hold" nodeType="afterEffect" p14:presetBounceEnd="53333">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14:bounceEnd="53333">
                                          <p:cBhvr additive="base">
                                            <p:cTn id="27" dur="750" fill="hold"/>
                                            <p:tgtEl>
                                              <p:spTgt spid="47"/>
                                            </p:tgtEl>
                                            <p:attrNameLst>
                                              <p:attrName>ppt_x</p:attrName>
                                            </p:attrNameLst>
                                          </p:cBhvr>
                                          <p:tavLst>
                                            <p:tav tm="0">
                                              <p:val>
                                                <p:strVal val="#ppt_x"/>
                                              </p:val>
                                            </p:tav>
                                            <p:tav tm="100000">
                                              <p:val>
                                                <p:strVal val="#ppt_x"/>
                                              </p:val>
                                            </p:tav>
                                          </p:tavLst>
                                        </p:anim>
                                        <p:anim calcmode="lin" valueType="num" p14:bounceEnd="53333">
                                          <p:cBhvr additive="base">
                                            <p:cTn id="28" dur="750" fill="hold"/>
                                            <p:tgtEl>
                                              <p:spTgt spid="47"/>
                                            </p:tgtEl>
                                            <p:attrNameLst>
                                              <p:attrName>ppt_y</p:attrName>
                                            </p:attrNameLst>
                                          </p:cBhvr>
                                          <p:tavLst>
                                            <p:tav tm="0">
                                              <p:val>
                                                <p:strVal val="0-#ppt_h/2"/>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0-#ppt_w/2"/>
                                              </p:val>
                                            </p:tav>
                                            <p:tav tm="100000">
                                              <p:val>
                                                <p:strVal val="#ppt_x"/>
                                              </p:val>
                                            </p:tav>
                                          </p:tavLst>
                                        </p:anim>
                                        <p:anim calcmode="lin" valueType="num">
                                          <p:cBhvr additive="base">
                                            <p:cTn id="32" dur="500" fill="hold"/>
                                            <p:tgtEl>
                                              <p:spTgt spid="5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500" fill="hold"/>
                                            <p:tgtEl>
                                              <p:spTgt spid="51"/>
                                            </p:tgtEl>
                                            <p:attrNameLst>
                                              <p:attrName>ppt_x</p:attrName>
                                            </p:attrNameLst>
                                          </p:cBhvr>
                                          <p:tavLst>
                                            <p:tav tm="0">
                                              <p:val>
                                                <p:strVal val="0-#ppt_w/2"/>
                                              </p:val>
                                            </p:tav>
                                            <p:tav tm="100000">
                                              <p:val>
                                                <p:strVal val="#ppt_x"/>
                                              </p:val>
                                            </p:tav>
                                          </p:tavLst>
                                        </p:anim>
                                        <p:anim calcmode="lin" valueType="num">
                                          <p:cBhvr additive="base">
                                            <p:cTn id="36" dur="500" fill="hold"/>
                                            <p:tgtEl>
                                              <p:spTgt spid="51"/>
                                            </p:tgtEl>
                                            <p:attrNameLst>
                                              <p:attrName>ppt_y</p:attrName>
                                            </p:attrNameLst>
                                          </p:cBhvr>
                                          <p:tavLst>
                                            <p:tav tm="0">
                                              <p:val>
                                                <p:strVal val="#ppt_y"/>
                                              </p:val>
                                            </p:tav>
                                            <p:tav tm="100000">
                                              <p:val>
                                                <p:strVal val="#ppt_y"/>
                                              </p:val>
                                            </p:tav>
                                          </p:tavLst>
                                        </p:anim>
                                      </p:childTnLst>
                                    </p:cTn>
                                  </p:par>
                                </p:childTnLst>
                              </p:cTn>
                            </p:par>
                            <p:par>
                              <p:cTn id="37" fill="hold">
                                <p:stCondLst>
                                  <p:cond delay="3750"/>
                                </p:stCondLst>
                                <p:childTnLst>
                                  <p:par>
                                    <p:cTn id="38" presetID="42" presetClass="entr" presetSubtype="0" fill="hold"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1000"/>
                                            <p:tgtEl>
                                              <p:spTgt spid="52"/>
                                            </p:tgtEl>
                                          </p:cBhvr>
                                        </p:animEffect>
                                        <p:anim calcmode="lin" valueType="num">
                                          <p:cBhvr>
                                            <p:cTn id="41" dur="1000" fill="hold"/>
                                            <p:tgtEl>
                                              <p:spTgt spid="52"/>
                                            </p:tgtEl>
                                            <p:attrNameLst>
                                              <p:attrName>ppt_x</p:attrName>
                                            </p:attrNameLst>
                                          </p:cBhvr>
                                          <p:tavLst>
                                            <p:tav tm="0">
                                              <p:val>
                                                <p:strVal val="#ppt_x"/>
                                              </p:val>
                                            </p:tav>
                                            <p:tav tm="100000">
                                              <p:val>
                                                <p:strVal val="#ppt_x"/>
                                              </p:val>
                                            </p:tav>
                                          </p:tavLst>
                                        </p:anim>
                                        <p:anim calcmode="lin" valueType="num">
                                          <p:cBhvr>
                                            <p:cTn id="42" dur="1000" fill="hold"/>
                                            <p:tgtEl>
                                              <p:spTgt spid="52"/>
                                            </p:tgtEl>
                                            <p:attrNameLst>
                                              <p:attrName>ppt_y</p:attrName>
                                            </p:attrNameLst>
                                          </p:cBhvr>
                                          <p:tavLst>
                                            <p:tav tm="0">
                                              <p:val>
                                                <p:strVal val="#ppt_y+.1"/>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55"/>
                                            </p:tgtEl>
                                            <p:attrNameLst>
                                              <p:attrName>style.visibility</p:attrName>
                                            </p:attrNameLst>
                                          </p:cBhvr>
                                          <p:to>
                                            <p:strVal val="visible"/>
                                          </p:to>
                                        </p:set>
                                        <p:anim calcmode="lin" valueType="num">
                                          <p:cBhvr additive="base">
                                            <p:cTn id="45" dur="500" fill="hold"/>
                                            <p:tgtEl>
                                              <p:spTgt spid="55"/>
                                            </p:tgtEl>
                                            <p:attrNameLst>
                                              <p:attrName>ppt_x</p:attrName>
                                            </p:attrNameLst>
                                          </p:cBhvr>
                                          <p:tavLst>
                                            <p:tav tm="0">
                                              <p:val>
                                                <p:strVal val="0-#ppt_w/2"/>
                                              </p:val>
                                            </p:tav>
                                            <p:tav tm="100000">
                                              <p:val>
                                                <p:strVal val="#ppt_x"/>
                                              </p:val>
                                            </p:tav>
                                          </p:tavLst>
                                        </p:anim>
                                        <p:anim calcmode="lin" valueType="num">
                                          <p:cBhvr additive="base">
                                            <p:cTn id="46" dur="500" fill="hold"/>
                                            <p:tgtEl>
                                              <p:spTgt spid="55"/>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56"/>
                                            </p:tgtEl>
                                            <p:attrNameLst>
                                              <p:attrName>style.visibility</p:attrName>
                                            </p:attrNameLst>
                                          </p:cBhvr>
                                          <p:to>
                                            <p:strVal val="visible"/>
                                          </p:to>
                                        </p:set>
                                        <p:anim calcmode="lin" valueType="num">
                                          <p:cBhvr additive="base">
                                            <p:cTn id="49" dur="500" fill="hold"/>
                                            <p:tgtEl>
                                              <p:spTgt spid="56"/>
                                            </p:tgtEl>
                                            <p:attrNameLst>
                                              <p:attrName>ppt_x</p:attrName>
                                            </p:attrNameLst>
                                          </p:cBhvr>
                                          <p:tavLst>
                                            <p:tav tm="0">
                                              <p:val>
                                                <p:strVal val="0-#ppt_w/2"/>
                                              </p:val>
                                            </p:tav>
                                            <p:tav tm="100000">
                                              <p:val>
                                                <p:strVal val="#ppt_x"/>
                                              </p:val>
                                            </p:tav>
                                          </p:tavLst>
                                        </p:anim>
                                        <p:anim calcmode="lin" valueType="num">
                                          <p:cBhvr additive="base">
                                            <p:cTn id="50" dur="500" fill="hold"/>
                                            <p:tgtEl>
                                              <p:spTgt spid="56"/>
                                            </p:tgtEl>
                                            <p:attrNameLst>
                                              <p:attrName>ppt_y</p:attrName>
                                            </p:attrNameLst>
                                          </p:cBhvr>
                                          <p:tavLst>
                                            <p:tav tm="0">
                                              <p:val>
                                                <p:strVal val="#ppt_y"/>
                                              </p:val>
                                            </p:tav>
                                            <p:tav tm="100000">
                                              <p:val>
                                                <p:strVal val="#ppt_y"/>
                                              </p:val>
                                            </p:tav>
                                          </p:tavLst>
                                        </p:anim>
                                      </p:childTnLst>
                                    </p:cTn>
                                  </p:par>
                                </p:childTnLst>
                              </p:cTn>
                            </p:par>
                            <p:par>
                              <p:cTn id="51" fill="hold">
                                <p:stCondLst>
                                  <p:cond delay="4750"/>
                                </p:stCondLst>
                                <p:childTnLst>
                                  <p:par>
                                    <p:cTn id="52" presetID="42" presetClass="entr" presetSubtype="0" fill="hold" nodeType="afterEffect">
                                      <p:stCondLst>
                                        <p:cond delay="0"/>
                                      </p:stCondLst>
                                      <p:childTnLst>
                                        <p:set>
                                          <p:cBhvr>
                                            <p:cTn id="53" dur="1" fill="hold">
                                              <p:stCondLst>
                                                <p:cond delay="0"/>
                                              </p:stCondLst>
                                            </p:cTn>
                                            <p:tgtEl>
                                              <p:spTgt spid="57"/>
                                            </p:tgtEl>
                                            <p:attrNameLst>
                                              <p:attrName>style.visibility</p:attrName>
                                            </p:attrNameLst>
                                          </p:cBhvr>
                                          <p:to>
                                            <p:strVal val="visible"/>
                                          </p:to>
                                        </p:set>
                                        <p:animEffect transition="in" filter="fade">
                                          <p:cBhvr>
                                            <p:cTn id="54" dur="1000"/>
                                            <p:tgtEl>
                                              <p:spTgt spid="57"/>
                                            </p:tgtEl>
                                          </p:cBhvr>
                                        </p:animEffect>
                                        <p:anim calcmode="lin" valueType="num">
                                          <p:cBhvr>
                                            <p:cTn id="55" dur="1000" fill="hold"/>
                                            <p:tgtEl>
                                              <p:spTgt spid="57"/>
                                            </p:tgtEl>
                                            <p:attrNameLst>
                                              <p:attrName>ppt_x</p:attrName>
                                            </p:attrNameLst>
                                          </p:cBhvr>
                                          <p:tavLst>
                                            <p:tav tm="0">
                                              <p:val>
                                                <p:strVal val="#ppt_x"/>
                                              </p:val>
                                            </p:tav>
                                            <p:tav tm="100000">
                                              <p:val>
                                                <p:strVal val="#ppt_x"/>
                                              </p:val>
                                            </p:tav>
                                          </p:tavLst>
                                        </p:anim>
                                        <p:anim calcmode="lin" valueType="num">
                                          <p:cBhvr>
                                            <p:cTn id="56" dur="1000" fill="hold"/>
                                            <p:tgtEl>
                                              <p:spTgt spid="57"/>
                                            </p:tgtEl>
                                            <p:attrNameLst>
                                              <p:attrName>ppt_y</p:attrName>
                                            </p:attrNameLst>
                                          </p:cBhvr>
                                          <p:tavLst>
                                            <p:tav tm="0">
                                              <p:val>
                                                <p:strVal val="#ppt_y+.1"/>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fill="hold"/>
                                            <p:tgtEl>
                                              <p:spTgt spid="60"/>
                                            </p:tgtEl>
                                            <p:attrNameLst>
                                              <p:attrName>ppt_x</p:attrName>
                                            </p:attrNameLst>
                                          </p:cBhvr>
                                          <p:tavLst>
                                            <p:tav tm="0">
                                              <p:val>
                                                <p:strVal val="0-#ppt_w/2"/>
                                              </p:val>
                                            </p:tav>
                                            <p:tav tm="100000">
                                              <p:val>
                                                <p:strVal val="#ppt_x"/>
                                              </p:val>
                                            </p:tav>
                                          </p:tavLst>
                                        </p:anim>
                                        <p:anim calcmode="lin" valueType="num">
                                          <p:cBhvr additive="base">
                                            <p:cTn id="60" dur="500" fill="hold"/>
                                            <p:tgtEl>
                                              <p:spTgt spid="60"/>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61"/>
                                            </p:tgtEl>
                                            <p:attrNameLst>
                                              <p:attrName>style.visibility</p:attrName>
                                            </p:attrNameLst>
                                          </p:cBhvr>
                                          <p:to>
                                            <p:strVal val="visible"/>
                                          </p:to>
                                        </p:set>
                                        <p:anim calcmode="lin" valueType="num">
                                          <p:cBhvr additive="base">
                                            <p:cTn id="63" dur="500" fill="hold"/>
                                            <p:tgtEl>
                                              <p:spTgt spid="61"/>
                                            </p:tgtEl>
                                            <p:attrNameLst>
                                              <p:attrName>ppt_x</p:attrName>
                                            </p:attrNameLst>
                                          </p:cBhvr>
                                          <p:tavLst>
                                            <p:tav tm="0">
                                              <p:val>
                                                <p:strVal val="0-#ppt_w/2"/>
                                              </p:val>
                                            </p:tav>
                                            <p:tav tm="100000">
                                              <p:val>
                                                <p:strVal val="#ppt_x"/>
                                              </p:val>
                                            </p:tav>
                                          </p:tavLst>
                                        </p:anim>
                                        <p:anim calcmode="lin" valueType="num">
                                          <p:cBhvr additive="base">
                                            <p:cTn id="64" dur="500" fill="hold"/>
                                            <p:tgtEl>
                                              <p:spTgt spid="61"/>
                                            </p:tgtEl>
                                            <p:attrNameLst>
                                              <p:attrName>ppt_y</p:attrName>
                                            </p:attrNameLst>
                                          </p:cBhvr>
                                          <p:tavLst>
                                            <p:tav tm="0">
                                              <p:val>
                                                <p:strVal val="#ppt_y"/>
                                              </p:val>
                                            </p:tav>
                                            <p:tav tm="100000">
                                              <p:val>
                                                <p:strVal val="#ppt_y"/>
                                              </p:val>
                                            </p:tav>
                                          </p:tavLst>
                                        </p:anim>
                                      </p:childTnLst>
                                    </p:cTn>
                                  </p:par>
                                </p:childTnLst>
                              </p:cTn>
                            </p:par>
                            <p:par>
                              <p:cTn id="65" fill="hold">
                                <p:stCondLst>
                                  <p:cond delay="5750"/>
                                </p:stCondLst>
                                <p:childTnLst>
                                  <p:par>
                                    <p:cTn id="66" presetID="42" presetClass="entr" presetSubtype="0" fill="hold" nodeType="afterEffect">
                                      <p:stCondLst>
                                        <p:cond delay="0"/>
                                      </p:stCondLst>
                                      <p:childTnLst>
                                        <p:set>
                                          <p:cBhvr>
                                            <p:cTn id="67" dur="1" fill="hold">
                                              <p:stCondLst>
                                                <p:cond delay="0"/>
                                              </p:stCondLst>
                                            </p:cTn>
                                            <p:tgtEl>
                                              <p:spTgt spid="62"/>
                                            </p:tgtEl>
                                            <p:attrNameLst>
                                              <p:attrName>style.visibility</p:attrName>
                                            </p:attrNameLst>
                                          </p:cBhvr>
                                          <p:to>
                                            <p:strVal val="visible"/>
                                          </p:to>
                                        </p:set>
                                        <p:animEffect transition="in" filter="fade">
                                          <p:cBhvr>
                                            <p:cTn id="68" dur="1000"/>
                                            <p:tgtEl>
                                              <p:spTgt spid="62"/>
                                            </p:tgtEl>
                                          </p:cBhvr>
                                        </p:animEffect>
                                        <p:anim calcmode="lin" valueType="num">
                                          <p:cBhvr>
                                            <p:cTn id="69" dur="1000" fill="hold"/>
                                            <p:tgtEl>
                                              <p:spTgt spid="62"/>
                                            </p:tgtEl>
                                            <p:attrNameLst>
                                              <p:attrName>ppt_x</p:attrName>
                                            </p:attrNameLst>
                                          </p:cBhvr>
                                          <p:tavLst>
                                            <p:tav tm="0">
                                              <p:val>
                                                <p:strVal val="#ppt_x"/>
                                              </p:val>
                                            </p:tav>
                                            <p:tav tm="100000">
                                              <p:val>
                                                <p:strVal val="#ppt_x"/>
                                              </p:val>
                                            </p:tav>
                                          </p:tavLst>
                                        </p:anim>
                                        <p:anim calcmode="lin" valueType="num">
                                          <p:cBhvr>
                                            <p:cTn id="70" dur="1000" fill="hold"/>
                                            <p:tgtEl>
                                              <p:spTgt spid="62"/>
                                            </p:tgtEl>
                                            <p:attrNameLst>
                                              <p:attrName>ppt_y</p:attrName>
                                            </p:attrNameLst>
                                          </p:cBhvr>
                                          <p:tavLst>
                                            <p:tav tm="0">
                                              <p:val>
                                                <p:strVal val="#ppt_y+.1"/>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70"/>
                                            </p:tgtEl>
                                            <p:attrNameLst>
                                              <p:attrName>style.visibility</p:attrName>
                                            </p:attrNameLst>
                                          </p:cBhvr>
                                          <p:to>
                                            <p:strVal val="visible"/>
                                          </p:to>
                                        </p:set>
                                        <p:anim calcmode="lin" valueType="num">
                                          <p:cBhvr additive="base">
                                            <p:cTn id="73" dur="500" fill="hold"/>
                                            <p:tgtEl>
                                              <p:spTgt spid="70"/>
                                            </p:tgtEl>
                                            <p:attrNameLst>
                                              <p:attrName>ppt_x</p:attrName>
                                            </p:attrNameLst>
                                          </p:cBhvr>
                                          <p:tavLst>
                                            <p:tav tm="0">
                                              <p:val>
                                                <p:strVal val="0-#ppt_w/2"/>
                                              </p:val>
                                            </p:tav>
                                            <p:tav tm="100000">
                                              <p:val>
                                                <p:strVal val="#ppt_x"/>
                                              </p:val>
                                            </p:tav>
                                          </p:tavLst>
                                        </p:anim>
                                        <p:anim calcmode="lin" valueType="num">
                                          <p:cBhvr additive="base">
                                            <p:cTn id="74" dur="500" fill="hold"/>
                                            <p:tgtEl>
                                              <p:spTgt spid="70"/>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0"/>
                                      </p:stCondLst>
                                      <p:childTnLst>
                                        <p:set>
                                          <p:cBhvr>
                                            <p:cTn id="76" dur="1" fill="hold">
                                              <p:stCondLst>
                                                <p:cond delay="0"/>
                                              </p:stCondLst>
                                            </p:cTn>
                                            <p:tgtEl>
                                              <p:spTgt spid="73"/>
                                            </p:tgtEl>
                                            <p:attrNameLst>
                                              <p:attrName>style.visibility</p:attrName>
                                            </p:attrNameLst>
                                          </p:cBhvr>
                                          <p:to>
                                            <p:strVal val="visible"/>
                                          </p:to>
                                        </p:set>
                                        <p:anim calcmode="lin" valueType="num">
                                          <p:cBhvr additive="base">
                                            <p:cTn id="77" dur="500" fill="hold"/>
                                            <p:tgtEl>
                                              <p:spTgt spid="73"/>
                                            </p:tgtEl>
                                            <p:attrNameLst>
                                              <p:attrName>ppt_x</p:attrName>
                                            </p:attrNameLst>
                                          </p:cBhvr>
                                          <p:tavLst>
                                            <p:tav tm="0">
                                              <p:val>
                                                <p:strVal val="0-#ppt_w/2"/>
                                              </p:val>
                                            </p:tav>
                                            <p:tav tm="100000">
                                              <p:val>
                                                <p:strVal val="#ppt_x"/>
                                              </p:val>
                                            </p:tav>
                                          </p:tavLst>
                                        </p:anim>
                                        <p:anim calcmode="lin" valueType="num">
                                          <p:cBhvr additive="base">
                                            <p:cTn id="78" dur="500" fill="hold"/>
                                            <p:tgtEl>
                                              <p:spTgt spid="73"/>
                                            </p:tgtEl>
                                            <p:attrNameLst>
                                              <p:attrName>ppt_y</p:attrName>
                                            </p:attrNameLst>
                                          </p:cBhvr>
                                          <p:tavLst>
                                            <p:tav tm="0">
                                              <p:val>
                                                <p:strVal val="#ppt_y"/>
                                              </p:val>
                                            </p:tav>
                                            <p:tav tm="100000">
                                              <p:val>
                                                <p:strVal val="#ppt_y"/>
                                              </p:val>
                                            </p:tav>
                                          </p:tavLst>
                                        </p:anim>
                                      </p:childTnLst>
                                    </p:cTn>
                                  </p:par>
                                </p:childTnLst>
                              </p:cTn>
                            </p:par>
                            <p:par>
                              <p:cTn id="79" fill="hold">
                                <p:stCondLst>
                                  <p:cond delay="6750"/>
                                </p:stCondLst>
                                <p:childTnLst>
                                  <p:par>
                                    <p:cTn id="80" presetID="42" presetClass="entr" presetSubtype="0" fill="hold" nodeType="afterEffect">
                                      <p:stCondLst>
                                        <p:cond delay="0"/>
                                      </p:stCondLst>
                                      <p:childTnLst>
                                        <p:set>
                                          <p:cBhvr>
                                            <p:cTn id="81" dur="1" fill="hold">
                                              <p:stCondLst>
                                                <p:cond delay="0"/>
                                              </p:stCondLst>
                                            </p:cTn>
                                            <p:tgtEl>
                                              <p:spTgt spid="74"/>
                                            </p:tgtEl>
                                            <p:attrNameLst>
                                              <p:attrName>style.visibility</p:attrName>
                                            </p:attrNameLst>
                                          </p:cBhvr>
                                          <p:to>
                                            <p:strVal val="visible"/>
                                          </p:to>
                                        </p:set>
                                        <p:animEffect transition="in" filter="fade">
                                          <p:cBhvr>
                                            <p:cTn id="82" dur="1000"/>
                                            <p:tgtEl>
                                              <p:spTgt spid="74"/>
                                            </p:tgtEl>
                                          </p:cBhvr>
                                        </p:animEffect>
                                        <p:anim calcmode="lin" valueType="num">
                                          <p:cBhvr>
                                            <p:cTn id="83" dur="1000" fill="hold"/>
                                            <p:tgtEl>
                                              <p:spTgt spid="74"/>
                                            </p:tgtEl>
                                            <p:attrNameLst>
                                              <p:attrName>ppt_x</p:attrName>
                                            </p:attrNameLst>
                                          </p:cBhvr>
                                          <p:tavLst>
                                            <p:tav tm="0">
                                              <p:val>
                                                <p:strVal val="#ppt_x"/>
                                              </p:val>
                                            </p:tav>
                                            <p:tav tm="100000">
                                              <p:val>
                                                <p:strVal val="#ppt_x"/>
                                              </p:val>
                                            </p:tav>
                                          </p:tavLst>
                                        </p:anim>
                                        <p:anim calcmode="lin" valueType="num">
                                          <p:cBhvr>
                                            <p:cTn id="84" dur="1000" fill="hold"/>
                                            <p:tgtEl>
                                              <p:spTgt spid="74"/>
                                            </p:tgtEl>
                                            <p:attrNameLst>
                                              <p:attrName>ppt_y</p:attrName>
                                            </p:attrNameLst>
                                          </p:cBhvr>
                                          <p:tavLst>
                                            <p:tav tm="0">
                                              <p:val>
                                                <p:strVal val="#ppt_y+.1"/>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77"/>
                                            </p:tgtEl>
                                            <p:attrNameLst>
                                              <p:attrName>style.visibility</p:attrName>
                                            </p:attrNameLst>
                                          </p:cBhvr>
                                          <p:to>
                                            <p:strVal val="visible"/>
                                          </p:to>
                                        </p:set>
                                        <p:anim calcmode="lin" valueType="num">
                                          <p:cBhvr additive="base">
                                            <p:cTn id="87" dur="500" fill="hold"/>
                                            <p:tgtEl>
                                              <p:spTgt spid="77"/>
                                            </p:tgtEl>
                                            <p:attrNameLst>
                                              <p:attrName>ppt_x</p:attrName>
                                            </p:attrNameLst>
                                          </p:cBhvr>
                                          <p:tavLst>
                                            <p:tav tm="0">
                                              <p:val>
                                                <p:strVal val="0-#ppt_w/2"/>
                                              </p:val>
                                            </p:tav>
                                            <p:tav tm="100000">
                                              <p:val>
                                                <p:strVal val="#ppt_x"/>
                                              </p:val>
                                            </p:tav>
                                          </p:tavLst>
                                        </p:anim>
                                        <p:anim calcmode="lin" valueType="num">
                                          <p:cBhvr additive="base">
                                            <p:cTn id="88" dur="500" fill="hold"/>
                                            <p:tgtEl>
                                              <p:spTgt spid="77"/>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78"/>
                                            </p:tgtEl>
                                            <p:attrNameLst>
                                              <p:attrName>style.visibility</p:attrName>
                                            </p:attrNameLst>
                                          </p:cBhvr>
                                          <p:to>
                                            <p:strVal val="visible"/>
                                          </p:to>
                                        </p:set>
                                        <p:anim calcmode="lin" valueType="num">
                                          <p:cBhvr additive="base">
                                            <p:cTn id="91" dur="500" fill="hold"/>
                                            <p:tgtEl>
                                              <p:spTgt spid="78"/>
                                            </p:tgtEl>
                                            <p:attrNameLst>
                                              <p:attrName>ppt_x</p:attrName>
                                            </p:attrNameLst>
                                          </p:cBhvr>
                                          <p:tavLst>
                                            <p:tav tm="0">
                                              <p:val>
                                                <p:strVal val="0-#ppt_w/2"/>
                                              </p:val>
                                            </p:tav>
                                            <p:tav tm="100000">
                                              <p:val>
                                                <p:strVal val="#ppt_x"/>
                                              </p:val>
                                            </p:tav>
                                          </p:tavLst>
                                        </p:anim>
                                        <p:anim calcmode="lin" valueType="num">
                                          <p:cBhvr additive="base">
                                            <p:cTn id="92" dur="500" fill="hold"/>
                                            <p:tgtEl>
                                              <p:spTgt spid="78"/>
                                            </p:tgtEl>
                                            <p:attrNameLst>
                                              <p:attrName>ppt_y</p:attrName>
                                            </p:attrNameLst>
                                          </p:cBhvr>
                                          <p:tavLst>
                                            <p:tav tm="0">
                                              <p:val>
                                                <p:strVal val="#ppt_y"/>
                                              </p:val>
                                            </p:tav>
                                            <p:tav tm="100000">
                                              <p:val>
                                                <p:strVal val="#ppt_y"/>
                                              </p:val>
                                            </p:tav>
                                          </p:tavLst>
                                        </p:anim>
                                      </p:childTnLst>
                                    </p:cTn>
                                  </p:par>
                                </p:childTnLst>
                              </p:cTn>
                            </p:par>
                            <p:par>
                              <p:cTn id="93" fill="hold">
                                <p:stCondLst>
                                  <p:cond delay="7750"/>
                                </p:stCondLst>
                                <p:childTnLst>
                                  <p:par>
                                    <p:cTn id="94" presetID="42" presetClass="entr" presetSubtype="0" fill="hold" nodeType="afterEffect">
                                      <p:stCondLst>
                                        <p:cond delay="0"/>
                                      </p:stCondLst>
                                      <p:childTnLst>
                                        <p:set>
                                          <p:cBhvr>
                                            <p:cTn id="95" dur="1" fill="hold">
                                              <p:stCondLst>
                                                <p:cond delay="0"/>
                                              </p:stCondLst>
                                            </p:cTn>
                                            <p:tgtEl>
                                              <p:spTgt spid="79"/>
                                            </p:tgtEl>
                                            <p:attrNameLst>
                                              <p:attrName>style.visibility</p:attrName>
                                            </p:attrNameLst>
                                          </p:cBhvr>
                                          <p:to>
                                            <p:strVal val="visible"/>
                                          </p:to>
                                        </p:set>
                                        <p:animEffect transition="in" filter="fade">
                                          <p:cBhvr>
                                            <p:cTn id="96" dur="1000"/>
                                            <p:tgtEl>
                                              <p:spTgt spid="79"/>
                                            </p:tgtEl>
                                          </p:cBhvr>
                                        </p:animEffect>
                                        <p:anim calcmode="lin" valueType="num">
                                          <p:cBhvr>
                                            <p:cTn id="97" dur="1000" fill="hold"/>
                                            <p:tgtEl>
                                              <p:spTgt spid="79"/>
                                            </p:tgtEl>
                                            <p:attrNameLst>
                                              <p:attrName>ppt_x</p:attrName>
                                            </p:attrNameLst>
                                          </p:cBhvr>
                                          <p:tavLst>
                                            <p:tav tm="0">
                                              <p:val>
                                                <p:strVal val="#ppt_x"/>
                                              </p:val>
                                            </p:tav>
                                            <p:tav tm="100000">
                                              <p:val>
                                                <p:strVal val="#ppt_x"/>
                                              </p:val>
                                            </p:tav>
                                          </p:tavLst>
                                        </p:anim>
                                        <p:anim calcmode="lin" valueType="num">
                                          <p:cBhvr>
                                            <p:cTn id="98"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5" grpId="0"/>
          <p:bldP spid="56" grpId="0"/>
          <p:bldP spid="60" grpId="0"/>
          <p:bldP spid="61" grpId="0"/>
          <p:bldP spid="70" grpId="0"/>
          <p:bldP spid="73" grpId="0"/>
          <p:bldP spid="77" grpId="0"/>
          <p:bldP spid="7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750" fill="hold"/>
                                            <p:tgtEl>
                                              <p:spTgt spid="32"/>
                                            </p:tgtEl>
                                            <p:attrNameLst>
                                              <p:attrName>ppt_x</p:attrName>
                                            </p:attrNameLst>
                                          </p:cBhvr>
                                          <p:tavLst>
                                            <p:tav tm="0">
                                              <p:val>
                                                <p:strVal val="#ppt_x"/>
                                              </p:val>
                                            </p:tav>
                                            <p:tav tm="100000">
                                              <p:val>
                                                <p:strVal val="#ppt_x"/>
                                              </p:val>
                                            </p:tav>
                                          </p:tavLst>
                                        </p:anim>
                                        <p:anim calcmode="lin" valueType="num">
                                          <p:cBhvr additive="base">
                                            <p:cTn id="8" dur="75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1"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750" fill="hold"/>
                                            <p:tgtEl>
                                              <p:spTgt spid="35"/>
                                            </p:tgtEl>
                                            <p:attrNameLst>
                                              <p:attrName>ppt_x</p:attrName>
                                            </p:attrNameLst>
                                          </p:cBhvr>
                                          <p:tavLst>
                                            <p:tav tm="0">
                                              <p:val>
                                                <p:strVal val="#ppt_x"/>
                                              </p:val>
                                            </p:tav>
                                            <p:tav tm="100000">
                                              <p:val>
                                                <p:strVal val="#ppt_x"/>
                                              </p:val>
                                            </p:tav>
                                          </p:tavLst>
                                        </p:anim>
                                        <p:anim calcmode="lin" valueType="num">
                                          <p:cBhvr additive="base">
                                            <p:cTn id="13" dur="750" fill="hold"/>
                                            <p:tgtEl>
                                              <p:spTgt spid="35"/>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fill="hold"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750" fill="hold"/>
                                            <p:tgtEl>
                                              <p:spTgt spid="38"/>
                                            </p:tgtEl>
                                            <p:attrNameLst>
                                              <p:attrName>ppt_x</p:attrName>
                                            </p:attrNameLst>
                                          </p:cBhvr>
                                          <p:tavLst>
                                            <p:tav tm="0">
                                              <p:val>
                                                <p:strVal val="#ppt_x"/>
                                              </p:val>
                                            </p:tav>
                                            <p:tav tm="100000">
                                              <p:val>
                                                <p:strVal val="#ppt_x"/>
                                              </p:val>
                                            </p:tav>
                                          </p:tavLst>
                                        </p:anim>
                                        <p:anim calcmode="lin" valueType="num">
                                          <p:cBhvr additive="base">
                                            <p:cTn id="18" dur="750" fill="hold"/>
                                            <p:tgtEl>
                                              <p:spTgt spid="38"/>
                                            </p:tgtEl>
                                            <p:attrNameLst>
                                              <p:attrName>ppt_y</p:attrName>
                                            </p:attrNameLst>
                                          </p:cBhvr>
                                          <p:tavLst>
                                            <p:tav tm="0">
                                              <p:val>
                                                <p:strVal val="0-#ppt_h/2"/>
                                              </p:val>
                                            </p:tav>
                                            <p:tav tm="100000">
                                              <p:val>
                                                <p:strVal val="#ppt_y"/>
                                              </p:val>
                                            </p:tav>
                                          </p:tavLst>
                                        </p:anim>
                                      </p:childTnLst>
                                    </p:cTn>
                                  </p:par>
                                </p:childTnLst>
                              </p:cTn>
                            </p:par>
                            <p:par>
                              <p:cTn id="19" fill="hold">
                                <p:stCondLst>
                                  <p:cond delay="2250"/>
                                </p:stCondLst>
                                <p:childTnLst>
                                  <p:par>
                                    <p:cTn id="20" presetID="2" presetClass="entr" presetSubtype="1"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additive="base">
                                            <p:cTn id="22" dur="750" fill="hold"/>
                                            <p:tgtEl>
                                              <p:spTgt spid="44"/>
                                            </p:tgtEl>
                                            <p:attrNameLst>
                                              <p:attrName>ppt_x</p:attrName>
                                            </p:attrNameLst>
                                          </p:cBhvr>
                                          <p:tavLst>
                                            <p:tav tm="0">
                                              <p:val>
                                                <p:strVal val="#ppt_x"/>
                                              </p:val>
                                            </p:tav>
                                            <p:tav tm="100000">
                                              <p:val>
                                                <p:strVal val="#ppt_x"/>
                                              </p:val>
                                            </p:tav>
                                          </p:tavLst>
                                        </p:anim>
                                        <p:anim calcmode="lin" valueType="num">
                                          <p:cBhvr additive="base">
                                            <p:cTn id="23" dur="750" fill="hold"/>
                                            <p:tgtEl>
                                              <p:spTgt spid="44"/>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 presetClass="entr" presetSubtype="1"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750" fill="hold"/>
                                            <p:tgtEl>
                                              <p:spTgt spid="47"/>
                                            </p:tgtEl>
                                            <p:attrNameLst>
                                              <p:attrName>ppt_x</p:attrName>
                                            </p:attrNameLst>
                                          </p:cBhvr>
                                          <p:tavLst>
                                            <p:tav tm="0">
                                              <p:val>
                                                <p:strVal val="#ppt_x"/>
                                              </p:val>
                                            </p:tav>
                                            <p:tav tm="100000">
                                              <p:val>
                                                <p:strVal val="#ppt_x"/>
                                              </p:val>
                                            </p:tav>
                                          </p:tavLst>
                                        </p:anim>
                                        <p:anim calcmode="lin" valueType="num">
                                          <p:cBhvr additive="base">
                                            <p:cTn id="28" dur="750" fill="hold"/>
                                            <p:tgtEl>
                                              <p:spTgt spid="47"/>
                                            </p:tgtEl>
                                            <p:attrNameLst>
                                              <p:attrName>ppt_y</p:attrName>
                                            </p:attrNameLst>
                                          </p:cBhvr>
                                          <p:tavLst>
                                            <p:tav tm="0">
                                              <p:val>
                                                <p:strVal val="0-#ppt_h/2"/>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0-#ppt_w/2"/>
                                              </p:val>
                                            </p:tav>
                                            <p:tav tm="100000">
                                              <p:val>
                                                <p:strVal val="#ppt_x"/>
                                              </p:val>
                                            </p:tav>
                                          </p:tavLst>
                                        </p:anim>
                                        <p:anim calcmode="lin" valueType="num">
                                          <p:cBhvr additive="base">
                                            <p:cTn id="32" dur="500" fill="hold"/>
                                            <p:tgtEl>
                                              <p:spTgt spid="5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500" fill="hold"/>
                                            <p:tgtEl>
                                              <p:spTgt spid="51"/>
                                            </p:tgtEl>
                                            <p:attrNameLst>
                                              <p:attrName>ppt_x</p:attrName>
                                            </p:attrNameLst>
                                          </p:cBhvr>
                                          <p:tavLst>
                                            <p:tav tm="0">
                                              <p:val>
                                                <p:strVal val="0-#ppt_w/2"/>
                                              </p:val>
                                            </p:tav>
                                            <p:tav tm="100000">
                                              <p:val>
                                                <p:strVal val="#ppt_x"/>
                                              </p:val>
                                            </p:tav>
                                          </p:tavLst>
                                        </p:anim>
                                        <p:anim calcmode="lin" valueType="num">
                                          <p:cBhvr additive="base">
                                            <p:cTn id="36" dur="500" fill="hold"/>
                                            <p:tgtEl>
                                              <p:spTgt spid="51"/>
                                            </p:tgtEl>
                                            <p:attrNameLst>
                                              <p:attrName>ppt_y</p:attrName>
                                            </p:attrNameLst>
                                          </p:cBhvr>
                                          <p:tavLst>
                                            <p:tav tm="0">
                                              <p:val>
                                                <p:strVal val="#ppt_y"/>
                                              </p:val>
                                            </p:tav>
                                            <p:tav tm="100000">
                                              <p:val>
                                                <p:strVal val="#ppt_y"/>
                                              </p:val>
                                            </p:tav>
                                          </p:tavLst>
                                        </p:anim>
                                      </p:childTnLst>
                                    </p:cTn>
                                  </p:par>
                                </p:childTnLst>
                              </p:cTn>
                            </p:par>
                            <p:par>
                              <p:cTn id="37" fill="hold">
                                <p:stCondLst>
                                  <p:cond delay="3750"/>
                                </p:stCondLst>
                                <p:childTnLst>
                                  <p:par>
                                    <p:cTn id="38" presetID="42" presetClass="entr" presetSubtype="0" fill="hold"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1000"/>
                                            <p:tgtEl>
                                              <p:spTgt spid="52"/>
                                            </p:tgtEl>
                                          </p:cBhvr>
                                        </p:animEffect>
                                        <p:anim calcmode="lin" valueType="num">
                                          <p:cBhvr>
                                            <p:cTn id="41" dur="1000" fill="hold"/>
                                            <p:tgtEl>
                                              <p:spTgt spid="52"/>
                                            </p:tgtEl>
                                            <p:attrNameLst>
                                              <p:attrName>ppt_x</p:attrName>
                                            </p:attrNameLst>
                                          </p:cBhvr>
                                          <p:tavLst>
                                            <p:tav tm="0">
                                              <p:val>
                                                <p:strVal val="#ppt_x"/>
                                              </p:val>
                                            </p:tav>
                                            <p:tav tm="100000">
                                              <p:val>
                                                <p:strVal val="#ppt_x"/>
                                              </p:val>
                                            </p:tav>
                                          </p:tavLst>
                                        </p:anim>
                                        <p:anim calcmode="lin" valueType="num">
                                          <p:cBhvr>
                                            <p:cTn id="42" dur="1000" fill="hold"/>
                                            <p:tgtEl>
                                              <p:spTgt spid="52"/>
                                            </p:tgtEl>
                                            <p:attrNameLst>
                                              <p:attrName>ppt_y</p:attrName>
                                            </p:attrNameLst>
                                          </p:cBhvr>
                                          <p:tavLst>
                                            <p:tav tm="0">
                                              <p:val>
                                                <p:strVal val="#ppt_y+.1"/>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55"/>
                                            </p:tgtEl>
                                            <p:attrNameLst>
                                              <p:attrName>style.visibility</p:attrName>
                                            </p:attrNameLst>
                                          </p:cBhvr>
                                          <p:to>
                                            <p:strVal val="visible"/>
                                          </p:to>
                                        </p:set>
                                        <p:anim calcmode="lin" valueType="num">
                                          <p:cBhvr additive="base">
                                            <p:cTn id="45" dur="500" fill="hold"/>
                                            <p:tgtEl>
                                              <p:spTgt spid="55"/>
                                            </p:tgtEl>
                                            <p:attrNameLst>
                                              <p:attrName>ppt_x</p:attrName>
                                            </p:attrNameLst>
                                          </p:cBhvr>
                                          <p:tavLst>
                                            <p:tav tm="0">
                                              <p:val>
                                                <p:strVal val="0-#ppt_w/2"/>
                                              </p:val>
                                            </p:tav>
                                            <p:tav tm="100000">
                                              <p:val>
                                                <p:strVal val="#ppt_x"/>
                                              </p:val>
                                            </p:tav>
                                          </p:tavLst>
                                        </p:anim>
                                        <p:anim calcmode="lin" valueType="num">
                                          <p:cBhvr additive="base">
                                            <p:cTn id="46" dur="500" fill="hold"/>
                                            <p:tgtEl>
                                              <p:spTgt spid="55"/>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56"/>
                                            </p:tgtEl>
                                            <p:attrNameLst>
                                              <p:attrName>style.visibility</p:attrName>
                                            </p:attrNameLst>
                                          </p:cBhvr>
                                          <p:to>
                                            <p:strVal val="visible"/>
                                          </p:to>
                                        </p:set>
                                        <p:anim calcmode="lin" valueType="num">
                                          <p:cBhvr additive="base">
                                            <p:cTn id="49" dur="500" fill="hold"/>
                                            <p:tgtEl>
                                              <p:spTgt spid="56"/>
                                            </p:tgtEl>
                                            <p:attrNameLst>
                                              <p:attrName>ppt_x</p:attrName>
                                            </p:attrNameLst>
                                          </p:cBhvr>
                                          <p:tavLst>
                                            <p:tav tm="0">
                                              <p:val>
                                                <p:strVal val="0-#ppt_w/2"/>
                                              </p:val>
                                            </p:tav>
                                            <p:tav tm="100000">
                                              <p:val>
                                                <p:strVal val="#ppt_x"/>
                                              </p:val>
                                            </p:tav>
                                          </p:tavLst>
                                        </p:anim>
                                        <p:anim calcmode="lin" valueType="num">
                                          <p:cBhvr additive="base">
                                            <p:cTn id="50" dur="500" fill="hold"/>
                                            <p:tgtEl>
                                              <p:spTgt spid="56"/>
                                            </p:tgtEl>
                                            <p:attrNameLst>
                                              <p:attrName>ppt_y</p:attrName>
                                            </p:attrNameLst>
                                          </p:cBhvr>
                                          <p:tavLst>
                                            <p:tav tm="0">
                                              <p:val>
                                                <p:strVal val="#ppt_y"/>
                                              </p:val>
                                            </p:tav>
                                            <p:tav tm="100000">
                                              <p:val>
                                                <p:strVal val="#ppt_y"/>
                                              </p:val>
                                            </p:tav>
                                          </p:tavLst>
                                        </p:anim>
                                      </p:childTnLst>
                                    </p:cTn>
                                  </p:par>
                                </p:childTnLst>
                              </p:cTn>
                            </p:par>
                            <p:par>
                              <p:cTn id="51" fill="hold">
                                <p:stCondLst>
                                  <p:cond delay="4750"/>
                                </p:stCondLst>
                                <p:childTnLst>
                                  <p:par>
                                    <p:cTn id="52" presetID="42" presetClass="entr" presetSubtype="0" fill="hold" nodeType="afterEffect">
                                      <p:stCondLst>
                                        <p:cond delay="0"/>
                                      </p:stCondLst>
                                      <p:childTnLst>
                                        <p:set>
                                          <p:cBhvr>
                                            <p:cTn id="53" dur="1" fill="hold">
                                              <p:stCondLst>
                                                <p:cond delay="0"/>
                                              </p:stCondLst>
                                            </p:cTn>
                                            <p:tgtEl>
                                              <p:spTgt spid="57"/>
                                            </p:tgtEl>
                                            <p:attrNameLst>
                                              <p:attrName>style.visibility</p:attrName>
                                            </p:attrNameLst>
                                          </p:cBhvr>
                                          <p:to>
                                            <p:strVal val="visible"/>
                                          </p:to>
                                        </p:set>
                                        <p:animEffect transition="in" filter="fade">
                                          <p:cBhvr>
                                            <p:cTn id="54" dur="1000"/>
                                            <p:tgtEl>
                                              <p:spTgt spid="57"/>
                                            </p:tgtEl>
                                          </p:cBhvr>
                                        </p:animEffect>
                                        <p:anim calcmode="lin" valueType="num">
                                          <p:cBhvr>
                                            <p:cTn id="55" dur="1000" fill="hold"/>
                                            <p:tgtEl>
                                              <p:spTgt spid="57"/>
                                            </p:tgtEl>
                                            <p:attrNameLst>
                                              <p:attrName>ppt_x</p:attrName>
                                            </p:attrNameLst>
                                          </p:cBhvr>
                                          <p:tavLst>
                                            <p:tav tm="0">
                                              <p:val>
                                                <p:strVal val="#ppt_x"/>
                                              </p:val>
                                            </p:tav>
                                            <p:tav tm="100000">
                                              <p:val>
                                                <p:strVal val="#ppt_x"/>
                                              </p:val>
                                            </p:tav>
                                          </p:tavLst>
                                        </p:anim>
                                        <p:anim calcmode="lin" valueType="num">
                                          <p:cBhvr>
                                            <p:cTn id="56" dur="1000" fill="hold"/>
                                            <p:tgtEl>
                                              <p:spTgt spid="57"/>
                                            </p:tgtEl>
                                            <p:attrNameLst>
                                              <p:attrName>ppt_y</p:attrName>
                                            </p:attrNameLst>
                                          </p:cBhvr>
                                          <p:tavLst>
                                            <p:tav tm="0">
                                              <p:val>
                                                <p:strVal val="#ppt_y+.1"/>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fill="hold"/>
                                            <p:tgtEl>
                                              <p:spTgt spid="60"/>
                                            </p:tgtEl>
                                            <p:attrNameLst>
                                              <p:attrName>ppt_x</p:attrName>
                                            </p:attrNameLst>
                                          </p:cBhvr>
                                          <p:tavLst>
                                            <p:tav tm="0">
                                              <p:val>
                                                <p:strVal val="0-#ppt_w/2"/>
                                              </p:val>
                                            </p:tav>
                                            <p:tav tm="100000">
                                              <p:val>
                                                <p:strVal val="#ppt_x"/>
                                              </p:val>
                                            </p:tav>
                                          </p:tavLst>
                                        </p:anim>
                                        <p:anim calcmode="lin" valueType="num">
                                          <p:cBhvr additive="base">
                                            <p:cTn id="60" dur="500" fill="hold"/>
                                            <p:tgtEl>
                                              <p:spTgt spid="60"/>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61"/>
                                            </p:tgtEl>
                                            <p:attrNameLst>
                                              <p:attrName>style.visibility</p:attrName>
                                            </p:attrNameLst>
                                          </p:cBhvr>
                                          <p:to>
                                            <p:strVal val="visible"/>
                                          </p:to>
                                        </p:set>
                                        <p:anim calcmode="lin" valueType="num">
                                          <p:cBhvr additive="base">
                                            <p:cTn id="63" dur="500" fill="hold"/>
                                            <p:tgtEl>
                                              <p:spTgt spid="61"/>
                                            </p:tgtEl>
                                            <p:attrNameLst>
                                              <p:attrName>ppt_x</p:attrName>
                                            </p:attrNameLst>
                                          </p:cBhvr>
                                          <p:tavLst>
                                            <p:tav tm="0">
                                              <p:val>
                                                <p:strVal val="0-#ppt_w/2"/>
                                              </p:val>
                                            </p:tav>
                                            <p:tav tm="100000">
                                              <p:val>
                                                <p:strVal val="#ppt_x"/>
                                              </p:val>
                                            </p:tav>
                                          </p:tavLst>
                                        </p:anim>
                                        <p:anim calcmode="lin" valueType="num">
                                          <p:cBhvr additive="base">
                                            <p:cTn id="64" dur="500" fill="hold"/>
                                            <p:tgtEl>
                                              <p:spTgt spid="61"/>
                                            </p:tgtEl>
                                            <p:attrNameLst>
                                              <p:attrName>ppt_y</p:attrName>
                                            </p:attrNameLst>
                                          </p:cBhvr>
                                          <p:tavLst>
                                            <p:tav tm="0">
                                              <p:val>
                                                <p:strVal val="#ppt_y"/>
                                              </p:val>
                                            </p:tav>
                                            <p:tav tm="100000">
                                              <p:val>
                                                <p:strVal val="#ppt_y"/>
                                              </p:val>
                                            </p:tav>
                                          </p:tavLst>
                                        </p:anim>
                                      </p:childTnLst>
                                    </p:cTn>
                                  </p:par>
                                </p:childTnLst>
                              </p:cTn>
                            </p:par>
                            <p:par>
                              <p:cTn id="65" fill="hold">
                                <p:stCondLst>
                                  <p:cond delay="5750"/>
                                </p:stCondLst>
                                <p:childTnLst>
                                  <p:par>
                                    <p:cTn id="66" presetID="42" presetClass="entr" presetSubtype="0" fill="hold" nodeType="afterEffect">
                                      <p:stCondLst>
                                        <p:cond delay="0"/>
                                      </p:stCondLst>
                                      <p:childTnLst>
                                        <p:set>
                                          <p:cBhvr>
                                            <p:cTn id="67" dur="1" fill="hold">
                                              <p:stCondLst>
                                                <p:cond delay="0"/>
                                              </p:stCondLst>
                                            </p:cTn>
                                            <p:tgtEl>
                                              <p:spTgt spid="62"/>
                                            </p:tgtEl>
                                            <p:attrNameLst>
                                              <p:attrName>style.visibility</p:attrName>
                                            </p:attrNameLst>
                                          </p:cBhvr>
                                          <p:to>
                                            <p:strVal val="visible"/>
                                          </p:to>
                                        </p:set>
                                        <p:animEffect transition="in" filter="fade">
                                          <p:cBhvr>
                                            <p:cTn id="68" dur="1000"/>
                                            <p:tgtEl>
                                              <p:spTgt spid="62"/>
                                            </p:tgtEl>
                                          </p:cBhvr>
                                        </p:animEffect>
                                        <p:anim calcmode="lin" valueType="num">
                                          <p:cBhvr>
                                            <p:cTn id="69" dur="1000" fill="hold"/>
                                            <p:tgtEl>
                                              <p:spTgt spid="62"/>
                                            </p:tgtEl>
                                            <p:attrNameLst>
                                              <p:attrName>ppt_x</p:attrName>
                                            </p:attrNameLst>
                                          </p:cBhvr>
                                          <p:tavLst>
                                            <p:tav tm="0">
                                              <p:val>
                                                <p:strVal val="#ppt_x"/>
                                              </p:val>
                                            </p:tav>
                                            <p:tav tm="100000">
                                              <p:val>
                                                <p:strVal val="#ppt_x"/>
                                              </p:val>
                                            </p:tav>
                                          </p:tavLst>
                                        </p:anim>
                                        <p:anim calcmode="lin" valueType="num">
                                          <p:cBhvr>
                                            <p:cTn id="70" dur="1000" fill="hold"/>
                                            <p:tgtEl>
                                              <p:spTgt spid="62"/>
                                            </p:tgtEl>
                                            <p:attrNameLst>
                                              <p:attrName>ppt_y</p:attrName>
                                            </p:attrNameLst>
                                          </p:cBhvr>
                                          <p:tavLst>
                                            <p:tav tm="0">
                                              <p:val>
                                                <p:strVal val="#ppt_y+.1"/>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70"/>
                                            </p:tgtEl>
                                            <p:attrNameLst>
                                              <p:attrName>style.visibility</p:attrName>
                                            </p:attrNameLst>
                                          </p:cBhvr>
                                          <p:to>
                                            <p:strVal val="visible"/>
                                          </p:to>
                                        </p:set>
                                        <p:anim calcmode="lin" valueType="num">
                                          <p:cBhvr additive="base">
                                            <p:cTn id="73" dur="500" fill="hold"/>
                                            <p:tgtEl>
                                              <p:spTgt spid="70"/>
                                            </p:tgtEl>
                                            <p:attrNameLst>
                                              <p:attrName>ppt_x</p:attrName>
                                            </p:attrNameLst>
                                          </p:cBhvr>
                                          <p:tavLst>
                                            <p:tav tm="0">
                                              <p:val>
                                                <p:strVal val="0-#ppt_w/2"/>
                                              </p:val>
                                            </p:tav>
                                            <p:tav tm="100000">
                                              <p:val>
                                                <p:strVal val="#ppt_x"/>
                                              </p:val>
                                            </p:tav>
                                          </p:tavLst>
                                        </p:anim>
                                        <p:anim calcmode="lin" valueType="num">
                                          <p:cBhvr additive="base">
                                            <p:cTn id="74" dur="500" fill="hold"/>
                                            <p:tgtEl>
                                              <p:spTgt spid="70"/>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0"/>
                                      </p:stCondLst>
                                      <p:childTnLst>
                                        <p:set>
                                          <p:cBhvr>
                                            <p:cTn id="76" dur="1" fill="hold">
                                              <p:stCondLst>
                                                <p:cond delay="0"/>
                                              </p:stCondLst>
                                            </p:cTn>
                                            <p:tgtEl>
                                              <p:spTgt spid="73"/>
                                            </p:tgtEl>
                                            <p:attrNameLst>
                                              <p:attrName>style.visibility</p:attrName>
                                            </p:attrNameLst>
                                          </p:cBhvr>
                                          <p:to>
                                            <p:strVal val="visible"/>
                                          </p:to>
                                        </p:set>
                                        <p:anim calcmode="lin" valueType="num">
                                          <p:cBhvr additive="base">
                                            <p:cTn id="77" dur="500" fill="hold"/>
                                            <p:tgtEl>
                                              <p:spTgt spid="73"/>
                                            </p:tgtEl>
                                            <p:attrNameLst>
                                              <p:attrName>ppt_x</p:attrName>
                                            </p:attrNameLst>
                                          </p:cBhvr>
                                          <p:tavLst>
                                            <p:tav tm="0">
                                              <p:val>
                                                <p:strVal val="0-#ppt_w/2"/>
                                              </p:val>
                                            </p:tav>
                                            <p:tav tm="100000">
                                              <p:val>
                                                <p:strVal val="#ppt_x"/>
                                              </p:val>
                                            </p:tav>
                                          </p:tavLst>
                                        </p:anim>
                                        <p:anim calcmode="lin" valueType="num">
                                          <p:cBhvr additive="base">
                                            <p:cTn id="78" dur="500" fill="hold"/>
                                            <p:tgtEl>
                                              <p:spTgt spid="73"/>
                                            </p:tgtEl>
                                            <p:attrNameLst>
                                              <p:attrName>ppt_y</p:attrName>
                                            </p:attrNameLst>
                                          </p:cBhvr>
                                          <p:tavLst>
                                            <p:tav tm="0">
                                              <p:val>
                                                <p:strVal val="#ppt_y"/>
                                              </p:val>
                                            </p:tav>
                                            <p:tav tm="100000">
                                              <p:val>
                                                <p:strVal val="#ppt_y"/>
                                              </p:val>
                                            </p:tav>
                                          </p:tavLst>
                                        </p:anim>
                                      </p:childTnLst>
                                    </p:cTn>
                                  </p:par>
                                </p:childTnLst>
                              </p:cTn>
                            </p:par>
                            <p:par>
                              <p:cTn id="79" fill="hold">
                                <p:stCondLst>
                                  <p:cond delay="6750"/>
                                </p:stCondLst>
                                <p:childTnLst>
                                  <p:par>
                                    <p:cTn id="80" presetID="42" presetClass="entr" presetSubtype="0" fill="hold" nodeType="afterEffect">
                                      <p:stCondLst>
                                        <p:cond delay="0"/>
                                      </p:stCondLst>
                                      <p:childTnLst>
                                        <p:set>
                                          <p:cBhvr>
                                            <p:cTn id="81" dur="1" fill="hold">
                                              <p:stCondLst>
                                                <p:cond delay="0"/>
                                              </p:stCondLst>
                                            </p:cTn>
                                            <p:tgtEl>
                                              <p:spTgt spid="74"/>
                                            </p:tgtEl>
                                            <p:attrNameLst>
                                              <p:attrName>style.visibility</p:attrName>
                                            </p:attrNameLst>
                                          </p:cBhvr>
                                          <p:to>
                                            <p:strVal val="visible"/>
                                          </p:to>
                                        </p:set>
                                        <p:animEffect transition="in" filter="fade">
                                          <p:cBhvr>
                                            <p:cTn id="82" dur="1000"/>
                                            <p:tgtEl>
                                              <p:spTgt spid="74"/>
                                            </p:tgtEl>
                                          </p:cBhvr>
                                        </p:animEffect>
                                        <p:anim calcmode="lin" valueType="num">
                                          <p:cBhvr>
                                            <p:cTn id="83" dur="1000" fill="hold"/>
                                            <p:tgtEl>
                                              <p:spTgt spid="74"/>
                                            </p:tgtEl>
                                            <p:attrNameLst>
                                              <p:attrName>ppt_x</p:attrName>
                                            </p:attrNameLst>
                                          </p:cBhvr>
                                          <p:tavLst>
                                            <p:tav tm="0">
                                              <p:val>
                                                <p:strVal val="#ppt_x"/>
                                              </p:val>
                                            </p:tav>
                                            <p:tav tm="100000">
                                              <p:val>
                                                <p:strVal val="#ppt_x"/>
                                              </p:val>
                                            </p:tav>
                                          </p:tavLst>
                                        </p:anim>
                                        <p:anim calcmode="lin" valueType="num">
                                          <p:cBhvr>
                                            <p:cTn id="84" dur="1000" fill="hold"/>
                                            <p:tgtEl>
                                              <p:spTgt spid="74"/>
                                            </p:tgtEl>
                                            <p:attrNameLst>
                                              <p:attrName>ppt_y</p:attrName>
                                            </p:attrNameLst>
                                          </p:cBhvr>
                                          <p:tavLst>
                                            <p:tav tm="0">
                                              <p:val>
                                                <p:strVal val="#ppt_y+.1"/>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77"/>
                                            </p:tgtEl>
                                            <p:attrNameLst>
                                              <p:attrName>style.visibility</p:attrName>
                                            </p:attrNameLst>
                                          </p:cBhvr>
                                          <p:to>
                                            <p:strVal val="visible"/>
                                          </p:to>
                                        </p:set>
                                        <p:anim calcmode="lin" valueType="num">
                                          <p:cBhvr additive="base">
                                            <p:cTn id="87" dur="500" fill="hold"/>
                                            <p:tgtEl>
                                              <p:spTgt spid="77"/>
                                            </p:tgtEl>
                                            <p:attrNameLst>
                                              <p:attrName>ppt_x</p:attrName>
                                            </p:attrNameLst>
                                          </p:cBhvr>
                                          <p:tavLst>
                                            <p:tav tm="0">
                                              <p:val>
                                                <p:strVal val="0-#ppt_w/2"/>
                                              </p:val>
                                            </p:tav>
                                            <p:tav tm="100000">
                                              <p:val>
                                                <p:strVal val="#ppt_x"/>
                                              </p:val>
                                            </p:tav>
                                          </p:tavLst>
                                        </p:anim>
                                        <p:anim calcmode="lin" valueType="num">
                                          <p:cBhvr additive="base">
                                            <p:cTn id="88" dur="500" fill="hold"/>
                                            <p:tgtEl>
                                              <p:spTgt spid="77"/>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78"/>
                                            </p:tgtEl>
                                            <p:attrNameLst>
                                              <p:attrName>style.visibility</p:attrName>
                                            </p:attrNameLst>
                                          </p:cBhvr>
                                          <p:to>
                                            <p:strVal val="visible"/>
                                          </p:to>
                                        </p:set>
                                        <p:anim calcmode="lin" valueType="num">
                                          <p:cBhvr additive="base">
                                            <p:cTn id="91" dur="500" fill="hold"/>
                                            <p:tgtEl>
                                              <p:spTgt spid="78"/>
                                            </p:tgtEl>
                                            <p:attrNameLst>
                                              <p:attrName>ppt_x</p:attrName>
                                            </p:attrNameLst>
                                          </p:cBhvr>
                                          <p:tavLst>
                                            <p:tav tm="0">
                                              <p:val>
                                                <p:strVal val="0-#ppt_w/2"/>
                                              </p:val>
                                            </p:tav>
                                            <p:tav tm="100000">
                                              <p:val>
                                                <p:strVal val="#ppt_x"/>
                                              </p:val>
                                            </p:tav>
                                          </p:tavLst>
                                        </p:anim>
                                        <p:anim calcmode="lin" valueType="num">
                                          <p:cBhvr additive="base">
                                            <p:cTn id="92" dur="500" fill="hold"/>
                                            <p:tgtEl>
                                              <p:spTgt spid="78"/>
                                            </p:tgtEl>
                                            <p:attrNameLst>
                                              <p:attrName>ppt_y</p:attrName>
                                            </p:attrNameLst>
                                          </p:cBhvr>
                                          <p:tavLst>
                                            <p:tav tm="0">
                                              <p:val>
                                                <p:strVal val="#ppt_y"/>
                                              </p:val>
                                            </p:tav>
                                            <p:tav tm="100000">
                                              <p:val>
                                                <p:strVal val="#ppt_y"/>
                                              </p:val>
                                            </p:tav>
                                          </p:tavLst>
                                        </p:anim>
                                      </p:childTnLst>
                                    </p:cTn>
                                  </p:par>
                                </p:childTnLst>
                              </p:cTn>
                            </p:par>
                            <p:par>
                              <p:cTn id="93" fill="hold">
                                <p:stCondLst>
                                  <p:cond delay="7750"/>
                                </p:stCondLst>
                                <p:childTnLst>
                                  <p:par>
                                    <p:cTn id="94" presetID="42" presetClass="entr" presetSubtype="0" fill="hold" nodeType="afterEffect">
                                      <p:stCondLst>
                                        <p:cond delay="0"/>
                                      </p:stCondLst>
                                      <p:childTnLst>
                                        <p:set>
                                          <p:cBhvr>
                                            <p:cTn id="95" dur="1" fill="hold">
                                              <p:stCondLst>
                                                <p:cond delay="0"/>
                                              </p:stCondLst>
                                            </p:cTn>
                                            <p:tgtEl>
                                              <p:spTgt spid="79"/>
                                            </p:tgtEl>
                                            <p:attrNameLst>
                                              <p:attrName>style.visibility</p:attrName>
                                            </p:attrNameLst>
                                          </p:cBhvr>
                                          <p:to>
                                            <p:strVal val="visible"/>
                                          </p:to>
                                        </p:set>
                                        <p:animEffect transition="in" filter="fade">
                                          <p:cBhvr>
                                            <p:cTn id="96" dur="1000"/>
                                            <p:tgtEl>
                                              <p:spTgt spid="79"/>
                                            </p:tgtEl>
                                          </p:cBhvr>
                                        </p:animEffect>
                                        <p:anim calcmode="lin" valueType="num">
                                          <p:cBhvr>
                                            <p:cTn id="97" dur="1000" fill="hold"/>
                                            <p:tgtEl>
                                              <p:spTgt spid="79"/>
                                            </p:tgtEl>
                                            <p:attrNameLst>
                                              <p:attrName>ppt_x</p:attrName>
                                            </p:attrNameLst>
                                          </p:cBhvr>
                                          <p:tavLst>
                                            <p:tav tm="0">
                                              <p:val>
                                                <p:strVal val="#ppt_x"/>
                                              </p:val>
                                            </p:tav>
                                            <p:tav tm="100000">
                                              <p:val>
                                                <p:strVal val="#ppt_x"/>
                                              </p:val>
                                            </p:tav>
                                          </p:tavLst>
                                        </p:anim>
                                        <p:anim calcmode="lin" valueType="num">
                                          <p:cBhvr>
                                            <p:cTn id="98"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5" grpId="0"/>
          <p:bldP spid="56" grpId="0"/>
          <p:bldP spid="60" grpId="0"/>
          <p:bldP spid="61" grpId="0"/>
          <p:bldP spid="70" grpId="0"/>
          <p:bldP spid="73" grpId="0"/>
          <p:bldP spid="77" grpId="0"/>
          <p:bldP spid="7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2"/>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cs typeface="+mn-ea"/>
                <a:sym typeface="+mn-lt"/>
              </a:rPr>
              <a:t>网络营销方案</a:t>
            </a:r>
            <a:endParaRPr lang="zh-CN" altLang="en-US" dirty="0">
              <a:solidFill>
                <a:schemeClr val="tx1">
                  <a:lumMod val="65000"/>
                  <a:lumOff val="35000"/>
                </a:schemeClr>
              </a:solidFill>
              <a:cs typeface="+mn-ea"/>
              <a:sym typeface="+mn-lt"/>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3242575" y="2750751"/>
            <a:ext cx="831850" cy="830262"/>
            <a:chOff x="3241675" y="2678113"/>
            <a:chExt cx="831850" cy="830262"/>
          </a:xfrm>
        </p:grpSpPr>
        <p:sp>
          <p:nvSpPr>
            <p:cNvPr id="17" name="Oval 7"/>
            <p:cNvSpPr>
              <a:spLocks noChangeArrowheads="1"/>
            </p:cNvSpPr>
            <p:nvPr/>
          </p:nvSpPr>
          <p:spPr bwMode="auto">
            <a:xfrm>
              <a:off x="3241675" y="2678113"/>
              <a:ext cx="831850" cy="830262"/>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0" name="组合 19"/>
          <p:cNvGrpSpPr/>
          <p:nvPr/>
        </p:nvGrpSpPr>
        <p:grpSpPr>
          <a:xfrm>
            <a:off x="2726638" y="1708112"/>
            <a:ext cx="831850" cy="831850"/>
            <a:chOff x="2725738" y="1484313"/>
            <a:chExt cx="831850" cy="831850"/>
          </a:xfrm>
        </p:grpSpPr>
        <p:sp>
          <p:nvSpPr>
            <p:cNvPr id="21" name="Oval 6"/>
            <p:cNvSpPr>
              <a:spLocks noChangeArrowheads="1"/>
            </p:cNvSpPr>
            <p:nvPr/>
          </p:nvSpPr>
          <p:spPr bwMode="auto">
            <a:xfrm>
              <a:off x="2725738" y="1484313"/>
              <a:ext cx="831850" cy="831850"/>
            </a:xfrm>
            <a:prstGeom prst="ellipse">
              <a:avLst/>
            </a:pr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 name="Freeform 12"/>
            <p:cNvSpPr>
              <a:spLocks/>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Freeform 13"/>
            <p:cNvSpPr>
              <a:spLocks/>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4" name="组合 23"/>
          <p:cNvGrpSpPr/>
          <p:nvPr/>
        </p:nvGrpSpPr>
        <p:grpSpPr>
          <a:xfrm>
            <a:off x="3242575" y="3906934"/>
            <a:ext cx="831850" cy="831850"/>
            <a:chOff x="3241675" y="4133850"/>
            <a:chExt cx="831850" cy="831850"/>
          </a:xfrm>
        </p:grpSpPr>
        <p:sp>
          <p:nvSpPr>
            <p:cNvPr id="25" name="Oval 9"/>
            <p:cNvSpPr>
              <a:spLocks noChangeArrowheads="1"/>
            </p:cNvSpPr>
            <p:nvPr/>
          </p:nvSpPr>
          <p:spPr bwMode="auto">
            <a:xfrm>
              <a:off x="3241675" y="4133850"/>
              <a:ext cx="831850" cy="831850"/>
            </a:xfrm>
            <a:prstGeom prst="ellipse">
              <a:avLst/>
            </a:pr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6"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Freeform 16"/>
            <p:cNvSpPr>
              <a:spLocks/>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9" name="Freeform 17"/>
            <p:cNvSpPr>
              <a:spLocks/>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30" name="组合 29"/>
          <p:cNvGrpSpPr/>
          <p:nvPr/>
        </p:nvGrpSpPr>
        <p:grpSpPr>
          <a:xfrm>
            <a:off x="2726638" y="4948943"/>
            <a:ext cx="831850" cy="830262"/>
            <a:chOff x="2725738" y="5327650"/>
            <a:chExt cx="831850" cy="830262"/>
          </a:xfrm>
        </p:grpSpPr>
        <p:sp>
          <p:nvSpPr>
            <p:cNvPr id="31" name="Oval 8"/>
            <p:cNvSpPr>
              <a:spLocks noChangeArrowheads="1"/>
            </p:cNvSpPr>
            <p:nvPr/>
          </p:nvSpPr>
          <p:spPr bwMode="auto">
            <a:xfrm>
              <a:off x="2725738" y="5327650"/>
              <a:ext cx="831850" cy="830262"/>
            </a:xfrm>
            <a:prstGeom prst="ellipse">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2"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33" name="组合 32"/>
          <p:cNvGrpSpPr/>
          <p:nvPr/>
        </p:nvGrpSpPr>
        <p:grpSpPr>
          <a:xfrm>
            <a:off x="1035332" y="2802386"/>
            <a:ext cx="1939925" cy="1939925"/>
            <a:chOff x="877888" y="2946400"/>
            <a:chExt cx="1939925" cy="1939925"/>
          </a:xfrm>
        </p:grpSpPr>
        <p:sp>
          <p:nvSpPr>
            <p:cNvPr id="34" name="Oval 5"/>
            <p:cNvSpPr>
              <a:spLocks noChangeArrowheads="1"/>
            </p:cNvSpPr>
            <p:nvPr/>
          </p:nvSpPr>
          <p:spPr bwMode="auto">
            <a:xfrm>
              <a:off x="877888" y="2946400"/>
              <a:ext cx="1939925" cy="1939925"/>
            </a:xfrm>
            <a:prstGeom prst="ellipse">
              <a:avLst/>
            </a:pr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5" name="TextBox 34"/>
            <p:cNvSpPr txBox="1"/>
            <p:nvPr/>
          </p:nvSpPr>
          <p:spPr>
            <a:xfrm>
              <a:off x="1078684" y="3193087"/>
              <a:ext cx="1538332" cy="1446550"/>
            </a:xfrm>
            <a:prstGeom prst="rect">
              <a:avLst/>
            </a:prstGeom>
            <a:noFill/>
          </p:spPr>
          <p:txBody>
            <a:bodyPr wrap="square" rtlCol="0">
              <a:spAutoFit/>
            </a:bodyPr>
            <a:lstStyle/>
            <a:p>
              <a:pPr algn="ctr"/>
              <a:r>
                <a:rPr lang="zh-CN" altLang="en-US" sz="4400" b="1" dirty="0" smtClean="0">
                  <a:solidFill>
                    <a:schemeClr val="bg1"/>
                  </a:solidFill>
                  <a:cs typeface="+mn-ea"/>
                  <a:sym typeface="+mn-lt"/>
                </a:rPr>
                <a:t>网络营销</a:t>
              </a:r>
              <a:endParaRPr lang="zh-CN" altLang="en-US" sz="4400" b="1" dirty="0">
                <a:solidFill>
                  <a:schemeClr val="bg1"/>
                </a:solidFill>
                <a:cs typeface="+mn-ea"/>
                <a:sym typeface="+mn-lt"/>
              </a:endParaRPr>
            </a:p>
          </p:txBody>
        </p:sp>
      </p:grpSp>
      <p:sp>
        <p:nvSpPr>
          <p:cNvPr id="36" name="TextBox 35"/>
          <p:cNvSpPr txBox="1"/>
          <p:nvPr/>
        </p:nvSpPr>
        <p:spPr>
          <a:xfrm>
            <a:off x="3579001" y="1483267"/>
            <a:ext cx="1997346" cy="369332"/>
          </a:xfrm>
          <a:prstGeom prst="rect">
            <a:avLst/>
          </a:prstGeom>
          <a:noFill/>
        </p:spPr>
        <p:txBody>
          <a:bodyPr wrap="square" rtlCol="0">
            <a:spAutoFit/>
          </a:bodyPr>
          <a:lstStyle/>
          <a:p>
            <a:r>
              <a:rPr lang="en-US" altLang="zh-CN" b="1" dirty="0" smtClean="0">
                <a:solidFill>
                  <a:schemeClr val="tx1">
                    <a:lumMod val="65000"/>
                    <a:lumOff val="35000"/>
                  </a:schemeClr>
                </a:solidFill>
                <a:cs typeface="+mn-ea"/>
                <a:sym typeface="+mn-lt"/>
              </a:rPr>
              <a:t>QQ</a:t>
            </a:r>
            <a:r>
              <a:rPr lang="zh-CN" altLang="en-US" b="1" dirty="0" smtClean="0">
                <a:solidFill>
                  <a:schemeClr val="tx1">
                    <a:lumMod val="65000"/>
                    <a:lumOff val="35000"/>
                  </a:schemeClr>
                </a:solidFill>
                <a:cs typeface="+mn-ea"/>
                <a:sym typeface="+mn-lt"/>
              </a:rPr>
              <a:t>空间</a:t>
            </a:r>
            <a:endParaRPr lang="zh-CN" altLang="en-US" b="1" dirty="0">
              <a:solidFill>
                <a:schemeClr val="tx1">
                  <a:lumMod val="65000"/>
                  <a:lumOff val="35000"/>
                </a:schemeClr>
              </a:solidFill>
              <a:cs typeface="+mn-ea"/>
              <a:sym typeface="+mn-lt"/>
            </a:endParaRPr>
          </a:p>
        </p:txBody>
      </p:sp>
      <p:sp>
        <p:nvSpPr>
          <p:cNvPr id="37" name="TextBox 36"/>
          <p:cNvSpPr txBox="1"/>
          <p:nvPr/>
        </p:nvSpPr>
        <p:spPr>
          <a:xfrm>
            <a:off x="3641406" y="1841618"/>
            <a:ext cx="7351814" cy="523220"/>
          </a:xfrm>
          <a:prstGeom prst="rect">
            <a:avLst/>
          </a:prstGeom>
          <a:noFill/>
        </p:spPr>
        <p:txBody>
          <a:bodyPr wrap="square" rtlCol="0">
            <a:spAutoFit/>
          </a:bodyPr>
          <a:lstStyle/>
          <a:p>
            <a:r>
              <a:rPr lang="zh-CN" altLang="en-US" sz="1400" dirty="0" smtClean="0">
                <a:solidFill>
                  <a:schemeClr val="tx1">
                    <a:lumMod val="65000"/>
                    <a:lumOff val="35000"/>
                  </a:schemeClr>
                </a:solidFill>
                <a:cs typeface="+mn-ea"/>
                <a:sym typeface="+mn-lt"/>
              </a:rPr>
              <a:t>利用</a:t>
            </a:r>
            <a:r>
              <a:rPr lang="en-US" altLang="zh-CN" sz="1400" dirty="0" smtClean="0">
                <a:solidFill>
                  <a:schemeClr val="tx1">
                    <a:lumMod val="65000"/>
                    <a:lumOff val="35000"/>
                  </a:schemeClr>
                </a:solidFill>
                <a:cs typeface="+mn-ea"/>
                <a:sym typeface="+mn-lt"/>
              </a:rPr>
              <a:t>QQ</a:t>
            </a:r>
            <a:r>
              <a:rPr lang="zh-CN" altLang="en-US" sz="1400" dirty="0" smtClean="0">
                <a:solidFill>
                  <a:schemeClr val="tx1">
                    <a:lumMod val="65000"/>
                    <a:lumOff val="35000"/>
                  </a:schemeClr>
                </a:solidFill>
                <a:cs typeface="+mn-ea"/>
                <a:sym typeface="+mn-lt"/>
              </a:rPr>
              <a:t>空间来进行朋友圈间的传播，达到广告目的。</a:t>
            </a:r>
            <a:r>
              <a:rPr lang="zh-CN" altLang="en-US" sz="1400" dirty="0">
                <a:solidFill>
                  <a:schemeClr val="tx1">
                    <a:lumMod val="65000"/>
                    <a:lumOff val="35000"/>
                  </a:schemeClr>
                </a:solidFill>
                <a:cs typeface="+mn-ea"/>
                <a:sym typeface="+mn-lt"/>
              </a:rPr>
              <a:t>利用</a:t>
            </a:r>
            <a:r>
              <a:rPr lang="en-US" altLang="zh-CN" sz="1400" dirty="0">
                <a:solidFill>
                  <a:schemeClr val="tx1">
                    <a:lumMod val="65000"/>
                    <a:lumOff val="35000"/>
                  </a:schemeClr>
                </a:solidFill>
                <a:cs typeface="+mn-ea"/>
                <a:sym typeface="+mn-lt"/>
              </a:rPr>
              <a:t>QQ</a:t>
            </a:r>
            <a:r>
              <a:rPr lang="zh-CN" altLang="en-US" sz="1400" dirty="0">
                <a:solidFill>
                  <a:schemeClr val="tx1">
                    <a:lumMod val="65000"/>
                    <a:lumOff val="35000"/>
                  </a:schemeClr>
                </a:solidFill>
                <a:cs typeface="+mn-ea"/>
                <a:sym typeface="+mn-lt"/>
              </a:rPr>
              <a:t>空间来进行朋友圈间的传播，达到广告目的</a:t>
            </a:r>
            <a:r>
              <a:rPr lang="zh-CN" altLang="en-US" sz="1400" dirty="0" smtClean="0">
                <a:solidFill>
                  <a:schemeClr val="tx1">
                    <a:lumMod val="65000"/>
                    <a:lumOff val="35000"/>
                  </a:schemeClr>
                </a:solidFill>
                <a:cs typeface="+mn-ea"/>
                <a:sym typeface="+mn-lt"/>
              </a:rPr>
              <a:t>。</a:t>
            </a:r>
            <a:r>
              <a:rPr lang="zh-CN" altLang="en-US" sz="1400" dirty="0">
                <a:solidFill>
                  <a:schemeClr val="tx1">
                    <a:lumMod val="65000"/>
                    <a:lumOff val="35000"/>
                  </a:schemeClr>
                </a:solidFill>
                <a:cs typeface="+mn-ea"/>
                <a:sym typeface="+mn-lt"/>
              </a:rPr>
              <a:t>利用</a:t>
            </a:r>
            <a:r>
              <a:rPr lang="en-US" altLang="zh-CN" sz="1400" dirty="0">
                <a:solidFill>
                  <a:schemeClr val="tx1">
                    <a:lumMod val="65000"/>
                    <a:lumOff val="35000"/>
                  </a:schemeClr>
                </a:solidFill>
                <a:cs typeface="+mn-ea"/>
                <a:sym typeface="+mn-lt"/>
              </a:rPr>
              <a:t>QQ</a:t>
            </a:r>
            <a:r>
              <a:rPr lang="zh-CN" altLang="en-US" sz="1400" dirty="0">
                <a:solidFill>
                  <a:schemeClr val="tx1">
                    <a:lumMod val="65000"/>
                    <a:lumOff val="35000"/>
                  </a:schemeClr>
                </a:solidFill>
                <a:cs typeface="+mn-ea"/>
                <a:sym typeface="+mn-lt"/>
              </a:rPr>
              <a:t>空间来进行朋友圈间的传播，达到广告目的</a:t>
            </a:r>
            <a:r>
              <a:rPr lang="zh-CN" altLang="en-US" sz="1400" dirty="0" smtClean="0">
                <a:solidFill>
                  <a:schemeClr val="tx1">
                    <a:lumMod val="65000"/>
                    <a:lumOff val="35000"/>
                  </a:schemeClr>
                </a:solidFill>
                <a:cs typeface="+mn-ea"/>
                <a:sym typeface="+mn-lt"/>
              </a:rPr>
              <a:t>。</a:t>
            </a:r>
            <a:endParaRPr lang="zh-CN" altLang="en-US" sz="1400" dirty="0">
              <a:solidFill>
                <a:schemeClr val="tx1">
                  <a:lumMod val="65000"/>
                  <a:lumOff val="35000"/>
                </a:schemeClr>
              </a:solidFill>
              <a:cs typeface="+mn-ea"/>
              <a:sym typeface="+mn-lt"/>
            </a:endParaRPr>
          </a:p>
        </p:txBody>
      </p:sp>
      <p:sp>
        <p:nvSpPr>
          <p:cNvPr id="38" name="TextBox 37"/>
          <p:cNvSpPr txBox="1"/>
          <p:nvPr/>
        </p:nvSpPr>
        <p:spPr>
          <a:xfrm>
            <a:off x="3579001" y="4985217"/>
            <a:ext cx="1997346" cy="369332"/>
          </a:xfrm>
          <a:prstGeom prst="rect">
            <a:avLst/>
          </a:prstGeom>
          <a:noFill/>
        </p:spPr>
        <p:txBody>
          <a:bodyPr wrap="square" rtlCol="0">
            <a:spAutoFit/>
          </a:bodyPr>
          <a:lstStyle/>
          <a:p>
            <a:r>
              <a:rPr lang="zh-CN" altLang="en-US" b="1" dirty="0" smtClean="0">
                <a:solidFill>
                  <a:schemeClr val="tx1">
                    <a:lumMod val="65000"/>
                    <a:lumOff val="35000"/>
                  </a:schemeClr>
                </a:solidFill>
                <a:cs typeface="+mn-ea"/>
                <a:sym typeface="+mn-lt"/>
              </a:rPr>
              <a:t>本地论坛社区</a:t>
            </a:r>
            <a:endParaRPr lang="zh-CN" altLang="en-US" b="1" dirty="0">
              <a:solidFill>
                <a:schemeClr val="tx1">
                  <a:lumMod val="65000"/>
                  <a:lumOff val="35000"/>
                </a:schemeClr>
              </a:solidFill>
              <a:cs typeface="+mn-ea"/>
              <a:sym typeface="+mn-lt"/>
            </a:endParaRPr>
          </a:p>
        </p:txBody>
      </p:sp>
      <p:sp>
        <p:nvSpPr>
          <p:cNvPr id="39" name="TextBox 38"/>
          <p:cNvSpPr txBox="1"/>
          <p:nvPr/>
        </p:nvSpPr>
        <p:spPr>
          <a:xfrm>
            <a:off x="3641406" y="5292497"/>
            <a:ext cx="7351814" cy="523220"/>
          </a:xfrm>
          <a:prstGeom prst="rect">
            <a:avLst/>
          </a:prstGeom>
          <a:noFill/>
        </p:spPr>
        <p:txBody>
          <a:bodyPr wrap="square" rtlCol="0">
            <a:spAutoFit/>
          </a:bodyPr>
          <a:lstStyle/>
          <a:p>
            <a:r>
              <a:rPr lang="zh-CN" altLang="en-US" sz="1400" dirty="0" smtClean="0">
                <a:solidFill>
                  <a:schemeClr val="tx1">
                    <a:lumMod val="65000"/>
                    <a:lumOff val="35000"/>
                  </a:schemeClr>
                </a:solidFill>
                <a:cs typeface="+mn-ea"/>
                <a:sym typeface="+mn-lt"/>
              </a:rPr>
              <a:t>利用</a:t>
            </a:r>
            <a:r>
              <a:rPr lang="en-US" altLang="zh-CN" sz="1400" dirty="0" smtClean="0">
                <a:solidFill>
                  <a:schemeClr val="tx1">
                    <a:lumMod val="65000"/>
                    <a:lumOff val="35000"/>
                  </a:schemeClr>
                </a:solidFill>
                <a:cs typeface="+mn-ea"/>
                <a:sym typeface="+mn-lt"/>
              </a:rPr>
              <a:t>QQ</a:t>
            </a:r>
            <a:r>
              <a:rPr lang="zh-CN" altLang="en-US" sz="1400" dirty="0" smtClean="0">
                <a:solidFill>
                  <a:schemeClr val="tx1">
                    <a:lumMod val="65000"/>
                    <a:lumOff val="35000"/>
                  </a:schemeClr>
                </a:solidFill>
                <a:cs typeface="+mn-ea"/>
                <a:sym typeface="+mn-lt"/>
              </a:rPr>
              <a:t>空间来进行朋友圈间的传播，达到广告目的。</a:t>
            </a:r>
            <a:r>
              <a:rPr lang="zh-CN" altLang="en-US" sz="1400" dirty="0">
                <a:solidFill>
                  <a:schemeClr val="tx1">
                    <a:lumMod val="65000"/>
                    <a:lumOff val="35000"/>
                  </a:schemeClr>
                </a:solidFill>
                <a:cs typeface="+mn-ea"/>
                <a:sym typeface="+mn-lt"/>
              </a:rPr>
              <a:t>利用</a:t>
            </a:r>
            <a:r>
              <a:rPr lang="en-US" altLang="zh-CN" sz="1400" dirty="0">
                <a:solidFill>
                  <a:schemeClr val="tx1">
                    <a:lumMod val="65000"/>
                    <a:lumOff val="35000"/>
                  </a:schemeClr>
                </a:solidFill>
                <a:cs typeface="+mn-ea"/>
                <a:sym typeface="+mn-lt"/>
              </a:rPr>
              <a:t>QQ</a:t>
            </a:r>
            <a:r>
              <a:rPr lang="zh-CN" altLang="en-US" sz="1400" dirty="0">
                <a:solidFill>
                  <a:schemeClr val="tx1">
                    <a:lumMod val="65000"/>
                    <a:lumOff val="35000"/>
                  </a:schemeClr>
                </a:solidFill>
                <a:cs typeface="+mn-ea"/>
                <a:sym typeface="+mn-lt"/>
              </a:rPr>
              <a:t>空间来进行朋友圈间的传播，达到广告目的</a:t>
            </a:r>
            <a:r>
              <a:rPr lang="zh-CN" altLang="en-US" sz="1400" dirty="0" smtClean="0">
                <a:solidFill>
                  <a:schemeClr val="tx1">
                    <a:lumMod val="65000"/>
                    <a:lumOff val="35000"/>
                  </a:schemeClr>
                </a:solidFill>
                <a:cs typeface="+mn-ea"/>
                <a:sym typeface="+mn-lt"/>
              </a:rPr>
              <a:t>。</a:t>
            </a:r>
            <a:r>
              <a:rPr lang="zh-CN" altLang="en-US" sz="1400" dirty="0">
                <a:solidFill>
                  <a:schemeClr val="tx1">
                    <a:lumMod val="65000"/>
                    <a:lumOff val="35000"/>
                  </a:schemeClr>
                </a:solidFill>
                <a:cs typeface="+mn-ea"/>
                <a:sym typeface="+mn-lt"/>
              </a:rPr>
              <a:t>利用</a:t>
            </a:r>
            <a:r>
              <a:rPr lang="en-US" altLang="zh-CN" sz="1400" dirty="0">
                <a:solidFill>
                  <a:schemeClr val="tx1">
                    <a:lumMod val="65000"/>
                    <a:lumOff val="35000"/>
                  </a:schemeClr>
                </a:solidFill>
                <a:cs typeface="+mn-ea"/>
                <a:sym typeface="+mn-lt"/>
              </a:rPr>
              <a:t>QQ</a:t>
            </a:r>
            <a:r>
              <a:rPr lang="zh-CN" altLang="en-US" sz="1400" dirty="0">
                <a:solidFill>
                  <a:schemeClr val="tx1">
                    <a:lumMod val="65000"/>
                    <a:lumOff val="35000"/>
                  </a:schemeClr>
                </a:solidFill>
                <a:cs typeface="+mn-ea"/>
                <a:sym typeface="+mn-lt"/>
              </a:rPr>
              <a:t>空间来进行朋友圈间的传播，达到广告目的</a:t>
            </a:r>
            <a:r>
              <a:rPr lang="zh-CN" altLang="en-US" sz="1400" dirty="0" smtClean="0">
                <a:solidFill>
                  <a:schemeClr val="tx1">
                    <a:lumMod val="65000"/>
                    <a:lumOff val="35000"/>
                  </a:schemeClr>
                </a:solidFill>
                <a:cs typeface="+mn-ea"/>
                <a:sym typeface="+mn-lt"/>
              </a:rPr>
              <a:t>。</a:t>
            </a:r>
            <a:endParaRPr lang="zh-CN" altLang="en-US" sz="1400" dirty="0">
              <a:solidFill>
                <a:schemeClr val="tx1">
                  <a:lumMod val="65000"/>
                  <a:lumOff val="35000"/>
                </a:schemeClr>
              </a:solidFill>
              <a:cs typeface="+mn-ea"/>
              <a:sym typeface="+mn-lt"/>
            </a:endParaRPr>
          </a:p>
        </p:txBody>
      </p:sp>
      <p:sp>
        <p:nvSpPr>
          <p:cNvPr id="40" name="TextBox 39"/>
          <p:cNvSpPr txBox="1"/>
          <p:nvPr/>
        </p:nvSpPr>
        <p:spPr>
          <a:xfrm>
            <a:off x="4083968" y="3706140"/>
            <a:ext cx="1997346" cy="369332"/>
          </a:xfrm>
          <a:prstGeom prst="rect">
            <a:avLst/>
          </a:prstGeom>
          <a:noFill/>
        </p:spPr>
        <p:txBody>
          <a:bodyPr wrap="square" rtlCol="0">
            <a:spAutoFit/>
          </a:bodyPr>
          <a:lstStyle/>
          <a:p>
            <a:r>
              <a:rPr lang="zh-CN" altLang="en-US" b="1" dirty="0" smtClean="0">
                <a:solidFill>
                  <a:schemeClr val="tx1">
                    <a:lumMod val="65000"/>
                    <a:lumOff val="35000"/>
                  </a:schemeClr>
                </a:solidFill>
                <a:cs typeface="+mn-ea"/>
                <a:sym typeface="+mn-lt"/>
              </a:rPr>
              <a:t>微博营销</a:t>
            </a:r>
            <a:endParaRPr lang="zh-CN" altLang="en-US" b="1" dirty="0">
              <a:solidFill>
                <a:schemeClr val="tx1">
                  <a:lumMod val="65000"/>
                  <a:lumOff val="35000"/>
                </a:schemeClr>
              </a:solidFill>
              <a:cs typeface="+mn-ea"/>
              <a:sym typeface="+mn-lt"/>
            </a:endParaRPr>
          </a:p>
        </p:txBody>
      </p:sp>
      <p:sp>
        <p:nvSpPr>
          <p:cNvPr id="41" name="TextBox 40"/>
          <p:cNvSpPr txBox="1"/>
          <p:nvPr/>
        </p:nvSpPr>
        <p:spPr>
          <a:xfrm>
            <a:off x="4146373" y="4013420"/>
            <a:ext cx="7351814" cy="738664"/>
          </a:xfrm>
          <a:prstGeom prst="rect">
            <a:avLst/>
          </a:prstGeom>
          <a:noFill/>
        </p:spPr>
        <p:txBody>
          <a:bodyPr wrap="square" rtlCol="0">
            <a:spAutoFit/>
          </a:bodyPr>
          <a:lstStyle/>
          <a:p>
            <a:r>
              <a:rPr lang="zh-CN" altLang="en-US" sz="1400" dirty="0" smtClean="0">
                <a:solidFill>
                  <a:schemeClr val="tx1">
                    <a:lumMod val="65000"/>
                    <a:lumOff val="35000"/>
                  </a:schemeClr>
                </a:solidFill>
                <a:cs typeface="+mn-ea"/>
                <a:sym typeface="+mn-lt"/>
              </a:rPr>
              <a:t>利用新浪微博来进行传播</a:t>
            </a:r>
            <a:r>
              <a:rPr lang="zh-CN" altLang="en-US" sz="1400" dirty="0">
                <a:solidFill>
                  <a:schemeClr val="tx1">
                    <a:lumMod val="65000"/>
                    <a:lumOff val="35000"/>
                  </a:schemeClr>
                </a:solidFill>
                <a:cs typeface="+mn-ea"/>
                <a:sym typeface="+mn-lt"/>
              </a:rPr>
              <a:t>利用新浪微博来进行</a:t>
            </a:r>
            <a:r>
              <a:rPr lang="zh-CN" altLang="en-US" sz="1400" dirty="0" smtClean="0">
                <a:solidFill>
                  <a:schemeClr val="tx1">
                    <a:lumMod val="65000"/>
                    <a:lumOff val="35000"/>
                  </a:schemeClr>
                </a:solidFill>
                <a:cs typeface="+mn-ea"/>
                <a:sym typeface="+mn-lt"/>
              </a:rPr>
              <a:t>传播</a:t>
            </a:r>
            <a:r>
              <a:rPr lang="zh-CN" altLang="en-US" sz="1400" dirty="0">
                <a:solidFill>
                  <a:schemeClr val="tx1">
                    <a:lumMod val="65000"/>
                    <a:lumOff val="35000"/>
                  </a:schemeClr>
                </a:solidFill>
                <a:cs typeface="+mn-ea"/>
                <a:sym typeface="+mn-lt"/>
              </a:rPr>
              <a:t>利用新浪微博来进行</a:t>
            </a:r>
            <a:r>
              <a:rPr lang="zh-CN" altLang="en-US" sz="1400" dirty="0" smtClean="0">
                <a:solidFill>
                  <a:schemeClr val="tx1">
                    <a:lumMod val="65000"/>
                    <a:lumOff val="35000"/>
                  </a:schemeClr>
                </a:solidFill>
                <a:cs typeface="+mn-ea"/>
                <a:sym typeface="+mn-lt"/>
              </a:rPr>
              <a:t>传播，</a:t>
            </a:r>
            <a:r>
              <a:rPr lang="zh-CN" altLang="en-US" sz="1400" dirty="0">
                <a:solidFill>
                  <a:schemeClr val="tx1">
                    <a:lumMod val="65000"/>
                    <a:lumOff val="35000"/>
                  </a:schemeClr>
                </a:solidFill>
                <a:cs typeface="+mn-ea"/>
                <a:sym typeface="+mn-lt"/>
              </a:rPr>
              <a:t>利用新浪微博来进行传播利用新浪微博来进行传播利用新浪微博来进行传播</a:t>
            </a:r>
            <a:r>
              <a:rPr lang="zh-CN" altLang="en-US" sz="1400" dirty="0" smtClean="0">
                <a:solidFill>
                  <a:schemeClr val="tx1">
                    <a:lumMod val="65000"/>
                    <a:lumOff val="35000"/>
                  </a:schemeClr>
                </a:solidFill>
                <a:cs typeface="+mn-ea"/>
                <a:sym typeface="+mn-lt"/>
              </a:rPr>
              <a:t>，</a:t>
            </a:r>
            <a:r>
              <a:rPr lang="zh-CN" altLang="en-US" sz="1400" dirty="0">
                <a:solidFill>
                  <a:schemeClr val="tx1">
                    <a:lumMod val="65000"/>
                    <a:lumOff val="35000"/>
                  </a:schemeClr>
                </a:solidFill>
                <a:cs typeface="+mn-ea"/>
                <a:sym typeface="+mn-lt"/>
              </a:rPr>
              <a:t>利用新浪微博来进行传播利用新浪微博来进行传播利用新浪微博来进行</a:t>
            </a:r>
            <a:r>
              <a:rPr lang="zh-CN" altLang="en-US" sz="1400" dirty="0" smtClean="0">
                <a:solidFill>
                  <a:schemeClr val="tx1">
                    <a:lumMod val="65000"/>
                    <a:lumOff val="35000"/>
                  </a:schemeClr>
                </a:solidFill>
                <a:cs typeface="+mn-ea"/>
                <a:sym typeface="+mn-lt"/>
              </a:rPr>
              <a:t>传播。</a:t>
            </a:r>
            <a:endParaRPr lang="zh-CN" altLang="en-US" sz="1400" dirty="0">
              <a:solidFill>
                <a:schemeClr val="tx1">
                  <a:lumMod val="65000"/>
                  <a:lumOff val="35000"/>
                </a:schemeClr>
              </a:solidFill>
              <a:cs typeface="+mn-ea"/>
              <a:sym typeface="+mn-lt"/>
            </a:endParaRPr>
          </a:p>
        </p:txBody>
      </p:sp>
      <p:sp>
        <p:nvSpPr>
          <p:cNvPr id="42" name="TextBox 41"/>
          <p:cNvSpPr txBox="1"/>
          <p:nvPr/>
        </p:nvSpPr>
        <p:spPr>
          <a:xfrm>
            <a:off x="4083968" y="2572679"/>
            <a:ext cx="1997346" cy="369332"/>
          </a:xfrm>
          <a:prstGeom prst="rect">
            <a:avLst/>
          </a:prstGeom>
          <a:noFill/>
        </p:spPr>
        <p:txBody>
          <a:bodyPr wrap="square" rtlCol="0">
            <a:spAutoFit/>
          </a:bodyPr>
          <a:lstStyle/>
          <a:p>
            <a:r>
              <a:rPr lang="zh-CN" altLang="en-US" b="1" dirty="0" smtClean="0">
                <a:solidFill>
                  <a:schemeClr val="tx1">
                    <a:lumMod val="65000"/>
                    <a:lumOff val="35000"/>
                  </a:schemeClr>
                </a:solidFill>
                <a:cs typeface="+mn-ea"/>
                <a:sym typeface="+mn-lt"/>
              </a:rPr>
              <a:t>微信营销</a:t>
            </a:r>
            <a:endParaRPr lang="zh-CN" altLang="en-US" b="1" dirty="0">
              <a:solidFill>
                <a:schemeClr val="tx1">
                  <a:lumMod val="65000"/>
                  <a:lumOff val="35000"/>
                </a:schemeClr>
              </a:solidFill>
              <a:cs typeface="+mn-ea"/>
              <a:sym typeface="+mn-lt"/>
            </a:endParaRPr>
          </a:p>
        </p:txBody>
      </p:sp>
      <p:sp>
        <p:nvSpPr>
          <p:cNvPr id="43" name="TextBox 42"/>
          <p:cNvSpPr txBox="1"/>
          <p:nvPr/>
        </p:nvSpPr>
        <p:spPr>
          <a:xfrm>
            <a:off x="4146373" y="2879959"/>
            <a:ext cx="7351814" cy="523220"/>
          </a:xfrm>
          <a:prstGeom prst="rect">
            <a:avLst/>
          </a:prstGeom>
          <a:noFill/>
        </p:spPr>
        <p:txBody>
          <a:bodyPr wrap="square" rtlCol="0">
            <a:spAutoFit/>
          </a:bodyPr>
          <a:lstStyle/>
          <a:p>
            <a:r>
              <a:rPr lang="zh-CN" altLang="en-US" sz="1400" dirty="0" smtClean="0">
                <a:solidFill>
                  <a:schemeClr val="tx1">
                    <a:lumMod val="65000"/>
                    <a:lumOff val="35000"/>
                  </a:schemeClr>
                </a:solidFill>
                <a:cs typeface="+mn-ea"/>
                <a:sym typeface="+mn-lt"/>
              </a:rPr>
              <a:t>利用微信朋友</a:t>
            </a:r>
            <a:r>
              <a:rPr lang="zh-CN" altLang="en-US" sz="1400" dirty="0">
                <a:solidFill>
                  <a:schemeClr val="tx1">
                    <a:lumMod val="65000"/>
                    <a:lumOff val="35000"/>
                  </a:schemeClr>
                </a:solidFill>
                <a:cs typeface="+mn-ea"/>
                <a:sym typeface="+mn-lt"/>
              </a:rPr>
              <a:t>圈间的传播，达到广告目的</a:t>
            </a:r>
            <a:r>
              <a:rPr lang="zh-CN" altLang="en-US" sz="1400" dirty="0" smtClean="0">
                <a:solidFill>
                  <a:schemeClr val="tx1">
                    <a:lumMod val="65000"/>
                    <a:lumOff val="35000"/>
                  </a:schemeClr>
                </a:solidFill>
                <a:cs typeface="+mn-ea"/>
                <a:sym typeface="+mn-lt"/>
              </a:rPr>
              <a:t>。</a:t>
            </a:r>
            <a:r>
              <a:rPr lang="zh-CN" altLang="en-US" sz="1400" dirty="0">
                <a:solidFill>
                  <a:schemeClr val="tx1">
                    <a:lumMod val="65000"/>
                    <a:lumOff val="35000"/>
                  </a:schemeClr>
                </a:solidFill>
                <a:cs typeface="+mn-ea"/>
                <a:sym typeface="+mn-lt"/>
              </a:rPr>
              <a:t>利用微信朋友圈间的传播，达到广告</a:t>
            </a:r>
            <a:r>
              <a:rPr lang="zh-CN" altLang="en-US" sz="1400" dirty="0" smtClean="0">
                <a:solidFill>
                  <a:schemeClr val="tx1">
                    <a:lumMod val="65000"/>
                    <a:lumOff val="35000"/>
                  </a:schemeClr>
                </a:solidFill>
                <a:cs typeface="+mn-ea"/>
                <a:sym typeface="+mn-lt"/>
              </a:rPr>
              <a:t>目的，</a:t>
            </a:r>
            <a:r>
              <a:rPr lang="zh-CN" altLang="en-US" sz="1400" dirty="0">
                <a:solidFill>
                  <a:schemeClr val="tx1">
                    <a:lumMod val="65000"/>
                    <a:lumOff val="35000"/>
                  </a:schemeClr>
                </a:solidFill>
                <a:cs typeface="+mn-ea"/>
                <a:sym typeface="+mn-lt"/>
              </a:rPr>
              <a:t>利用微信朋友圈间的传播，达到广告</a:t>
            </a:r>
            <a:r>
              <a:rPr lang="zh-CN" altLang="en-US" sz="1400" dirty="0" smtClean="0">
                <a:solidFill>
                  <a:schemeClr val="tx1">
                    <a:lumMod val="65000"/>
                    <a:lumOff val="35000"/>
                  </a:schemeClr>
                </a:solidFill>
                <a:cs typeface="+mn-ea"/>
                <a:sym typeface="+mn-lt"/>
              </a:rPr>
              <a:t>目。</a:t>
            </a:r>
            <a:endParaRPr lang="zh-CN" altLang="en-US" sz="1400" dirty="0">
              <a:solidFill>
                <a:schemeClr val="tx1">
                  <a:lumMod val="65000"/>
                  <a:lumOff val="35000"/>
                </a:schemeClr>
              </a:solidFill>
              <a:cs typeface="+mn-ea"/>
              <a:sym typeface="+mn-lt"/>
            </a:endParaRPr>
          </a:p>
        </p:txBody>
      </p:sp>
      <p:sp>
        <p:nvSpPr>
          <p:cNvPr id="49" name="六边形 48"/>
          <p:cNvSpPr/>
          <p:nvPr/>
        </p:nvSpPr>
        <p:spPr>
          <a:xfrm>
            <a:off x="241896" y="125400"/>
            <a:ext cx="481345" cy="414953"/>
          </a:xfrm>
          <a:prstGeom prst="hexagon">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六边形 49"/>
          <p:cNvSpPr/>
          <p:nvPr/>
        </p:nvSpPr>
        <p:spPr>
          <a:xfrm>
            <a:off x="624979" y="392472"/>
            <a:ext cx="261790" cy="225682"/>
          </a:xfrm>
          <a:prstGeom prst="hexagon">
            <a:avLst/>
          </a:prstGeom>
          <a:solidFill>
            <a:schemeClr val="accent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KSO_Shape"/>
          <p:cNvSpPr>
            <a:spLocks/>
          </p:cNvSpPr>
          <p:nvPr/>
        </p:nvSpPr>
        <p:spPr bwMode="auto">
          <a:xfrm>
            <a:off x="347125" y="213502"/>
            <a:ext cx="277855" cy="27507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cs typeface="+mn-ea"/>
              <a:sym typeface="+mn-lt"/>
            </a:endParaRPr>
          </a:p>
        </p:txBody>
      </p:sp>
      <p:sp>
        <p:nvSpPr>
          <p:cNvPr id="52" name="矩形 51"/>
          <p:cNvSpPr/>
          <p:nvPr/>
        </p:nvSpPr>
        <p:spPr>
          <a:xfrm>
            <a:off x="9412843" y="188641"/>
            <a:ext cx="933216" cy="33441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53" name="矩形 52"/>
          <p:cNvSpPr/>
          <p:nvPr/>
        </p:nvSpPr>
        <p:spPr>
          <a:xfrm>
            <a:off x="10347503" y="187551"/>
            <a:ext cx="1582732" cy="334417"/>
          </a:xfrm>
          <a:prstGeom prst="rect">
            <a:avLst/>
          </a:prstGeom>
          <a:solidFill>
            <a:srgbClr val="C0504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54" name="文本框 9"/>
          <p:cNvSpPr txBox="1"/>
          <p:nvPr/>
        </p:nvSpPr>
        <p:spPr>
          <a:xfrm>
            <a:off x="9412843" y="221073"/>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第三章</a:t>
            </a:r>
            <a:endParaRPr lang="zh-CN" altLang="en-US" sz="1400" dirty="0">
              <a:solidFill>
                <a:schemeClr val="bg1"/>
              </a:solidFill>
              <a:cs typeface="+mn-ea"/>
              <a:sym typeface="+mn-lt"/>
            </a:endParaRPr>
          </a:p>
        </p:txBody>
      </p:sp>
      <p:sp>
        <p:nvSpPr>
          <p:cNvPr id="55" name="文本框 9"/>
          <p:cNvSpPr txBox="1"/>
          <p:nvPr/>
        </p:nvSpPr>
        <p:spPr>
          <a:xfrm>
            <a:off x="10338630" y="213502"/>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产品与运营</a:t>
            </a:r>
            <a:endParaRPr lang="zh-CN" altLang="en-US" sz="1400" dirty="0">
              <a:solidFill>
                <a:schemeClr val="bg1"/>
              </a:solidFill>
              <a:cs typeface="+mn-ea"/>
              <a:sym typeface="+mn-lt"/>
            </a:endParaRPr>
          </a:p>
        </p:txBody>
      </p:sp>
      <p:sp>
        <p:nvSpPr>
          <p:cNvPr id="56" name="矩形 55"/>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7" name="矩形 56"/>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矩形 57"/>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9" name="矩形 58"/>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0" name="矩形 59"/>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398564894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Scale>
                                      <p:cBhvr>
                                        <p:cTn id="7"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3"/>
                                        </p:tgtEl>
                                        <p:attrNameLst>
                                          <p:attrName>ppt_x</p:attrName>
                                          <p:attrName>ppt_y</p:attrName>
                                        </p:attrNameLst>
                                      </p:cBhvr>
                                    </p:animMotion>
                                    <p:animEffect transition="in" filter="fade">
                                      <p:cBhvr>
                                        <p:cTn id="9" dur="1000"/>
                                        <p:tgtEl>
                                          <p:spTgt spid="33"/>
                                        </p:tgtEl>
                                      </p:cBhvr>
                                    </p:animEffec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56" presetClass="path" presetSubtype="0" accel="50000" decel="50000" fill="hold" nodeType="withEffect">
                                  <p:stCondLst>
                                    <p:cond delay="0"/>
                                  </p:stCondLst>
                                  <p:childTnLst>
                                    <p:animMotion origin="layout" path="M 2.36113E-6 -3.33333E-6 L -0.1059 0.29653 " pathEditMode="relative" rAng="0" ptsTypes="AA">
                                      <p:cBhvr>
                                        <p:cTn id="14" dur="500" spd="-100000" fill="hold"/>
                                        <p:tgtEl>
                                          <p:spTgt spid="20"/>
                                        </p:tgtEl>
                                        <p:attrNameLst>
                                          <p:attrName>ppt_x</p:attrName>
                                          <p:attrName>ppt_y</p:attrName>
                                        </p:attrNameLst>
                                      </p:cBhvr>
                                      <p:rCtr x="-5295" y="14815"/>
                                    </p:animMotion>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56" presetClass="path" presetSubtype="0" accel="50000" decel="50000" fill="hold" nodeType="withEffect">
                                  <p:stCondLst>
                                    <p:cond delay="0"/>
                                  </p:stCondLst>
                                  <p:childTnLst>
                                    <p:animMotion origin="layout" path="M 3.1885E-6 4.07407E-6 L -0.14818 0.12268 " pathEditMode="relative" rAng="0" ptsTypes="AA">
                                      <p:cBhvr>
                                        <p:cTn id="18" dur="500" spd="-100000" fill="hold"/>
                                        <p:tgtEl>
                                          <p:spTgt spid="16"/>
                                        </p:tgtEl>
                                        <p:attrNameLst>
                                          <p:attrName>ppt_x</p:attrName>
                                          <p:attrName>ppt_y</p:attrName>
                                        </p:attrNameLst>
                                      </p:cBhvr>
                                      <p:rCtr x="-7415" y="6134"/>
                                    </p:animMotion>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56" presetClass="path" presetSubtype="0" accel="50000" decel="50000" fill="hold" nodeType="withEffect">
                                  <p:stCondLst>
                                    <p:cond delay="0"/>
                                  </p:stCondLst>
                                  <p:childTnLst>
                                    <p:animMotion origin="layout" path="M 3.1885E-6 4.07407E-6 L -0.14818 -0.08982 " pathEditMode="relative" rAng="0" ptsTypes="AA">
                                      <p:cBhvr>
                                        <p:cTn id="22" dur="500" spd="-100000" fill="hold"/>
                                        <p:tgtEl>
                                          <p:spTgt spid="24"/>
                                        </p:tgtEl>
                                        <p:attrNameLst>
                                          <p:attrName>ppt_x</p:attrName>
                                          <p:attrName>ppt_y</p:attrName>
                                        </p:attrNameLst>
                                      </p:cBhvr>
                                      <p:rCtr x="-7415" y="-4491"/>
                                    </p:animMotion>
                                  </p:childTnLst>
                                </p:cTn>
                              </p:par>
                              <p:par>
                                <p:cTn id="23" presetID="1" presetClass="entr" presetSubtype="0"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2.36113E-6 1.48148E-6 L -0.1059 -0.26366 " pathEditMode="relative" rAng="0" ptsTypes="AA">
                                      <p:cBhvr>
                                        <p:cTn id="26" dur="500" spd="-100000" fill="hold"/>
                                        <p:tgtEl>
                                          <p:spTgt spid="30"/>
                                        </p:tgtEl>
                                        <p:attrNameLst>
                                          <p:attrName>ppt_x</p:attrName>
                                          <p:attrName>ppt_y</p:attrName>
                                        </p:attrNameLst>
                                      </p:cBhvr>
                                      <p:rCtr x="-5295" y="-13194"/>
                                    </p:animMotion>
                                  </p:childTnLst>
                                </p:cTn>
                              </p:par>
                            </p:childTnLst>
                          </p:cTn>
                        </p:par>
                        <p:par>
                          <p:cTn id="27" fill="hold">
                            <p:stCondLst>
                              <p:cond delay="1500"/>
                            </p:stCondLst>
                            <p:childTnLst>
                              <p:par>
                                <p:cTn id="28" presetID="31" presetClass="entr" presetSubtype="0"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p:cTn id="30" dur="300" fill="hold"/>
                                        <p:tgtEl>
                                          <p:spTgt spid="36"/>
                                        </p:tgtEl>
                                        <p:attrNameLst>
                                          <p:attrName>ppt_w</p:attrName>
                                        </p:attrNameLst>
                                      </p:cBhvr>
                                      <p:tavLst>
                                        <p:tav tm="0">
                                          <p:val>
                                            <p:fltVal val="0"/>
                                          </p:val>
                                        </p:tav>
                                        <p:tav tm="100000">
                                          <p:val>
                                            <p:strVal val="#ppt_w"/>
                                          </p:val>
                                        </p:tav>
                                      </p:tavLst>
                                    </p:anim>
                                    <p:anim calcmode="lin" valueType="num">
                                      <p:cBhvr>
                                        <p:cTn id="31" dur="300" fill="hold"/>
                                        <p:tgtEl>
                                          <p:spTgt spid="36"/>
                                        </p:tgtEl>
                                        <p:attrNameLst>
                                          <p:attrName>ppt_h</p:attrName>
                                        </p:attrNameLst>
                                      </p:cBhvr>
                                      <p:tavLst>
                                        <p:tav tm="0">
                                          <p:val>
                                            <p:fltVal val="0"/>
                                          </p:val>
                                        </p:tav>
                                        <p:tav tm="100000">
                                          <p:val>
                                            <p:strVal val="#ppt_h"/>
                                          </p:val>
                                        </p:tav>
                                      </p:tavLst>
                                    </p:anim>
                                    <p:anim calcmode="lin" valueType="num">
                                      <p:cBhvr>
                                        <p:cTn id="32" dur="300" fill="hold"/>
                                        <p:tgtEl>
                                          <p:spTgt spid="36"/>
                                        </p:tgtEl>
                                        <p:attrNameLst>
                                          <p:attrName>style.rotation</p:attrName>
                                        </p:attrNameLst>
                                      </p:cBhvr>
                                      <p:tavLst>
                                        <p:tav tm="0">
                                          <p:val>
                                            <p:fltVal val="90"/>
                                          </p:val>
                                        </p:tav>
                                        <p:tav tm="100000">
                                          <p:val>
                                            <p:fltVal val="0"/>
                                          </p:val>
                                        </p:tav>
                                      </p:tavLst>
                                    </p:anim>
                                    <p:animEffect transition="in" filter="fade">
                                      <p:cBhvr>
                                        <p:cTn id="33" dur="300"/>
                                        <p:tgtEl>
                                          <p:spTgt spid="36"/>
                                        </p:tgtEl>
                                      </p:cBhvr>
                                    </p:animEffect>
                                  </p:childTnLst>
                                </p:cTn>
                              </p:par>
                            </p:childTnLst>
                          </p:cTn>
                        </p:par>
                        <p:par>
                          <p:cTn id="34" fill="hold">
                            <p:stCondLst>
                              <p:cond delay="1800"/>
                            </p:stCondLst>
                            <p:childTnLst>
                              <p:par>
                                <p:cTn id="35" presetID="22" presetClass="entr" presetSubtype="1"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up)">
                                      <p:cBhvr>
                                        <p:cTn id="37" dur="500"/>
                                        <p:tgtEl>
                                          <p:spTgt spid="37"/>
                                        </p:tgtEl>
                                      </p:cBhvr>
                                    </p:animEffect>
                                  </p:childTnLst>
                                </p:cTn>
                              </p:par>
                            </p:childTnLst>
                          </p:cTn>
                        </p:par>
                        <p:par>
                          <p:cTn id="38" fill="hold">
                            <p:stCondLst>
                              <p:cond delay="2300"/>
                            </p:stCondLst>
                            <p:childTnLst>
                              <p:par>
                                <p:cTn id="39" presetID="31" presetClass="entr" presetSubtype="0"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p:cTn id="41" dur="300" fill="hold"/>
                                        <p:tgtEl>
                                          <p:spTgt spid="42"/>
                                        </p:tgtEl>
                                        <p:attrNameLst>
                                          <p:attrName>ppt_w</p:attrName>
                                        </p:attrNameLst>
                                      </p:cBhvr>
                                      <p:tavLst>
                                        <p:tav tm="0">
                                          <p:val>
                                            <p:fltVal val="0"/>
                                          </p:val>
                                        </p:tav>
                                        <p:tav tm="100000">
                                          <p:val>
                                            <p:strVal val="#ppt_w"/>
                                          </p:val>
                                        </p:tav>
                                      </p:tavLst>
                                    </p:anim>
                                    <p:anim calcmode="lin" valueType="num">
                                      <p:cBhvr>
                                        <p:cTn id="42" dur="300" fill="hold"/>
                                        <p:tgtEl>
                                          <p:spTgt spid="42"/>
                                        </p:tgtEl>
                                        <p:attrNameLst>
                                          <p:attrName>ppt_h</p:attrName>
                                        </p:attrNameLst>
                                      </p:cBhvr>
                                      <p:tavLst>
                                        <p:tav tm="0">
                                          <p:val>
                                            <p:fltVal val="0"/>
                                          </p:val>
                                        </p:tav>
                                        <p:tav tm="100000">
                                          <p:val>
                                            <p:strVal val="#ppt_h"/>
                                          </p:val>
                                        </p:tav>
                                      </p:tavLst>
                                    </p:anim>
                                    <p:anim calcmode="lin" valueType="num">
                                      <p:cBhvr>
                                        <p:cTn id="43" dur="300" fill="hold"/>
                                        <p:tgtEl>
                                          <p:spTgt spid="42"/>
                                        </p:tgtEl>
                                        <p:attrNameLst>
                                          <p:attrName>style.rotation</p:attrName>
                                        </p:attrNameLst>
                                      </p:cBhvr>
                                      <p:tavLst>
                                        <p:tav tm="0">
                                          <p:val>
                                            <p:fltVal val="90"/>
                                          </p:val>
                                        </p:tav>
                                        <p:tav tm="100000">
                                          <p:val>
                                            <p:fltVal val="0"/>
                                          </p:val>
                                        </p:tav>
                                      </p:tavLst>
                                    </p:anim>
                                    <p:animEffect transition="in" filter="fade">
                                      <p:cBhvr>
                                        <p:cTn id="44" dur="300"/>
                                        <p:tgtEl>
                                          <p:spTgt spid="42"/>
                                        </p:tgtEl>
                                      </p:cBhvr>
                                    </p:animEffect>
                                  </p:childTnLst>
                                </p:cTn>
                              </p:par>
                            </p:childTnLst>
                          </p:cTn>
                        </p:par>
                        <p:par>
                          <p:cTn id="45" fill="hold">
                            <p:stCondLst>
                              <p:cond delay="2600"/>
                            </p:stCondLst>
                            <p:childTnLst>
                              <p:par>
                                <p:cTn id="46" presetID="22" presetClass="entr" presetSubtype="1" fill="hold" grpId="0"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wipe(up)">
                                      <p:cBhvr>
                                        <p:cTn id="48" dur="500"/>
                                        <p:tgtEl>
                                          <p:spTgt spid="43"/>
                                        </p:tgtEl>
                                      </p:cBhvr>
                                    </p:animEffect>
                                  </p:childTnLst>
                                </p:cTn>
                              </p:par>
                            </p:childTnLst>
                          </p:cTn>
                        </p:par>
                        <p:par>
                          <p:cTn id="49" fill="hold">
                            <p:stCondLst>
                              <p:cond delay="3100"/>
                            </p:stCondLst>
                            <p:childTnLst>
                              <p:par>
                                <p:cTn id="50" presetID="31" presetClass="entr" presetSubtype="0" fill="hold" grpId="0" nodeType="after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p:cTn id="52" dur="300" fill="hold"/>
                                        <p:tgtEl>
                                          <p:spTgt spid="40"/>
                                        </p:tgtEl>
                                        <p:attrNameLst>
                                          <p:attrName>ppt_w</p:attrName>
                                        </p:attrNameLst>
                                      </p:cBhvr>
                                      <p:tavLst>
                                        <p:tav tm="0">
                                          <p:val>
                                            <p:fltVal val="0"/>
                                          </p:val>
                                        </p:tav>
                                        <p:tav tm="100000">
                                          <p:val>
                                            <p:strVal val="#ppt_w"/>
                                          </p:val>
                                        </p:tav>
                                      </p:tavLst>
                                    </p:anim>
                                    <p:anim calcmode="lin" valueType="num">
                                      <p:cBhvr>
                                        <p:cTn id="53" dur="300" fill="hold"/>
                                        <p:tgtEl>
                                          <p:spTgt spid="40"/>
                                        </p:tgtEl>
                                        <p:attrNameLst>
                                          <p:attrName>ppt_h</p:attrName>
                                        </p:attrNameLst>
                                      </p:cBhvr>
                                      <p:tavLst>
                                        <p:tav tm="0">
                                          <p:val>
                                            <p:fltVal val="0"/>
                                          </p:val>
                                        </p:tav>
                                        <p:tav tm="100000">
                                          <p:val>
                                            <p:strVal val="#ppt_h"/>
                                          </p:val>
                                        </p:tav>
                                      </p:tavLst>
                                    </p:anim>
                                    <p:anim calcmode="lin" valueType="num">
                                      <p:cBhvr>
                                        <p:cTn id="54" dur="300" fill="hold"/>
                                        <p:tgtEl>
                                          <p:spTgt spid="40"/>
                                        </p:tgtEl>
                                        <p:attrNameLst>
                                          <p:attrName>style.rotation</p:attrName>
                                        </p:attrNameLst>
                                      </p:cBhvr>
                                      <p:tavLst>
                                        <p:tav tm="0">
                                          <p:val>
                                            <p:fltVal val="90"/>
                                          </p:val>
                                        </p:tav>
                                        <p:tav tm="100000">
                                          <p:val>
                                            <p:fltVal val="0"/>
                                          </p:val>
                                        </p:tav>
                                      </p:tavLst>
                                    </p:anim>
                                    <p:animEffect transition="in" filter="fade">
                                      <p:cBhvr>
                                        <p:cTn id="55" dur="300"/>
                                        <p:tgtEl>
                                          <p:spTgt spid="40"/>
                                        </p:tgtEl>
                                      </p:cBhvr>
                                    </p:animEffect>
                                  </p:childTnLst>
                                </p:cTn>
                              </p:par>
                            </p:childTnLst>
                          </p:cTn>
                        </p:par>
                        <p:par>
                          <p:cTn id="56" fill="hold">
                            <p:stCondLst>
                              <p:cond delay="3400"/>
                            </p:stCondLst>
                            <p:childTnLst>
                              <p:par>
                                <p:cTn id="57" presetID="22" presetClass="entr" presetSubtype="1"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wipe(up)">
                                      <p:cBhvr>
                                        <p:cTn id="59" dur="500"/>
                                        <p:tgtEl>
                                          <p:spTgt spid="41"/>
                                        </p:tgtEl>
                                      </p:cBhvr>
                                    </p:animEffect>
                                  </p:childTnLst>
                                </p:cTn>
                              </p:par>
                            </p:childTnLst>
                          </p:cTn>
                        </p:par>
                        <p:par>
                          <p:cTn id="60" fill="hold">
                            <p:stCondLst>
                              <p:cond delay="3900"/>
                            </p:stCondLst>
                            <p:childTnLst>
                              <p:par>
                                <p:cTn id="61" presetID="31" presetClass="entr" presetSubtype="0"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p:cTn id="63" dur="300" fill="hold"/>
                                        <p:tgtEl>
                                          <p:spTgt spid="38"/>
                                        </p:tgtEl>
                                        <p:attrNameLst>
                                          <p:attrName>ppt_w</p:attrName>
                                        </p:attrNameLst>
                                      </p:cBhvr>
                                      <p:tavLst>
                                        <p:tav tm="0">
                                          <p:val>
                                            <p:fltVal val="0"/>
                                          </p:val>
                                        </p:tav>
                                        <p:tav tm="100000">
                                          <p:val>
                                            <p:strVal val="#ppt_w"/>
                                          </p:val>
                                        </p:tav>
                                      </p:tavLst>
                                    </p:anim>
                                    <p:anim calcmode="lin" valueType="num">
                                      <p:cBhvr>
                                        <p:cTn id="64" dur="300" fill="hold"/>
                                        <p:tgtEl>
                                          <p:spTgt spid="38"/>
                                        </p:tgtEl>
                                        <p:attrNameLst>
                                          <p:attrName>ppt_h</p:attrName>
                                        </p:attrNameLst>
                                      </p:cBhvr>
                                      <p:tavLst>
                                        <p:tav tm="0">
                                          <p:val>
                                            <p:fltVal val="0"/>
                                          </p:val>
                                        </p:tav>
                                        <p:tav tm="100000">
                                          <p:val>
                                            <p:strVal val="#ppt_h"/>
                                          </p:val>
                                        </p:tav>
                                      </p:tavLst>
                                    </p:anim>
                                    <p:anim calcmode="lin" valueType="num">
                                      <p:cBhvr>
                                        <p:cTn id="65" dur="300" fill="hold"/>
                                        <p:tgtEl>
                                          <p:spTgt spid="38"/>
                                        </p:tgtEl>
                                        <p:attrNameLst>
                                          <p:attrName>style.rotation</p:attrName>
                                        </p:attrNameLst>
                                      </p:cBhvr>
                                      <p:tavLst>
                                        <p:tav tm="0">
                                          <p:val>
                                            <p:fltVal val="90"/>
                                          </p:val>
                                        </p:tav>
                                        <p:tav tm="100000">
                                          <p:val>
                                            <p:fltVal val="0"/>
                                          </p:val>
                                        </p:tav>
                                      </p:tavLst>
                                    </p:anim>
                                    <p:animEffect transition="in" filter="fade">
                                      <p:cBhvr>
                                        <p:cTn id="66" dur="300"/>
                                        <p:tgtEl>
                                          <p:spTgt spid="38"/>
                                        </p:tgtEl>
                                      </p:cBhvr>
                                    </p:animEffect>
                                  </p:childTnLst>
                                </p:cTn>
                              </p:par>
                            </p:childTnLst>
                          </p:cTn>
                        </p:par>
                        <p:par>
                          <p:cTn id="67" fill="hold">
                            <p:stCondLst>
                              <p:cond delay="4200"/>
                            </p:stCondLst>
                            <p:childTnLst>
                              <p:par>
                                <p:cTn id="68" presetID="22" presetClass="entr" presetSubtype="1"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wipe(up)">
                                      <p:cBhvr>
                                        <p:cTn id="7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22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47" name="图片 4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327" y="-4565"/>
            <a:ext cx="12236502" cy="7105973"/>
          </a:xfrm>
          <a:prstGeom prst="rect">
            <a:avLst/>
          </a:prstGeom>
        </p:spPr>
      </p:pic>
      <p:sp>
        <p:nvSpPr>
          <p:cNvPr id="2" name="椭圆 1"/>
          <p:cNvSpPr/>
          <p:nvPr/>
        </p:nvSpPr>
        <p:spPr>
          <a:xfrm>
            <a:off x="2880" y="1195921"/>
            <a:ext cx="5545449" cy="5545449"/>
          </a:xfrm>
          <a:prstGeom prst="ellipse">
            <a:avLst/>
          </a:prstGeom>
          <a:solidFill>
            <a:srgbClr val="17375E">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7" name="椭圆 86"/>
          <p:cNvSpPr/>
          <p:nvPr/>
        </p:nvSpPr>
        <p:spPr>
          <a:xfrm>
            <a:off x="597243" y="1790283"/>
            <a:ext cx="4356720" cy="435672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9" name="Oval 4"/>
          <p:cNvSpPr/>
          <p:nvPr/>
        </p:nvSpPr>
        <p:spPr>
          <a:xfrm>
            <a:off x="4369395" y="2536687"/>
            <a:ext cx="626458" cy="62923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cs typeface="+mn-ea"/>
              <a:sym typeface="+mn-lt"/>
            </a:endParaRPr>
          </a:p>
        </p:txBody>
      </p:sp>
      <p:sp>
        <p:nvSpPr>
          <p:cNvPr id="91" name="标题 4"/>
          <p:cNvSpPr txBox="1">
            <a:spLocks/>
          </p:cNvSpPr>
          <p:nvPr/>
        </p:nvSpPr>
        <p:spPr>
          <a:xfrm>
            <a:off x="1345059" y="2996952"/>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smtClean="0">
                <a:solidFill>
                  <a:schemeClr val="bg1"/>
                </a:solidFill>
                <a:latin typeface="+mn-lt"/>
                <a:ea typeface="+mn-ea"/>
                <a:cs typeface="+mn-ea"/>
                <a:sym typeface="+mn-lt"/>
              </a:rPr>
              <a:t>发展前景</a:t>
            </a:r>
          </a:p>
        </p:txBody>
      </p:sp>
      <p:sp>
        <p:nvSpPr>
          <p:cNvPr id="92" name="标题 4"/>
          <p:cNvSpPr txBox="1">
            <a:spLocks/>
          </p:cNvSpPr>
          <p:nvPr/>
        </p:nvSpPr>
        <p:spPr>
          <a:xfrm>
            <a:off x="1345060" y="3531580"/>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mn-lt"/>
                <a:ea typeface="+mn-ea"/>
                <a:cs typeface="+mn-ea"/>
                <a:sym typeface="+mn-lt"/>
              </a:rPr>
              <a:t>长期战略目标</a:t>
            </a:r>
          </a:p>
        </p:txBody>
      </p:sp>
      <p:grpSp>
        <p:nvGrpSpPr>
          <p:cNvPr id="93" name="组合 92"/>
          <p:cNvGrpSpPr/>
          <p:nvPr/>
        </p:nvGrpSpPr>
        <p:grpSpPr>
          <a:xfrm>
            <a:off x="1417068" y="4365104"/>
            <a:ext cx="1436675" cy="215444"/>
            <a:chOff x="4369395" y="3284984"/>
            <a:chExt cx="1436675" cy="215444"/>
          </a:xfrm>
        </p:grpSpPr>
        <p:sp>
          <p:nvSpPr>
            <p:cNvPr id="9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产品开发计划</a:t>
              </a:r>
              <a:endParaRPr lang="zh-CN" altLang="en-US" sz="1400" dirty="0">
                <a:solidFill>
                  <a:schemeClr val="bg1"/>
                </a:solidFill>
                <a:cs typeface="+mn-ea"/>
                <a:sym typeface="+mn-lt"/>
              </a:endParaRPr>
            </a:p>
          </p:txBody>
        </p:sp>
        <p:grpSp>
          <p:nvGrpSpPr>
            <p:cNvPr id="95" name="组合 94"/>
            <p:cNvGrpSpPr/>
            <p:nvPr/>
          </p:nvGrpSpPr>
          <p:grpSpPr>
            <a:xfrm>
              <a:off x="4369395" y="3316401"/>
              <a:ext cx="168551" cy="168551"/>
              <a:chOff x="5005199" y="3717032"/>
              <a:chExt cx="168551" cy="168551"/>
            </a:xfrm>
          </p:grpSpPr>
          <p:sp>
            <p:nvSpPr>
              <p:cNvPr id="96" name="椭圆 95"/>
              <p:cNvSpPr/>
              <p:nvPr/>
            </p:nvSpPr>
            <p:spPr>
              <a:xfrm>
                <a:off x="5005199" y="3717032"/>
                <a:ext cx="168551" cy="168551"/>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97" name="等腰三角形 9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98" name="组合 97"/>
          <p:cNvGrpSpPr/>
          <p:nvPr/>
        </p:nvGrpSpPr>
        <p:grpSpPr>
          <a:xfrm>
            <a:off x="2857228" y="4365104"/>
            <a:ext cx="1436675" cy="215444"/>
            <a:chOff x="4369395" y="3284984"/>
            <a:chExt cx="1436675" cy="215444"/>
          </a:xfrm>
        </p:grpSpPr>
        <p:sp>
          <p:nvSpPr>
            <p:cNvPr id="9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市场开拓计划</a:t>
              </a:r>
              <a:endParaRPr lang="zh-CN" altLang="en-US" sz="1400" dirty="0">
                <a:solidFill>
                  <a:schemeClr val="bg1"/>
                </a:solidFill>
                <a:cs typeface="+mn-ea"/>
                <a:sym typeface="+mn-lt"/>
              </a:endParaRPr>
            </a:p>
          </p:txBody>
        </p:sp>
        <p:grpSp>
          <p:nvGrpSpPr>
            <p:cNvPr id="100" name="组合 99"/>
            <p:cNvGrpSpPr/>
            <p:nvPr/>
          </p:nvGrpSpPr>
          <p:grpSpPr>
            <a:xfrm>
              <a:off x="4369395" y="3316401"/>
              <a:ext cx="168551" cy="168551"/>
              <a:chOff x="5005199" y="3717032"/>
              <a:chExt cx="168551" cy="168551"/>
            </a:xfrm>
          </p:grpSpPr>
          <p:sp>
            <p:nvSpPr>
              <p:cNvPr id="101" name="椭圆 100"/>
              <p:cNvSpPr/>
              <p:nvPr/>
            </p:nvSpPr>
            <p:spPr>
              <a:xfrm>
                <a:off x="5005199" y="3717032"/>
                <a:ext cx="168551" cy="168551"/>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2" name="等腰三角形 10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103" name="组合 102"/>
          <p:cNvGrpSpPr/>
          <p:nvPr/>
        </p:nvGrpSpPr>
        <p:grpSpPr>
          <a:xfrm>
            <a:off x="1417068" y="4653716"/>
            <a:ext cx="1599929" cy="215444"/>
            <a:chOff x="4369395" y="3284984"/>
            <a:chExt cx="1599929" cy="215444"/>
          </a:xfrm>
        </p:grpSpPr>
        <p:sp>
          <p:nvSpPr>
            <p:cNvPr id="104" name="文本框 9"/>
            <p:cNvSpPr txBox="1"/>
            <p:nvPr/>
          </p:nvSpPr>
          <p:spPr>
            <a:xfrm>
              <a:off x="4581935" y="3284984"/>
              <a:ext cx="1387389"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五年发展计划</a:t>
              </a:r>
              <a:endParaRPr lang="zh-CN" altLang="en-US" sz="1400" dirty="0">
                <a:solidFill>
                  <a:schemeClr val="bg1"/>
                </a:solidFill>
                <a:cs typeface="+mn-ea"/>
                <a:sym typeface="+mn-lt"/>
              </a:endParaRPr>
            </a:p>
          </p:txBody>
        </p:sp>
        <p:grpSp>
          <p:nvGrpSpPr>
            <p:cNvPr id="150" name="组合 149"/>
            <p:cNvGrpSpPr/>
            <p:nvPr/>
          </p:nvGrpSpPr>
          <p:grpSpPr>
            <a:xfrm>
              <a:off x="4369395" y="3316401"/>
              <a:ext cx="168551" cy="168551"/>
              <a:chOff x="5005199" y="3717032"/>
              <a:chExt cx="168551" cy="168551"/>
            </a:xfrm>
          </p:grpSpPr>
          <p:sp>
            <p:nvSpPr>
              <p:cNvPr id="151" name="椭圆 150"/>
              <p:cNvSpPr/>
              <p:nvPr/>
            </p:nvSpPr>
            <p:spPr>
              <a:xfrm>
                <a:off x="5005199" y="3717032"/>
                <a:ext cx="168551" cy="168551"/>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52" name="等腰三角形 15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153" name="组合 152"/>
          <p:cNvGrpSpPr/>
          <p:nvPr/>
        </p:nvGrpSpPr>
        <p:grpSpPr>
          <a:xfrm>
            <a:off x="2857228" y="4653716"/>
            <a:ext cx="1436675" cy="215444"/>
            <a:chOff x="4369395" y="3284984"/>
            <a:chExt cx="1436675" cy="215444"/>
          </a:xfrm>
        </p:grpSpPr>
        <p:sp>
          <p:nvSpPr>
            <p:cNvPr id="15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销售网络布局</a:t>
              </a:r>
              <a:endParaRPr lang="zh-CN" altLang="en-US" sz="1400" dirty="0">
                <a:solidFill>
                  <a:schemeClr val="bg1"/>
                </a:solidFill>
                <a:cs typeface="+mn-ea"/>
                <a:sym typeface="+mn-lt"/>
              </a:endParaRPr>
            </a:p>
          </p:txBody>
        </p:sp>
        <p:grpSp>
          <p:nvGrpSpPr>
            <p:cNvPr id="155" name="组合 154"/>
            <p:cNvGrpSpPr/>
            <p:nvPr/>
          </p:nvGrpSpPr>
          <p:grpSpPr>
            <a:xfrm>
              <a:off x="4369395" y="3316401"/>
              <a:ext cx="168551" cy="168551"/>
              <a:chOff x="5005199" y="3717032"/>
              <a:chExt cx="168551" cy="168551"/>
            </a:xfrm>
          </p:grpSpPr>
          <p:sp>
            <p:nvSpPr>
              <p:cNvPr id="156" name="椭圆 155"/>
              <p:cNvSpPr/>
              <p:nvPr/>
            </p:nvSpPr>
            <p:spPr>
              <a:xfrm>
                <a:off x="5005199" y="3717032"/>
                <a:ext cx="168551" cy="168551"/>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57" name="等腰三角形 15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158" name="组合 157"/>
          <p:cNvGrpSpPr/>
          <p:nvPr/>
        </p:nvGrpSpPr>
        <p:grpSpPr>
          <a:xfrm>
            <a:off x="1417068" y="4941168"/>
            <a:ext cx="1436675" cy="215444"/>
            <a:chOff x="4369395" y="3284984"/>
            <a:chExt cx="1436675" cy="215444"/>
          </a:xfrm>
        </p:grpSpPr>
        <p:sp>
          <p:nvSpPr>
            <p:cNvPr id="15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电器盈利计划</a:t>
              </a:r>
              <a:endParaRPr lang="zh-CN" altLang="en-US" sz="1400" dirty="0">
                <a:solidFill>
                  <a:schemeClr val="bg1"/>
                </a:solidFill>
                <a:cs typeface="+mn-ea"/>
                <a:sym typeface="+mn-lt"/>
              </a:endParaRPr>
            </a:p>
          </p:txBody>
        </p:sp>
        <p:grpSp>
          <p:nvGrpSpPr>
            <p:cNvPr id="160" name="组合 159"/>
            <p:cNvGrpSpPr/>
            <p:nvPr/>
          </p:nvGrpSpPr>
          <p:grpSpPr>
            <a:xfrm>
              <a:off x="4369395" y="3316401"/>
              <a:ext cx="168551" cy="168551"/>
              <a:chOff x="5005199" y="3717032"/>
              <a:chExt cx="168551" cy="168551"/>
            </a:xfrm>
          </p:grpSpPr>
          <p:sp>
            <p:nvSpPr>
              <p:cNvPr id="161" name="椭圆 160"/>
              <p:cNvSpPr/>
              <p:nvPr/>
            </p:nvSpPr>
            <p:spPr>
              <a:xfrm>
                <a:off x="5005199" y="3717032"/>
                <a:ext cx="168551" cy="168551"/>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62" name="等腰三角形 16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163" name="组合 162"/>
          <p:cNvGrpSpPr/>
          <p:nvPr/>
        </p:nvGrpSpPr>
        <p:grpSpPr>
          <a:xfrm>
            <a:off x="2857228" y="4941168"/>
            <a:ext cx="1436675" cy="215444"/>
            <a:chOff x="4369395" y="3284984"/>
            <a:chExt cx="1436675" cy="215444"/>
          </a:xfrm>
        </p:grpSpPr>
        <p:sp>
          <p:nvSpPr>
            <p:cNvPr id="16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风险保障评估</a:t>
              </a:r>
              <a:endParaRPr lang="zh-CN" altLang="en-US" sz="1400" dirty="0">
                <a:solidFill>
                  <a:schemeClr val="bg1"/>
                </a:solidFill>
                <a:cs typeface="+mn-ea"/>
                <a:sym typeface="+mn-lt"/>
              </a:endParaRPr>
            </a:p>
          </p:txBody>
        </p:sp>
        <p:grpSp>
          <p:nvGrpSpPr>
            <p:cNvPr id="165" name="组合 164"/>
            <p:cNvGrpSpPr/>
            <p:nvPr/>
          </p:nvGrpSpPr>
          <p:grpSpPr>
            <a:xfrm>
              <a:off x="4369395" y="3316401"/>
              <a:ext cx="168551" cy="168551"/>
              <a:chOff x="5005199" y="3717032"/>
              <a:chExt cx="168551" cy="168551"/>
            </a:xfrm>
          </p:grpSpPr>
          <p:sp>
            <p:nvSpPr>
              <p:cNvPr id="166" name="椭圆 165"/>
              <p:cNvSpPr/>
              <p:nvPr/>
            </p:nvSpPr>
            <p:spPr>
              <a:xfrm>
                <a:off x="5005199" y="3717032"/>
                <a:ext cx="168551" cy="168551"/>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67" name="等腰三角形 16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cxnSp>
        <p:nvCxnSpPr>
          <p:cNvPr id="168" name="直接连接符 167"/>
          <p:cNvCxnSpPr/>
          <p:nvPr/>
        </p:nvCxnSpPr>
        <p:spPr>
          <a:xfrm>
            <a:off x="1464791" y="4076492"/>
            <a:ext cx="2472556"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5" name="KSO_Shape"/>
          <p:cNvSpPr>
            <a:spLocks/>
          </p:cNvSpPr>
          <p:nvPr/>
        </p:nvSpPr>
        <p:spPr bwMode="auto">
          <a:xfrm>
            <a:off x="4480636" y="2679614"/>
            <a:ext cx="403977" cy="34337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cs typeface="+mn-ea"/>
              <a:sym typeface="+mn-lt"/>
            </a:endParaRPr>
          </a:p>
        </p:txBody>
      </p:sp>
      <p:sp>
        <p:nvSpPr>
          <p:cNvPr id="117" name="矩形 116"/>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8" name="矩形 117"/>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9" name="矩形 118"/>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0" name="矩形 119"/>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1" name="矩形 120"/>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97777807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500" fill="hold"/>
                                        <p:tgtEl>
                                          <p:spTgt spid="87"/>
                                        </p:tgtEl>
                                        <p:attrNameLst>
                                          <p:attrName>ppt_w</p:attrName>
                                        </p:attrNameLst>
                                      </p:cBhvr>
                                      <p:tavLst>
                                        <p:tav tm="0">
                                          <p:val>
                                            <p:fltVal val="0"/>
                                          </p:val>
                                        </p:tav>
                                        <p:tav tm="100000">
                                          <p:val>
                                            <p:strVal val="#ppt_w"/>
                                          </p:val>
                                        </p:tav>
                                      </p:tavLst>
                                    </p:anim>
                                    <p:anim calcmode="lin" valueType="num">
                                      <p:cBhvr>
                                        <p:cTn id="8" dur="500" fill="hold"/>
                                        <p:tgtEl>
                                          <p:spTgt spid="87"/>
                                        </p:tgtEl>
                                        <p:attrNameLst>
                                          <p:attrName>ppt_h</p:attrName>
                                        </p:attrNameLst>
                                      </p:cBhvr>
                                      <p:tavLst>
                                        <p:tav tm="0">
                                          <p:val>
                                            <p:fltVal val="0"/>
                                          </p:val>
                                        </p:tav>
                                        <p:tav tm="100000">
                                          <p:val>
                                            <p:strVal val="#ppt_h"/>
                                          </p:val>
                                        </p:tav>
                                      </p:tavLst>
                                    </p:anim>
                                    <p:animEffect transition="in" filter="fade">
                                      <p:cBhvr>
                                        <p:cTn id="9" dur="500"/>
                                        <p:tgtEl>
                                          <p:spTgt spid="8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21" presetClass="entr" presetSubtype="1" fill="hold" grpId="0" nodeType="withEffect">
                                  <p:stCondLst>
                                    <p:cond delay="500"/>
                                  </p:stCondLst>
                                  <p:childTnLst>
                                    <p:set>
                                      <p:cBhvr>
                                        <p:cTn id="17" dur="1" fill="hold">
                                          <p:stCondLst>
                                            <p:cond delay="0"/>
                                          </p:stCondLst>
                                        </p:cTn>
                                        <p:tgtEl>
                                          <p:spTgt spid="89"/>
                                        </p:tgtEl>
                                        <p:attrNameLst>
                                          <p:attrName>style.visibility</p:attrName>
                                        </p:attrNameLst>
                                      </p:cBhvr>
                                      <p:to>
                                        <p:strVal val="visible"/>
                                      </p:to>
                                    </p:set>
                                    <p:animEffect transition="in" filter="wheel(1)">
                                      <p:cBhvr>
                                        <p:cTn id="18" dur="400"/>
                                        <p:tgtEl>
                                          <p:spTgt spid="89"/>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91"/>
                                        </p:tgtEl>
                                        <p:attrNameLst>
                                          <p:attrName>style.visibility</p:attrName>
                                        </p:attrNameLst>
                                      </p:cBhvr>
                                      <p:to>
                                        <p:strVal val="visible"/>
                                      </p:to>
                                    </p:set>
                                    <p:anim calcmode="lin" valueType="num">
                                      <p:cBhvr>
                                        <p:cTn id="21" dur="500" fill="hold"/>
                                        <p:tgtEl>
                                          <p:spTgt spid="91"/>
                                        </p:tgtEl>
                                        <p:attrNameLst>
                                          <p:attrName>ppt_w</p:attrName>
                                        </p:attrNameLst>
                                      </p:cBhvr>
                                      <p:tavLst>
                                        <p:tav tm="0">
                                          <p:val>
                                            <p:fltVal val="0"/>
                                          </p:val>
                                        </p:tav>
                                        <p:tav tm="100000">
                                          <p:val>
                                            <p:strVal val="#ppt_w"/>
                                          </p:val>
                                        </p:tav>
                                      </p:tavLst>
                                    </p:anim>
                                    <p:anim calcmode="lin" valueType="num">
                                      <p:cBhvr>
                                        <p:cTn id="22" dur="500" fill="hold"/>
                                        <p:tgtEl>
                                          <p:spTgt spid="91"/>
                                        </p:tgtEl>
                                        <p:attrNameLst>
                                          <p:attrName>ppt_h</p:attrName>
                                        </p:attrNameLst>
                                      </p:cBhvr>
                                      <p:tavLst>
                                        <p:tav tm="0">
                                          <p:val>
                                            <p:fltVal val="0"/>
                                          </p:val>
                                        </p:tav>
                                        <p:tav tm="100000">
                                          <p:val>
                                            <p:strVal val="#ppt_h"/>
                                          </p:val>
                                        </p:tav>
                                      </p:tavLst>
                                    </p:anim>
                                    <p:animEffect transition="in" filter="fade">
                                      <p:cBhvr>
                                        <p:cTn id="23" dur="500"/>
                                        <p:tgtEl>
                                          <p:spTgt spid="91"/>
                                        </p:tgtEl>
                                      </p:cBhvr>
                                    </p:animEffect>
                                  </p:childTnLst>
                                </p:cTn>
                              </p:par>
                              <p:par>
                                <p:cTn id="24" presetID="42" presetClass="entr" presetSubtype="0" fill="hold" grpId="0" nodeType="withEffect">
                                  <p:stCondLst>
                                    <p:cond delay="500"/>
                                  </p:stCondLst>
                                  <p:childTnLst>
                                    <p:set>
                                      <p:cBhvr>
                                        <p:cTn id="25" dur="1" fill="hold">
                                          <p:stCondLst>
                                            <p:cond delay="0"/>
                                          </p:stCondLst>
                                        </p:cTn>
                                        <p:tgtEl>
                                          <p:spTgt spid="45"/>
                                        </p:tgtEl>
                                        <p:attrNameLst>
                                          <p:attrName>style.visibility</p:attrName>
                                        </p:attrNameLst>
                                      </p:cBhvr>
                                      <p:to>
                                        <p:strVal val="visible"/>
                                      </p:to>
                                    </p:set>
                                    <p:animEffect transition="in" filter="fade">
                                      <p:cBhvr>
                                        <p:cTn id="26" dur="1000"/>
                                        <p:tgtEl>
                                          <p:spTgt spid="45"/>
                                        </p:tgtEl>
                                      </p:cBhvr>
                                    </p:animEffect>
                                    <p:anim calcmode="lin" valueType="num">
                                      <p:cBhvr>
                                        <p:cTn id="27" dur="1000" fill="hold"/>
                                        <p:tgtEl>
                                          <p:spTgt spid="45"/>
                                        </p:tgtEl>
                                        <p:attrNameLst>
                                          <p:attrName>ppt_x</p:attrName>
                                        </p:attrNameLst>
                                      </p:cBhvr>
                                      <p:tavLst>
                                        <p:tav tm="0">
                                          <p:val>
                                            <p:strVal val="#ppt_x"/>
                                          </p:val>
                                        </p:tav>
                                        <p:tav tm="100000">
                                          <p:val>
                                            <p:strVal val="#ppt_x"/>
                                          </p:val>
                                        </p:tav>
                                      </p:tavLst>
                                    </p:anim>
                                    <p:anim calcmode="lin" valueType="num">
                                      <p:cBhvr>
                                        <p:cTn id="28" dur="1000" fill="hold"/>
                                        <p:tgtEl>
                                          <p:spTgt spid="45"/>
                                        </p:tgtEl>
                                        <p:attrNameLst>
                                          <p:attrName>ppt_y</p:attrName>
                                        </p:attrNameLst>
                                      </p:cBhvr>
                                      <p:tavLst>
                                        <p:tav tm="0">
                                          <p:val>
                                            <p:strVal val="#ppt_y+.1"/>
                                          </p:val>
                                        </p:tav>
                                        <p:tav tm="100000">
                                          <p:val>
                                            <p:strVal val="#ppt_y"/>
                                          </p:val>
                                        </p:tav>
                                      </p:tavLst>
                                    </p:anim>
                                  </p:childTnLst>
                                </p:cTn>
                              </p:par>
                              <p:par>
                                <p:cTn id="29" presetID="53" presetClass="entr" presetSubtype="16" fill="hold" grpId="0" nodeType="withEffect">
                                  <p:stCondLst>
                                    <p:cond delay="500"/>
                                  </p:stCondLst>
                                  <p:childTnLst>
                                    <p:set>
                                      <p:cBhvr>
                                        <p:cTn id="30" dur="1" fill="hold">
                                          <p:stCondLst>
                                            <p:cond delay="0"/>
                                          </p:stCondLst>
                                        </p:cTn>
                                        <p:tgtEl>
                                          <p:spTgt spid="92"/>
                                        </p:tgtEl>
                                        <p:attrNameLst>
                                          <p:attrName>style.visibility</p:attrName>
                                        </p:attrNameLst>
                                      </p:cBhvr>
                                      <p:to>
                                        <p:strVal val="visible"/>
                                      </p:to>
                                    </p:set>
                                    <p:anim calcmode="lin" valueType="num">
                                      <p:cBhvr>
                                        <p:cTn id="31" dur="500" fill="hold"/>
                                        <p:tgtEl>
                                          <p:spTgt spid="92"/>
                                        </p:tgtEl>
                                        <p:attrNameLst>
                                          <p:attrName>ppt_w</p:attrName>
                                        </p:attrNameLst>
                                      </p:cBhvr>
                                      <p:tavLst>
                                        <p:tav tm="0">
                                          <p:val>
                                            <p:fltVal val="0"/>
                                          </p:val>
                                        </p:tav>
                                        <p:tav tm="100000">
                                          <p:val>
                                            <p:strVal val="#ppt_w"/>
                                          </p:val>
                                        </p:tav>
                                      </p:tavLst>
                                    </p:anim>
                                    <p:anim calcmode="lin" valueType="num">
                                      <p:cBhvr>
                                        <p:cTn id="32" dur="500" fill="hold"/>
                                        <p:tgtEl>
                                          <p:spTgt spid="92"/>
                                        </p:tgtEl>
                                        <p:attrNameLst>
                                          <p:attrName>ppt_h</p:attrName>
                                        </p:attrNameLst>
                                      </p:cBhvr>
                                      <p:tavLst>
                                        <p:tav tm="0">
                                          <p:val>
                                            <p:fltVal val="0"/>
                                          </p:val>
                                        </p:tav>
                                        <p:tav tm="100000">
                                          <p:val>
                                            <p:strVal val="#ppt_h"/>
                                          </p:val>
                                        </p:tav>
                                      </p:tavLst>
                                    </p:anim>
                                    <p:animEffect transition="in" filter="fade">
                                      <p:cBhvr>
                                        <p:cTn id="33" dur="500"/>
                                        <p:tgtEl>
                                          <p:spTgt spid="92"/>
                                        </p:tgtEl>
                                      </p:cBhvr>
                                    </p:animEffect>
                                  </p:childTnLst>
                                </p:cTn>
                              </p:par>
                              <p:par>
                                <p:cTn id="34" presetID="53" presetClass="entr" presetSubtype="16" fill="hold" nodeType="withEffect">
                                  <p:stCondLst>
                                    <p:cond delay="500"/>
                                  </p:stCondLst>
                                  <p:childTnLst>
                                    <p:set>
                                      <p:cBhvr>
                                        <p:cTn id="35" dur="1" fill="hold">
                                          <p:stCondLst>
                                            <p:cond delay="0"/>
                                          </p:stCondLst>
                                        </p:cTn>
                                        <p:tgtEl>
                                          <p:spTgt spid="93"/>
                                        </p:tgtEl>
                                        <p:attrNameLst>
                                          <p:attrName>style.visibility</p:attrName>
                                        </p:attrNameLst>
                                      </p:cBhvr>
                                      <p:to>
                                        <p:strVal val="visible"/>
                                      </p:to>
                                    </p:set>
                                    <p:anim calcmode="lin" valueType="num">
                                      <p:cBhvr>
                                        <p:cTn id="36" dur="500" fill="hold"/>
                                        <p:tgtEl>
                                          <p:spTgt spid="93"/>
                                        </p:tgtEl>
                                        <p:attrNameLst>
                                          <p:attrName>ppt_w</p:attrName>
                                        </p:attrNameLst>
                                      </p:cBhvr>
                                      <p:tavLst>
                                        <p:tav tm="0">
                                          <p:val>
                                            <p:fltVal val="0"/>
                                          </p:val>
                                        </p:tav>
                                        <p:tav tm="100000">
                                          <p:val>
                                            <p:strVal val="#ppt_w"/>
                                          </p:val>
                                        </p:tav>
                                      </p:tavLst>
                                    </p:anim>
                                    <p:anim calcmode="lin" valueType="num">
                                      <p:cBhvr>
                                        <p:cTn id="37" dur="500" fill="hold"/>
                                        <p:tgtEl>
                                          <p:spTgt spid="93"/>
                                        </p:tgtEl>
                                        <p:attrNameLst>
                                          <p:attrName>ppt_h</p:attrName>
                                        </p:attrNameLst>
                                      </p:cBhvr>
                                      <p:tavLst>
                                        <p:tav tm="0">
                                          <p:val>
                                            <p:fltVal val="0"/>
                                          </p:val>
                                        </p:tav>
                                        <p:tav tm="100000">
                                          <p:val>
                                            <p:strVal val="#ppt_h"/>
                                          </p:val>
                                        </p:tav>
                                      </p:tavLst>
                                    </p:anim>
                                    <p:animEffect transition="in" filter="fade">
                                      <p:cBhvr>
                                        <p:cTn id="38" dur="500"/>
                                        <p:tgtEl>
                                          <p:spTgt spid="93"/>
                                        </p:tgtEl>
                                      </p:cBhvr>
                                    </p:animEffect>
                                  </p:childTnLst>
                                </p:cTn>
                              </p:par>
                              <p:par>
                                <p:cTn id="39" presetID="53" presetClass="entr" presetSubtype="16" fill="hold" nodeType="withEffect">
                                  <p:stCondLst>
                                    <p:cond delay="500"/>
                                  </p:stCondLst>
                                  <p:childTnLst>
                                    <p:set>
                                      <p:cBhvr>
                                        <p:cTn id="40" dur="1" fill="hold">
                                          <p:stCondLst>
                                            <p:cond delay="0"/>
                                          </p:stCondLst>
                                        </p:cTn>
                                        <p:tgtEl>
                                          <p:spTgt spid="98"/>
                                        </p:tgtEl>
                                        <p:attrNameLst>
                                          <p:attrName>style.visibility</p:attrName>
                                        </p:attrNameLst>
                                      </p:cBhvr>
                                      <p:to>
                                        <p:strVal val="visible"/>
                                      </p:to>
                                    </p:set>
                                    <p:anim calcmode="lin" valueType="num">
                                      <p:cBhvr>
                                        <p:cTn id="41" dur="500" fill="hold"/>
                                        <p:tgtEl>
                                          <p:spTgt spid="98"/>
                                        </p:tgtEl>
                                        <p:attrNameLst>
                                          <p:attrName>ppt_w</p:attrName>
                                        </p:attrNameLst>
                                      </p:cBhvr>
                                      <p:tavLst>
                                        <p:tav tm="0">
                                          <p:val>
                                            <p:fltVal val="0"/>
                                          </p:val>
                                        </p:tav>
                                        <p:tav tm="100000">
                                          <p:val>
                                            <p:strVal val="#ppt_w"/>
                                          </p:val>
                                        </p:tav>
                                      </p:tavLst>
                                    </p:anim>
                                    <p:anim calcmode="lin" valueType="num">
                                      <p:cBhvr>
                                        <p:cTn id="42" dur="500" fill="hold"/>
                                        <p:tgtEl>
                                          <p:spTgt spid="98"/>
                                        </p:tgtEl>
                                        <p:attrNameLst>
                                          <p:attrName>ppt_h</p:attrName>
                                        </p:attrNameLst>
                                      </p:cBhvr>
                                      <p:tavLst>
                                        <p:tav tm="0">
                                          <p:val>
                                            <p:fltVal val="0"/>
                                          </p:val>
                                        </p:tav>
                                        <p:tav tm="100000">
                                          <p:val>
                                            <p:strVal val="#ppt_h"/>
                                          </p:val>
                                        </p:tav>
                                      </p:tavLst>
                                    </p:anim>
                                    <p:animEffect transition="in" filter="fade">
                                      <p:cBhvr>
                                        <p:cTn id="43" dur="500"/>
                                        <p:tgtEl>
                                          <p:spTgt spid="98"/>
                                        </p:tgtEl>
                                      </p:cBhvr>
                                    </p:animEffect>
                                  </p:childTnLst>
                                </p:cTn>
                              </p:par>
                              <p:par>
                                <p:cTn id="44" presetID="53" presetClass="entr" presetSubtype="16" fill="hold" nodeType="withEffect">
                                  <p:stCondLst>
                                    <p:cond delay="500"/>
                                  </p:stCondLst>
                                  <p:childTnLst>
                                    <p:set>
                                      <p:cBhvr>
                                        <p:cTn id="45" dur="1" fill="hold">
                                          <p:stCondLst>
                                            <p:cond delay="0"/>
                                          </p:stCondLst>
                                        </p:cTn>
                                        <p:tgtEl>
                                          <p:spTgt spid="103"/>
                                        </p:tgtEl>
                                        <p:attrNameLst>
                                          <p:attrName>style.visibility</p:attrName>
                                        </p:attrNameLst>
                                      </p:cBhvr>
                                      <p:to>
                                        <p:strVal val="visible"/>
                                      </p:to>
                                    </p:set>
                                    <p:anim calcmode="lin" valueType="num">
                                      <p:cBhvr>
                                        <p:cTn id="46" dur="500" fill="hold"/>
                                        <p:tgtEl>
                                          <p:spTgt spid="103"/>
                                        </p:tgtEl>
                                        <p:attrNameLst>
                                          <p:attrName>ppt_w</p:attrName>
                                        </p:attrNameLst>
                                      </p:cBhvr>
                                      <p:tavLst>
                                        <p:tav tm="0">
                                          <p:val>
                                            <p:fltVal val="0"/>
                                          </p:val>
                                        </p:tav>
                                        <p:tav tm="100000">
                                          <p:val>
                                            <p:strVal val="#ppt_w"/>
                                          </p:val>
                                        </p:tav>
                                      </p:tavLst>
                                    </p:anim>
                                    <p:anim calcmode="lin" valueType="num">
                                      <p:cBhvr>
                                        <p:cTn id="47" dur="500" fill="hold"/>
                                        <p:tgtEl>
                                          <p:spTgt spid="103"/>
                                        </p:tgtEl>
                                        <p:attrNameLst>
                                          <p:attrName>ppt_h</p:attrName>
                                        </p:attrNameLst>
                                      </p:cBhvr>
                                      <p:tavLst>
                                        <p:tav tm="0">
                                          <p:val>
                                            <p:fltVal val="0"/>
                                          </p:val>
                                        </p:tav>
                                        <p:tav tm="100000">
                                          <p:val>
                                            <p:strVal val="#ppt_h"/>
                                          </p:val>
                                        </p:tav>
                                      </p:tavLst>
                                    </p:anim>
                                    <p:animEffect transition="in" filter="fade">
                                      <p:cBhvr>
                                        <p:cTn id="48" dur="500"/>
                                        <p:tgtEl>
                                          <p:spTgt spid="103"/>
                                        </p:tgtEl>
                                      </p:cBhvr>
                                    </p:animEffect>
                                  </p:childTnLst>
                                </p:cTn>
                              </p:par>
                              <p:par>
                                <p:cTn id="49" presetID="53" presetClass="entr" presetSubtype="16" fill="hold" nodeType="withEffect">
                                  <p:stCondLst>
                                    <p:cond delay="500"/>
                                  </p:stCondLst>
                                  <p:childTnLst>
                                    <p:set>
                                      <p:cBhvr>
                                        <p:cTn id="50" dur="1" fill="hold">
                                          <p:stCondLst>
                                            <p:cond delay="0"/>
                                          </p:stCondLst>
                                        </p:cTn>
                                        <p:tgtEl>
                                          <p:spTgt spid="153"/>
                                        </p:tgtEl>
                                        <p:attrNameLst>
                                          <p:attrName>style.visibility</p:attrName>
                                        </p:attrNameLst>
                                      </p:cBhvr>
                                      <p:to>
                                        <p:strVal val="visible"/>
                                      </p:to>
                                    </p:set>
                                    <p:anim calcmode="lin" valueType="num">
                                      <p:cBhvr>
                                        <p:cTn id="51" dur="500" fill="hold"/>
                                        <p:tgtEl>
                                          <p:spTgt spid="153"/>
                                        </p:tgtEl>
                                        <p:attrNameLst>
                                          <p:attrName>ppt_w</p:attrName>
                                        </p:attrNameLst>
                                      </p:cBhvr>
                                      <p:tavLst>
                                        <p:tav tm="0">
                                          <p:val>
                                            <p:fltVal val="0"/>
                                          </p:val>
                                        </p:tav>
                                        <p:tav tm="100000">
                                          <p:val>
                                            <p:strVal val="#ppt_w"/>
                                          </p:val>
                                        </p:tav>
                                      </p:tavLst>
                                    </p:anim>
                                    <p:anim calcmode="lin" valueType="num">
                                      <p:cBhvr>
                                        <p:cTn id="52" dur="500" fill="hold"/>
                                        <p:tgtEl>
                                          <p:spTgt spid="153"/>
                                        </p:tgtEl>
                                        <p:attrNameLst>
                                          <p:attrName>ppt_h</p:attrName>
                                        </p:attrNameLst>
                                      </p:cBhvr>
                                      <p:tavLst>
                                        <p:tav tm="0">
                                          <p:val>
                                            <p:fltVal val="0"/>
                                          </p:val>
                                        </p:tav>
                                        <p:tav tm="100000">
                                          <p:val>
                                            <p:strVal val="#ppt_h"/>
                                          </p:val>
                                        </p:tav>
                                      </p:tavLst>
                                    </p:anim>
                                    <p:animEffect transition="in" filter="fade">
                                      <p:cBhvr>
                                        <p:cTn id="53" dur="500"/>
                                        <p:tgtEl>
                                          <p:spTgt spid="153"/>
                                        </p:tgtEl>
                                      </p:cBhvr>
                                    </p:animEffect>
                                  </p:childTnLst>
                                </p:cTn>
                              </p:par>
                              <p:par>
                                <p:cTn id="54" presetID="53" presetClass="entr" presetSubtype="16" fill="hold" nodeType="withEffect">
                                  <p:stCondLst>
                                    <p:cond delay="500"/>
                                  </p:stCondLst>
                                  <p:childTnLst>
                                    <p:set>
                                      <p:cBhvr>
                                        <p:cTn id="55" dur="1" fill="hold">
                                          <p:stCondLst>
                                            <p:cond delay="0"/>
                                          </p:stCondLst>
                                        </p:cTn>
                                        <p:tgtEl>
                                          <p:spTgt spid="158"/>
                                        </p:tgtEl>
                                        <p:attrNameLst>
                                          <p:attrName>style.visibility</p:attrName>
                                        </p:attrNameLst>
                                      </p:cBhvr>
                                      <p:to>
                                        <p:strVal val="visible"/>
                                      </p:to>
                                    </p:set>
                                    <p:anim calcmode="lin" valueType="num">
                                      <p:cBhvr>
                                        <p:cTn id="56" dur="500" fill="hold"/>
                                        <p:tgtEl>
                                          <p:spTgt spid="158"/>
                                        </p:tgtEl>
                                        <p:attrNameLst>
                                          <p:attrName>ppt_w</p:attrName>
                                        </p:attrNameLst>
                                      </p:cBhvr>
                                      <p:tavLst>
                                        <p:tav tm="0">
                                          <p:val>
                                            <p:fltVal val="0"/>
                                          </p:val>
                                        </p:tav>
                                        <p:tav tm="100000">
                                          <p:val>
                                            <p:strVal val="#ppt_w"/>
                                          </p:val>
                                        </p:tav>
                                      </p:tavLst>
                                    </p:anim>
                                    <p:anim calcmode="lin" valueType="num">
                                      <p:cBhvr>
                                        <p:cTn id="57" dur="500" fill="hold"/>
                                        <p:tgtEl>
                                          <p:spTgt spid="158"/>
                                        </p:tgtEl>
                                        <p:attrNameLst>
                                          <p:attrName>ppt_h</p:attrName>
                                        </p:attrNameLst>
                                      </p:cBhvr>
                                      <p:tavLst>
                                        <p:tav tm="0">
                                          <p:val>
                                            <p:fltVal val="0"/>
                                          </p:val>
                                        </p:tav>
                                        <p:tav tm="100000">
                                          <p:val>
                                            <p:strVal val="#ppt_h"/>
                                          </p:val>
                                        </p:tav>
                                      </p:tavLst>
                                    </p:anim>
                                    <p:animEffect transition="in" filter="fade">
                                      <p:cBhvr>
                                        <p:cTn id="58" dur="500"/>
                                        <p:tgtEl>
                                          <p:spTgt spid="158"/>
                                        </p:tgtEl>
                                      </p:cBhvr>
                                    </p:animEffect>
                                  </p:childTnLst>
                                </p:cTn>
                              </p:par>
                              <p:par>
                                <p:cTn id="59" presetID="53" presetClass="entr" presetSubtype="16" fill="hold" nodeType="withEffect">
                                  <p:stCondLst>
                                    <p:cond delay="500"/>
                                  </p:stCondLst>
                                  <p:childTnLst>
                                    <p:set>
                                      <p:cBhvr>
                                        <p:cTn id="60" dur="1" fill="hold">
                                          <p:stCondLst>
                                            <p:cond delay="0"/>
                                          </p:stCondLst>
                                        </p:cTn>
                                        <p:tgtEl>
                                          <p:spTgt spid="163"/>
                                        </p:tgtEl>
                                        <p:attrNameLst>
                                          <p:attrName>style.visibility</p:attrName>
                                        </p:attrNameLst>
                                      </p:cBhvr>
                                      <p:to>
                                        <p:strVal val="visible"/>
                                      </p:to>
                                    </p:set>
                                    <p:anim calcmode="lin" valueType="num">
                                      <p:cBhvr>
                                        <p:cTn id="61" dur="500" fill="hold"/>
                                        <p:tgtEl>
                                          <p:spTgt spid="163"/>
                                        </p:tgtEl>
                                        <p:attrNameLst>
                                          <p:attrName>ppt_w</p:attrName>
                                        </p:attrNameLst>
                                      </p:cBhvr>
                                      <p:tavLst>
                                        <p:tav tm="0">
                                          <p:val>
                                            <p:fltVal val="0"/>
                                          </p:val>
                                        </p:tav>
                                        <p:tav tm="100000">
                                          <p:val>
                                            <p:strVal val="#ppt_w"/>
                                          </p:val>
                                        </p:tav>
                                      </p:tavLst>
                                    </p:anim>
                                    <p:anim calcmode="lin" valueType="num">
                                      <p:cBhvr>
                                        <p:cTn id="62" dur="500" fill="hold"/>
                                        <p:tgtEl>
                                          <p:spTgt spid="163"/>
                                        </p:tgtEl>
                                        <p:attrNameLst>
                                          <p:attrName>ppt_h</p:attrName>
                                        </p:attrNameLst>
                                      </p:cBhvr>
                                      <p:tavLst>
                                        <p:tav tm="0">
                                          <p:val>
                                            <p:fltVal val="0"/>
                                          </p:val>
                                        </p:tav>
                                        <p:tav tm="100000">
                                          <p:val>
                                            <p:strVal val="#ppt_h"/>
                                          </p:val>
                                        </p:tav>
                                      </p:tavLst>
                                    </p:anim>
                                    <p:animEffect transition="in" filter="fade">
                                      <p:cBhvr>
                                        <p:cTn id="63" dur="500"/>
                                        <p:tgtEl>
                                          <p:spTgt spid="163"/>
                                        </p:tgtEl>
                                      </p:cBhvr>
                                    </p:animEffect>
                                  </p:childTnLst>
                                </p:cTn>
                              </p:par>
                              <p:par>
                                <p:cTn id="64" presetID="53" presetClass="entr" presetSubtype="16" fill="hold" nodeType="withEffect">
                                  <p:stCondLst>
                                    <p:cond delay="500"/>
                                  </p:stCondLst>
                                  <p:childTnLst>
                                    <p:set>
                                      <p:cBhvr>
                                        <p:cTn id="65" dur="1" fill="hold">
                                          <p:stCondLst>
                                            <p:cond delay="0"/>
                                          </p:stCondLst>
                                        </p:cTn>
                                        <p:tgtEl>
                                          <p:spTgt spid="168"/>
                                        </p:tgtEl>
                                        <p:attrNameLst>
                                          <p:attrName>style.visibility</p:attrName>
                                        </p:attrNameLst>
                                      </p:cBhvr>
                                      <p:to>
                                        <p:strVal val="visible"/>
                                      </p:to>
                                    </p:set>
                                    <p:anim calcmode="lin" valueType="num">
                                      <p:cBhvr>
                                        <p:cTn id="66" dur="500" fill="hold"/>
                                        <p:tgtEl>
                                          <p:spTgt spid="168"/>
                                        </p:tgtEl>
                                        <p:attrNameLst>
                                          <p:attrName>ppt_w</p:attrName>
                                        </p:attrNameLst>
                                      </p:cBhvr>
                                      <p:tavLst>
                                        <p:tav tm="0">
                                          <p:val>
                                            <p:fltVal val="0"/>
                                          </p:val>
                                        </p:tav>
                                        <p:tav tm="100000">
                                          <p:val>
                                            <p:strVal val="#ppt_w"/>
                                          </p:val>
                                        </p:tav>
                                      </p:tavLst>
                                    </p:anim>
                                    <p:anim calcmode="lin" valueType="num">
                                      <p:cBhvr>
                                        <p:cTn id="67" dur="500" fill="hold"/>
                                        <p:tgtEl>
                                          <p:spTgt spid="168"/>
                                        </p:tgtEl>
                                        <p:attrNameLst>
                                          <p:attrName>ppt_h</p:attrName>
                                        </p:attrNameLst>
                                      </p:cBhvr>
                                      <p:tavLst>
                                        <p:tav tm="0">
                                          <p:val>
                                            <p:fltVal val="0"/>
                                          </p:val>
                                        </p:tav>
                                        <p:tav tm="100000">
                                          <p:val>
                                            <p:strVal val="#ppt_h"/>
                                          </p:val>
                                        </p:tav>
                                      </p:tavLst>
                                    </p:anim>
                                    <p:animEffect transition="in" filter="fade">
                                      <p:cBhvr>
                                        <p:cTn id="68" dur="5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7" grpId="0" animBg="1"/>
      <p:bldP spid="89" grpId="0" animBg="1"/>
      <p:bldP spid="91" grpId="0"/>
      <p:bldP spid="92" grpId="0"/>
      <p:bldP spid="4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2"/>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cs typeface="+mn-ea"/>
                <a:sym typeface="+mn-lt"/>
              </a:rPr>
              <a:t>产品开发计划</a:t>
            </a:r>
            <a:endParaRPr lang="zh-CN" altLang="en-US" dirty="0">
              <a:solidFill>
                <a:schemeClr val="tx1">
                  <a:lumMod val="65000"/>
                  <a:lumOff val="35000"/>
                </a:schemeClr>
              </a:solidFill>
              <a:cs typeface="+mn-ea"/>
              <a:sym typeface="+mn-lt"/>
            </a:endParaRPr>
          </a:p>
        </p:txBody>
      </p:sp>
      <p:sp>
        <p:nvSpPr>
          <p:cNvPr id="64" name="六边形 63"/>
          <p:cNvSpPr/>
          <p:nvPr/>
        </p:nvSpPr>
        <p:spPr>
          <a:xfrm>
            <a:off x="241896" y="125400"/>
            <a:ext cx="481345" cy="414953"/>
          </a:xfrm>
          <a:prstGeom prst="hexagon">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9412843" y="188641"/>
            <a:ext cx="933216" cy="33441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69" name="矩形 68"/>
          <p:cNvSpPr/>
          <p:nvPr/>
        </p:nvSpPr>
        <p:spPr>
          <a:xfrm>
            <a:off x="10347503" y="187551"/>
            <a:ext cx="1582732" cy="334417"/>
          </a:xfrm>
          <a:prstGeom prst="rect">
            <a:avLst/>
          </a:prstGeom>
          <a:solidFill>
            <a:srgbClr val="E46C0A">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65" name="六边形 64"/>
          <p:cNvSpPr/>
          <p:nvPr/>
        </p:nvSpPr>
        <p:spPr>
          <a:xfrm>
            <a:off x="624979" y="392472"/>
            <a:ext cx="261790" cy="225682"/>
          </a:xfrm>
          <a:prstGeom prst="hexagon">
            <a:avLst/>
          </a:prstGeom>
          <a:solidFill>
            <a:schemeClr val="accent6">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1" name="文本框 9"/>
          <p:cNvSpPr txBox="1"/>
          <p:nvPr/>
        </p:nvSpPr>
        <p:spPr>
          <a:xfrm>
            <a:off x="9412843" y="221073"/>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第</a:t>
            </a:r>
            <a:r>
              <a:rPr lang="zh-CN" altLang="en-US" sz="1400" dirty="0">
                <a:solidFill>
                  <a:schemeClr val="bg1"/>
                </a:solidFill>
                <a:cs typeface="+mn-ea"/>
                <a:sym typeface="+mn-lt"/>
              </a:rPr>
              <a:t>四</a:t>
            </a:r>
            <a:r>
              <a:rPr lang="zh-CN" altLang="en-US" sz="1400" dirty="0" smtClean="0">
                <a:solidFill>
                  <a:schemeClr val="bg1"/>
                </a:solidFill>
                <a:cs typeface="+mn-ea"/>
                <a:sym typeface="+mn-lt"/>
              </a:rPr>
              <a:t>章</a:t>
            </a:r>
            <a:endParaRPr lang="zh-CN" altLang="en-US" sz="1400" dirty="0">
              <a:solidFill>
                <a:schemeClr val="bg1"/>
              </a:solidFill>
              <a:cs typeface="+mn-ea"/>
              <a:sym typeface="+mn-lt"/>
            </a:endParaRPr>
          </a:p>
        </p:txBody>
      </p:sp>
      <p:sp>
        <p:nvSpPr>
          <p:cNvPr id="72" name="文本框 9"/>
          <p:cNvSpPr txBox="1"/>
          <p:nvPr/>
        </p:nvSpPr>
        <p:spPr>
          <a:xfrm>
            <a:off x="10338630" y="213502"/>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发展前景</a:t>
            </a:r>
            <a:endParaRPr lang="zh-CN" altLang="en-US" sz="1400" dirty="0">
              <a:solidFill>
                <a:schemeClr val="bg1"/>
              </a:solidFill>
              <a:cs typeface="+mn-ea"/>
              <a:sym typeface="+mn-lt"/>
            </a:endParaRPr>
          </a:p>
        </p:txBody>
      </p:sp>
      <p:sp>
        <p:nvSpPr>
          <p:cNvPr id="29" name="KSO_Shape"/>
          <p:cNvSpPr>
            <a:spLocks/>
          </p:cNvSpPr>
          <p:nvPr/>
        </p:nvSpPr>
        <p:spPr bwMode="auto">
          <a:xfrm>
            <a:off x="351563" y="188953"/>
            <a:ext cx="301153" cy="25597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cs typeface="+mn-ea"/>
              <a:sym typeface="+mn-lt"/>
            </a:endParaRPr>
          </a:p>
        </p:txBody>
      </p:sp>
      <p:grpSp>
        <p:nvGrpSpPr>
          <p:cNvPr id="30" name="组合 29"/>
          <p:cNvGrpSpPr/>
          <p:nvPr/>
        </p:nvGrpSpPr>
        <p:grpSpPr>
          <a:xfrm>
            <a:off x="799641" y="1834701"/>
            <a:ext cx="6120680" cy="3682533"/>
            <a:chOff x="3022028" y="1587732"/>
            <a:chExt cx="6120680" cy="3682533"/>
          </a:xfrm>
        </p:grpSpPr>
        <p:pic>
          <p:nvPicPr>
            <p:cNvPr id="31"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32" name="矩形 31"/>
            <p:cNvSpPr/>
            <p:nvPr/>
          </p:nvSpPr>
          <p:spPr>
            <a:xfrm>
              <a:off x="3937348" y="2060861"/>
              <a:ext cx="4320480" cy="2376251"/>
            </a:xfrm>
            <a:prstGeom prst="rect">
              <a:avLst/>
            </a:prstGeom>
            <a:blipFill>
              <a:blip r:embed="rId4" cstate="screen">
                <a:extLst>
                  <a:ext uri="{BEBA8EAE-BF5A-486C-A8C5-ECC9F3942E4B}">
                    <a14:imgProps xmlns:a14="http://schemas.microsoft.com/office/drawing/2010/main">
                      <a14:imgLayer r:embed="rId5">
                        <a14:imgEffect>
                          <a14:brightnessContrast bright="22000"/>
                        </a14:imgEffect>
                      </a14:imgLayer>
                    </a14:imgProps>
                  </a:ex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3" name="燕尾形 32"/>
          <p:cNvSpPr/>
          <p:nvPr/>
        </p:nvSpPr>
        <p:spPr>
          <a:xfrm rot="5400000">
            <a:off x="7033691" y="2064036"/>
            <a:ext cx="360040" cy="576064"/>
          </a:xfrm>
          <a:prstGeom prst="chevr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cxnSp>
        <p:nvCxnSpPr>
          <p:cNvPr id="34" name="直接连接符 33"/>
          <p:cNvCxnSpPr/>
          <p:nvPr/>
        </p:nvCxnSpPr>
        <p:spPr>
          <a:xfrm>
            <a:off x="7213711" y="2640100"/>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7550709" y="1619516"/>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cs typeface="+mn-ea"/>
                <a:sym typeface="+mn-lt"/>
              </a:rPr>
              <a:t>点击输入标题</a:t>
            </a:r>
            <a:endParaRPr lang="zh-CN" altLang="en-US" b="1" dirty="0">
              <a:solidFill>
                <a:schemeClr val="tx1">
                  <a:lumMod val="65000"/>
                  <a:lumOff val="35000"/>
                </a:schemeClr>
              </a:solidFill>
              <a:cs typeface="+mn-ea"/>
              <a:sym typeface="+mn-lt"/>
            </a:endParaRPr>
          </a:p>
        </p:txBody>
      </p:sp>
      <p:sp>
        <p:nvSpPr>
          <p:cNvPr id="36" name="矩形 35"/>
          <p:cNvSpPr>
            <a:spLocks noChangeArrowheads="1"/>
          </p:cNvSpPr>
          <p:nvPr/>
        </p:nvSpPr>
        <p:spPr bwMode="auto">
          <a:xfrm>
            <a:off x="7537747" y="1958702"/>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latin typeface="+mn-lt"/>
                <a:ea typeface="+mn-ea"/>
                <a:cs typeface="+mn-ea"/>
                <a:sym typeface="+mn-lt"/>
              </a:rPr>
              <a:t>在此录入上述图表</a:t>
            </a:r>
            <a:r>
              <a:rPr lang="zh-CN" altLang="en-US" sz="1400" dirty="0" smtClean="0">
                <a:solidFill>
                  <a:schemeClr val="tx1">
                    <a:lumMod val="65000"/>
                    <a:lumOff val="35000"/>
                  </a:schemeClr>
                </a:solidFill>
                <a:latin typeface="+mn-lt"/>
                <a:ea typeface="+mn-ea"/>
                <a:cs typeface="+mn-ea"/>
                <a:sym typeface="+mn-lt"/>
              </a:rPr>
              <a:t>的</a:t>
            </a:r>
            <a:r>
              <a:rPr lang="zh-CN" altLang="en-US" sz="1400" dirty="0">
                <a:solidFill>
                  <a:schemeClr val="tx1">
                    <a:lumMod val="65000"/>
                    <a:lumOff val="35000"/>
                  </a:schemeClr>
                </a:solidFill>
                <a:latin typeface="+mn-lt"/>
                <a:ea typeface="+mn-ea"/>
                <a:cs typeface="+mn-ea"/>
                <a:sym typeface="+mn-lt"/>
              </a:rPr>
              <a:t>综合</a:t>
            </a:r>
            <a:r>
              <a:rPr lang="zh-CN" altLang="en-US" sz="1400" dirty="0" smtClean="0">
                <a:solidFill>
                  <a:schemeClr val="tx1">
                    <a:lumMod val="65000"/>
                    <a:lumOff val="35000"/>
                  </a:schemeClr>
                </a:solidFill>
                <a:latin typeface="+mn-lt"/>
                <a:ea typeface="+mn-ea"/>
                <a:cs typeface="+mn-ea"/>
                <a:sym typeface="+mn-lt"/>
              </a:rPr>
              <a:t>描述</a:t>
            </a:r>
            <a:r>
              <a:rPr lang="zh-CN" altLang="en-US" sz="1400" dirty="0">
                <a:solidFill>
                  <a:schemeClr val="tx1">
                    <a:lumMod val="65000"/>
                    <a:lumOff val="35000"/>
                  </a:schemeClr>
                </a:solidFill>
                <a:latin typeface="+mn-lt"/>
                <a:ea typeface="+mn-ea"/>
                <a:cs typeface="+mn-ea"/>
                <a:sym typeface="+mn-lt"/>
              </a:rPr>
              <a:t>说明，在此录入上述图表</a:t>
            </a:r>
            <a:r>
              <a:rPr lang="zh-CN" altLang="en-US" sz="1400" dirty="0" smtClean="0">
                <a:solidFill>
                  <a:schemeClr val="tx1">
                    <a:lumMod val="65000"/>
                    <a:lumOff val="35000"/>
                  </a:schemeClr>
                </a:solidFill>
                <a:latin typeface="+mn-lt"/>
                <a:ea typeface="+mn-ea"/>
                <a:cs typeface="+mn-ea"/>
                <a:sym typeface="+mn-lt"/>
              </a:rPr>
              <a:t>的</a:t>
            </a:r>
            <a:r>
              <a:rPr lang="zh-CN" altLang="en-US" sz="1400" dirty="0">
                <a:solidFill>
                  <a:schemeClr val="tx1">
                    <a:lumMod val="65000"/>
                    <a:lumOff val="35000"/>
                  </a:schemeClr>
                </a:solidFill>
                <a:latin typeface="+mn-lt"/>
                <a:ea typeface="+mn-ea"/>
                <a:cs typeface="+mn-ea"/>
                <a:sym typeface="+mn-lt"/>
              </a:rPr>
              <a:t>综合</a:t>
            </a:r>
            <a:r>
              <a:rPr lang="zh-CN" altLang="en-US" sz="1400" dirty="0" smtClean="0">
                <a:solidFill>
                  <a:schemeClr val="tx1">
                    <a:lumMod val="65000"/>
                    <a:lumOff val="35000"/>
                  </a:schemeClr>
                </a:solidFill>
                <a:latin typeface="+mn-lt"/>
                <a:ea typeface="+mn-ea"/>
                <a:cs typeface="+mn-ea"/>
                <a:sym typeface="+mn-lt"/>
              </a:rPr>
              <a:t>描述说明。</a:t>
            </a:r>
            <a:endParaRPr lang="zh-CN" altLang="en-US" sz="1400" dirty="0">
              <a:solidFill>
                <a:schemeClr val="tx1">
                  <a:lumMod val="65000"/>
                  <a:lumOff val="35000"/>
                </a:schemeClr>
              </a:solidFill>
              <a:latin typeface="+mn-lt"/>
              <a:ea typeface="+mn-ea"/>
              <a:cs typeface="+mn-ea"/>
              <a:sym typeface="+mn-lt"/>
            </a:endParaRPr>
          </a:p>
        </p:txBody>
      </p:sp>
      <p:sp>
        <p:nvSpPr>
          <p:cNvPr id="37" name="燕尾形 36"/>
          <p:cNvSpPr/>
          <p:nvPr/>
        </p:nvSpPr>
        <p:spPr>
          <a:xfrm rot="5400000">
            <a:off x="7033691" y="3432188"/>
            <a:ext cx="360040" cy="576064"/>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cxnSp>
        <p:nvCxnSpPr>
          <p:cNvPr id="38" name="直接连接符 37"/>
          <p:cNvCxnSpPr/>
          <p:nvPr/>
        </p:nvCxnSpPr>
        <p:spPr>
          <a:xfrm>
            <a:off x="7213711" y="400825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7550709" y="2987668"/>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cs typeface="+mn-ea"/>
                <a:sym typeface="+mn-lt"/>
              </a:rPr>
              <a:t>点击输入标题</a:t>
            </a:r>
            <a:endParaRPr lang="zh-CN" altLang="en-US" b="1" dirty="0">
              <a:solidFill>
                <a:schemeClr val="tx1">
                  <a:lumMod val="65000"/>
                  <a:lumOff val="35000"/>
                </a:schemeClr>
              </a:solidFill>
              <a:cs typeface="+mn-ea"/>
              <a:sym typeface="+mn-lt"/>
            </a:endParaRPr>
          </a:p>
        </p:txBody>
      </p:sp>
      <p:sp>
        <p:nvSpPr>
          <p:cNvPr id="40" name="矩形 47"/>
          <p:cNvSpPr>
            <a:spLocks noChangeArrowheads="1"/>
          </p:cNvSpPr>
          <p:nvPr/>
        </p:nvSpPr>
        <p:spPr bwMode="auto">
          <a:xfrm>
            <a:off x="7537747" y="332685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latin typeface="+mn-lt"/>
                <a:ea typeface="+mn-ea"/>
                <a:cs typeface="+mn-ea"/>
                <a:sym typeface="+mn-lt"/>
              </a:rPr>
              <a:t>在此录入上述图表</a:t>
            </a:r>
            <a:r>
              <a:rPr lang="zh-CN" altLang="en-US" sz="1400" dirty="0" smtClean="0">
                <a:solidFill>
                  <a:schemeClr val="tx1">
                    <a:lumMod val="65000"/>
                    <a:lumOff val="35000"/>
                  </a:schemeClr>
                </a:solidFill>
                <a:latin typeface="+mn-lt"/>
                <a:ea typeface="+mn-ea"/>
                <a:cs typeface="+mn-ea"/>
                <a:sym typeface="+mn-lt"/>
              </a:rPr>
              <a:t>的</a:t>
            </a:r>
            <a:r>
              <a:rPr lang="zh-CN" altLang="en-US" sz="1400" dirty="0">
                <a:solidFill>
                  <a:schemeClr val="tx1">
                    <a:lumMod val="65000"/>
                    <a:lumOff val="35000"/>
                  </a:schemeClr>
                </a:solidFill>
                <a:latin typeface="+mn-lt"/>
                <a:ea typeface="+mn-ea"/>
                <a:cs typeface="+mn-ea"/>
                <a:sym typeface="+mn-lt"/>
              </a:rPr>
              <a:t>综合</a:t>
            </a:r>
            <a:r>
              <a:rPr lang="zh-CN" altLang="en-US" sz="1400" dirty="0" smtClean="0">
                <a:solidFill>
                  <a:schemeClr val="tx1">
                    <a:lumMod val="65000"/>
                    <a:lumOff val="35000"/>
                  </a:schemeClr>
                </a:solidFill>
                <a:latin typeface="+mn-lt"/>
                <a:ea typeface="+mn-ea"/>
                <a:cs typeface="+mn-ea"/>
                <a:sym typeface="+mn-lt"/>
              </a:rPr>
              <a:t>描述</a:t>
            </a:r>
            <a:r>
              <a:rPr lang="zh-CN" altLang="en-US" sz="1400" dirty="0">
                <a:solidFill>
                  <a:schemeClr val="tx1">
                    <a:lumMod val="65000"/>
                    <a:lumOff val="35000"/>
                  </a:schemeClr>
                </a:solidFill>
                <a:latin typeface="+mn-lt"/>
                <a:ea typeface="+mn-ea"/>
                <a:cs typeface="+mn-ea"/>
                <a:sym typeface="+mn-lt"/>
              </a:rPr>
              <a:t>说明，在此录入上述图表</a:t>
            </a:r>
            <a:r>
              <a:rPr lang="zh-CN" altLang="en-US" sz="1400" dirty="0" smtClean="0">
                <a:solidFill>
                  <a:schemeClr val="tx1">
                    <a:lumMod val="65000"/>
                    <a:lumOff val="35000"/>
                  </a:schemeClr>
                </a:solidFill>
                <a:latin typeface="+mn-lt"/>
                <a:ea typeface="+mn-ea"/>
                <a:cs typeface="+mn-ea"/>
                <a:sym typeface="+mn-lt"/>
              </a:rPr>
              <a:t>的</a:t>
            </a:r>
            <a:r>
              <a:rPr lang="zh-CN" altLang="en-US" sz="1400" dirty="0">
                <a:solidFill>
                  <a:schemeClr val="tx1">
                    <a:lumMod val="65000"/>
                    <a:lumOff val="35000"/>
                  </a:schemeClr>
                </a:solidFill>
                <a:latin typeface="+mn-lt"/>
                <a:ea typeface="+mn-ea"/>
                <a:cs typeface="+mn-ea"/>
                <a:sym typeface="+mn-lt"/>
              </a:rPr>
              <a:t>综合</a:t>
            </a:r>
            <a:r>
              <a:rPr lang="zh-CN" altLang="en-US" sz="1400" dirty="0" smtClean="0">
                <a:solidFill>
                  <a:schemeClr val="tx1">
                    <a:lumMod val="65000"/>
                    <a:lumOff val="35000"/>
                  </a:schemeClr>
                </a:solidFill>
                <a:latin typeface="+mn-lt"/>
                <a:ea typeface="+mn-ea"/>
                <a:cs typeface="+mn-ea"/>
                <a:sym typeface="+mn-lt"/>
              </a:rPr>
              <a:t>描述说明。</a:t>
            </a:r>
            <a:endParaRPr lang="zh-CN" altLang="en-US" sz="1400" dirty="0">
              <a:solidFill>
                <a:schemeClr val="tx1">
                  <a:lumMod val="65000"/>
                  <a:lumOff val="35000"/>
                </a:schemeClr>
              </a:solidFill>
              <a:latin typeface="+mn-lt"/>
              <a:ea typeface="+mn-ea"/>
              <a:cs typeface="+mn-ea"/>
              <a:sym typeface="+mn-lt"/>
            </a:endParaRPr>
          </a:p>
        </p:txBody>
      </p:sp>
      <p:sp>
        <p:nvSpPr>
          <p:cNvPr id="41" name="燕尾形 40"/>
          <p:cNvSpPr/>
          <p:nvPr/>
        </p:nvSpPr>
        <p:spPr>
          <a:xfrm rot="5400000">
            <a:off x="7033691" y="4872348"/>
            <a:ext cx="360040" cy="576064"/>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cxnSp>
        <p:nvCxnSpPr>
          <p:cNvPr id="42" name="直接连接符 41"/>
          <p:cNvCxnSpPr/>
          <p:nvPr/>
        </p:nvCxnSpPr>
        <p:spPr>
          <a:xfrm>
            <a:off x="7213711" y="544841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7550709" y="4427828"/>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cs typeface="+mn-ea"/>
                <a:sym typeface="+mn-lt"/>
              </a:rPr>
              <a:t>点击输入标题</a:t>
            </a:r>
            <a:endParaRPr lang="zh-CN" altLang="en-US" b="1" dirty="0">
              <a:solidFill>
                <a:schemeClr val="tx1">
                  <a:lumMod val="65000"/>
                  <a:lumOff val="35000"/>
                </a:schemeClr>
              </a:solidFill>
              <a:cs typeface="+mn-ea"/>
              <a:sym typeface="+mn-lt"/>
            </a:endParaRPr>
          </a:p>
        </p:txBody>
      </p:sp>
      <p:sp>
        <p:nvSpPr>
          <p:cNvPr id="44" name="矩形 47"/>
          <p:cNvSpPr>
            <a:spLocks noChangeArrowheads="1"/>
          </p:cNvSpPr>
          <p:nvPr/>
        </p:nvSpPr>
        <p:spPr bwMode="auto">
          <a:xfrm>
            <a:off x="7537747" y="476701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latin typeface="+mn-lt"/>
                <a:ea typeface="+mn-ea"/>
                <a:cs typeface="+mn-ea"/>
                <a:sym typeface="+mn-lt"/>
              </a:rPr>
              <a:t>在此录入上述图表</a:t>
            </a:r>
            <a:r>
              <a:rPr lang="zh-CN" altLang="en-US" sz="1400" dirty="0" smtClean="0">
                <a:solidFill>
                  <a:schemeClr val="tx1">
                    <a:lumMod val="65000"/>
                    <a:lumOff val="35000"/>
                  </a:schemeClr>
                </a:solidFill>
                <a:latin typeface="+mn-lt"/>
                <a:ea typeface="+mn-ea"/>
                <a:cs typeface="+mn-ea"/>
                <a:sym typeface="+mn-lt"/>
              </a:rPr>
              <a:t>的</a:t>
            </a:r>
            <a:r>
              <a:rPr lang="zh-CN" altLang="en-US" sz="1400" dirty="0">
                <a:solidFill>
                  <a:schemeClr val="tx1">
                    <a:lumMod val="65000"/>
                    <a:lumOff val="35000"/>
                  </a:schemeClr>
                </a:solidFill>
                <a:latin typeface="+mn-lt"/>
                <a:ea typeface="+mn-ea"/>
                <a:cs typeface="+mn-ea"/>
                <a:sym typeface="+mn-lt"/>
              </a:rPr>
              <a:t>综合</a:t>
            </a:r>
            <a:r>
              <a:rPr lang="zh-CN" altLang="en-US" sz="1400" dirty="0" smtClean="0">
                <a:solidFill>
                  <a:schemeClr val="tx1">
                    <a:lumMod val="65000"/>
                    <a:lumOff val="35000"/>
                  </a:schemeClr>
                </a:solidFill>
                <a:latin typeface="+mn-lt"/>
                <a:ea typeface="+mn-ea"/>
                <a:cs typeface="+mn-ea"/>
                <a:sym typeface="+mn-lt"/>
              </a:rPr>
              <a:t>描述</a:t>
            </a:r>
            <a:r>
              <a:rPr lang="zh-CN" altLang="en-US" sz="1400" dirty="0">
                <a:solidFill>
                  <a:schemeClr val="tx1">
                    <a:lumMod val="65000"/>
                    <a:lumOff val="35000"/>
                  </a:schemeClr>
                </a:solidFill>
                <a:latin typeface="+mn-lt"/>
                <a:ea typeface="+mn-ea"/>
                <a:cs typeface="+mn-ea"/>
                <a:sym typeface="+mn-lt"/>
              </a:rPr>
              <a:t>说明，在此录入上述图表</a:t>
            </a:r>
            <a:r>
              <a:rPr lang="zh-CN" altLang="en-US" sz="1400" dirty="0" smtClean="0">
                <a:solidFill>
                  <a:schemeClr val="tx1">
                    <a:lumMod val="65000"/>
                    <a:lumOff val="35000"/>
                  </a:schemeClr>
                </a:solidFill>
                <a:latin typeface="+mn-lt"/>
                <a:ea typeface="+mn-ea"/>
                <a:cs typeface="+mn-ea"/>
                <a:sym typeface="+mn-lt"/>
              </a:rPr>
              <a:t>的</a:t>
            </a:r>
            <a:r>
              <a:rPr lang="zh-CN" altLang="en-US" sz="1400" dirty="0">
                <a:solidFill>
                  <a:schemeClr val="tx1">
                    <a:lumMod val="65000"/>
                    <a:lumOff val="35000"/>
                  </a:schemeClr>
                </a:solidFill>
                <a:latin typeface="+mn-lt"/>
                <a:ea typeface="+mn-ea"/>
                <a:cs typeface="+mn-ea"/>
                <a:sym typeface="+mn-lt"/>
              </a:rPr>
              <a:t>综合</a:t>
            </a:r>
            <a:r>
              <a:rPr lang="zh-CN" altLang="en-US" sz="1400" dirty="0" smtClean="0">
                <a:solidFill>
                  <a:schemeClr val="tx1">
                    <a:lumMod val="65000"/>
                    <a:lumOff val="35000"/>
                  </a:schemeClr>
                </a:solidFill>
                <a:latin typeface="+mn-lt"/>
                <a:ea typeface="+mn-ea"/>
                <a:cs typeface="+mn-ea"/>
                <a:sym typeface="+mn-lt"/>
              </a:rPr>
              <a:t>描述说明。</a:t>
            </a:r>
            <a:endParaRPr lang="zh-CN" altLang="en-US" sz="1400" dirty="0">
              <a:solidFill>
                <a:schemeClr val="tx1">
                  <a:lumMod val="65000"/>
                  <a:lumOff val="35000"/>
                </a:schemeClr>
              </a:solidFill>
              <a:latin typeface="+mn-lt"/>
              <a:ea typeface="+mn-ea"/>
              <a:cs typeface="+mn-ea"/>
              <a:sym typeface="+mn-lt"/>
            </a:endParaRPr>
          </a:p>
        </p:txBody>
      </p:sp>
      <p:sp>
        <p:nvSpPr>
          <p:cNvPr id="50" name="矩形 49"/>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矩形 50"/>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矩形 51"/>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矩形 52"/>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4" name="矩形 53"/>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77703558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1000"/>
                                        <p:tgtEl>
                                          <p:spTgt spid="33"/>
                                        </p:tgtEl>
                                      </p:cBhvr>
                                    </p:animEffect>
                                    <p:anim calcmode="lin" valueType="num">
                                      <p:cBhvr>
                                        <p:cTn id="14" dur="1000" fill="hold"/>
                                        <p:tgtEl>
                                          <p:spTgt spid="33"/>
                                        </p:tgtEl>
                                        <p:attrNameLst>
                                          <p:attrName>ppt_x</p:attrName>
                                        </p:attrNameLst>
                                      </p:cBhvr>
                                      <p:tavLst>
                                        <p:tav tm="0">
                                          <p:val>
                                            <p:strVal val="#ppt_x"/>
                                          </p:val>
                                        </p:tav>
                                        <p:tav tm="100000">
                                          <p:val>
                                            <p:strVal val="#ppt_x"/>
                                          </p:val>
                                        </p:tav>
                                      </p:tavLst>
                                    </p:anim>
                                    <p:anim calcmode="lin" valueType="num">
                                      <p:cBhvr>
                                        <p:cTn id="15" dur="1000" fill="hold"/>
                                        <p:tgtEl>
                                          <p:spTgt spid="3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left)">
                                      <p:cBhvr>
                                        <p:cTn id="19" dur="500"/>
                                        <p:tgtEl>
                                          <p:spTgt spid="34"/>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left)">
                                      <p:cBhvr>
                                        <p:cTn id="23" dur="500"/>
                                        <p:tgtEl>
                                          <p:spTgt spid="35"/>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wipe(left)">
                                      <p:cBhvr>
                                        <p:cTn id="26" dur="500"/>
                                        <p:tgtEl>
                                          <p:spTgt spid="36"/>
                                        </p:tgtEl>
                                      </p:cBhvr>
                                    </p:animEffect>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1000"/>
                                        <p:tgtEl>
                                          <p:spTgt spid="37"/>
                                        </p:tgtEl>
                                      </p:cBhvr>
                                    </p:animEffect>
                                    <p:anim calcmode="lin" valueType="num">
                                      <p:cBhvr>
                                        <p:cTn id="31" dur="1000" fill="hold"/>
                                        <p:tgtEl>
                                          <p:spTgt spid="37"/>
                                        </p:tgtEl>
                                        <p:attrNameLst>
                                          <p:attrName>ppt_x</p:attrName>
                                        </p:attrNameLst>
                                      </p:cBhvr>
                                      <p:tavLst>
                                        <p:tav tm="0">
                                          <p:val>
                                            <p:strVal val="#ppt_x"/>
                                          </p:val>
                                        </p:tav>
                                        <p:tav tm="100000">
                                          <p:val>
                                            <p:strVal val="#ppt_x"/>
                                          </p:val>
                                        </p:tav>
                                      </p:tavLst>
                                    </p:anim>
                                    <p:anim calcmode="lin" valueType="num">
                                      <p:cBhvr>
                                        <p:cTn id="32" dur="1000" fill="hold"/>
                                        <p:tgtEl>
                                          <p:spTgt spid="37"/>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wipe(left)">
                                      <p:cBhvr>
                                        <p:cTn id="36" dur="500"/>
                                        <p:tgtEl>
                                          <p:spTgt spid="38"/>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wipe(left)">
                                      <p:cBhvr>
                                        <p:cTn id="40" dur="500"/>
                                        <p:tgtEl>
                                          <p:spTgt spid="39"/>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left)">
                                      <p:cBhvr>
                                        <p:cTn id="43" dur="500"/>
                                        <p:tgtEl>
                                          <p:spTgt spid="40"/>
                                        </p:tgtEl>
                                      </p:cBhvr>
                                    </p:animEffect>
                                  </p:childTnLst>
                                </p:cTn>
                              </p:par>
                            </p:childTnLst>
                          </p:cTn>
                        </p:par>
                        <p:par>
                          <p:cTn id="44" fill="hold">
                            <p:stCondLst>
                              <p:cond delay="5000"/>
                            </p:stCondLst>
                            <p:childTnLst>
                              <p:par>
                                <p:cTn id="45" presetID="47" presetClass="entr" presetSubtype="0"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1000"/>
                                        <p:tgtEl>
                                          <p:spTgt spid="41"/>
                                        </p:tgtEl>
                                      </p:cBhvr>
                                    </p:animEffect>
                                    <p:anim calcmode="lin" valueType="num">
                                      <p:cBhvr>
                                        <p:cTn id="48" dur="1000" fill="hold"/>
                                        <p:tgtEl>
                                          <p:spTgt spid="41"/>
                                        </p:tgtEl>
                                        <p:attrNameLst>
                                          <p:attrName>ppt_x</p:attrName>
                                        </p:attrNameLst>
                                      </p:cBhvr>
                                      <p:tavLst>
                                        <p:tav tm="0">
                                          <p:val>
                                            <p:strVal val="#ppt_x"/>
                                          </p:val>
                                        </p:tav>
                                        <p:tav tm="100000">
                                          <p:val>
                                            <p:strVal val="#ppt_x"/>
                                          </p:val>
                                        </p:tav>
                                      </p:tavLst>
                                    </p:anim>
                                    <p:anim calcmode="lin" valueType="num">
                                      <p:cBhvr>
                                        <p:cTn id="49" dur="1000" fill="hold"/>
                                        <p:tgtEl>
                                          <p:spTgt spid="41"/>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wipe(left)">
                                      <p:cBhvr>
                                        <p:cTn id="53" dur="500"/>
                                        <p:tgtEl>
                                          <p:spTgt spid="42"/>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left)">
                                      <p:cBhvr>
                                        <p:cTn id="57" dur="500"/>
                                        <p:tgtEl>
                                          <p:spTgt spid="43"/>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p:bldP spid="36" grpId="0"/>
      <p:bldP spid="37" grpId="0" animBg="1"/>
      <p:bldP spid="39" grpId="0"/>
      <p:bldP spid="40" grpId="0"/>
      <p:bldP spid="41" grpId="0" animBg="1"/>
      <p:bldP spid="43" grpId="0"/>
      <p:bldP spid="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2"/>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cs typeface="+mn-ea"/>
                <a:sym typeface="+mn-lt"/>
              </a:rPr>
              <a:t>市场开拓计划</a:t>
            </a:r>
            <a:endParaRPr lang="zh-CN" altLang="en-US" dirty="0">
              <a:solidFill>
                <a:schemeClr val="tx1">
                  <a:lumMod val="65000"/>
                  <a:lumOff val="35000"/>
                </a:schemeClr>
              </a:solidFill>
              <a:cs typeface="+mn-ea"/>
              <a:sym typeface="+mn-lt"/>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8" name="肘形连接符 47"/>
          <p:cNvCxnSpPr/>
          <p:nvPr/>
        </p:nvCxnSpPr>
        <p:spPr>
          <a:xfrm flipV="1">
            <a:off x="3721324" y="2108935"/>
            <a:ext cx="2909448" cy="757210"/>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9" name="肘形连接符 48"/>
          <p:cNvCxnSpPr/>
          <p:nvPr/>
        </p:nvCxnSpPr>
        <p:spPr>
          <a:xfrm>
            <a:off x="3721323" y="3185644"/>
            <a:ext cx="3096344" cy="812358"/>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6630772" y="1774615"/>
            <a:ext cx="546935" cy="546935"/>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标题 4"/>
          <p:cNvSpPr txBox="1">
            <a:spLocks/>
          </p:cNvSpPr>
          <p:nvPr/>
        </p:nvSpPr>
        <p:spPr>
          <a:xfrm>
            <a:off x="6659901" y="1869188"/>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mn-lt"/>
                <a:ea typeface="+mn-ea"/>
                <a:cs typeface="+mn-ea"/>
                <a:sym typeface="+mn-lt"/>
              </a:rPr>
              <a:t>01</a:t>
            </a:r>
          </a:p>
        </p:txBody>
      </p:sp>
      <p:cxnSp>
        <p:nvCxnSpPr>
          <p:cNvPr id="52" name="肘形连接符 51"/>
          <p:cNvCxnSpPr/>
          <p:nvPr/>
        </p:nvCxnSpPr>
        <p:spPr>
          <a:xfrm flipV="1">
            <a:off x="4340268" y="3096736"/>
            <a:ext cx="3010585" cy="777523"/>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3" name="肘形连接符 52"/>
          <p:cNvCxnSpPr/>
          <p:nvPr/>
        </p:nvCxnSpPr>
        <p:spPr>
          <a:xfrm>
            <a:off x="4297387" y="4173486"/>
            <a:ext cx="3096344" cy="812358"/>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7350853" y="2782727"/>
            <a:ext cx="546935" cy="5469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标题 4"/>
          <p:cNvSpPr txBox="1">
            <a:spLocks/>
          </p:cNvSpPr>
          <p:nvPr/>
        </p:nvSpPr>
        <p:spPr>
          <a:xfrm>
            <a:off x="7379981" y="2877300"/>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mn-lt"/>
                <a:ea typeface="+mn-ea"/>
                <a:cs typeface="+mn-ea"/>
                <a:sym typeface="+mn-lt"/>
              </a:rPr>
              <a:t>02</a:t>
            </a:r>
          </a:p>
        </p:txBody>
      </p:sp>
      <p:sp>
        <p:nvSpPr>
          <p:cNvPr id="56" name="椭圆 55"/>
          <p:cNvSpPr/>
          <p:nvPr/>
        </p:nvSpPr>
        <p:spPr>
          <a:xfrm>
            <a:off x="6558765" y="3689702"/>
            <a:ext cx="546935" cy="546935"/>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7" name="标题 4"/>
          <p:cNvSpPr txBox="1">
            <a:spLocks/>
          </p:cNvSpPr>
          <p:nvPr/>
        </p:nvSpPr>
        <p:spPr>
          <a:xfrm>
            <a:off x="6587893" y="3784275"/>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mn-lt"/>
                <a:ea typeface="+mn-ea"/>
                <a:cs typeface="+mn-ea"/>
                <a:sym typeface="+mn-lt"/>
              </a:rPr>
              <a:t>03</a:t>
            </a:r>
          </a:p>
        </p:txBody>
      </p:sp>
      <p:sp>
        <p:nvSpPr>
          <p:cNvPr id="58" name="椭圆 57"/>
          <p:cNvSpPr/>
          <p:nvPr/>
        </p:nvSpPr>
        <p:spPr>
          <a:xfrm>
            <a:off x="7278845" y="4697814"/>
            <a:ext cx="546935" cy="54693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9" name="标题 4"/>
          <p:cNvSpPr txBox="1">
            <a:spLocks/>
          </p:cNvSpPr>
          <p:nvPr/>
        </p:nvSpPr>
        <p:spPr>
          <a:xfrm>
            <a:off x="7307974" y="4792387"/>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mn-lt"/>
                <a:ea typeface="+mn-ea"/>
                <a:cs typeface="+mn-ea"/>
                <a:sym typeface="+mn-lt"/>
              </a:rPr>
              <a:t>04</a:t>
            </a:r>
          </a:p>
        </p:txBody>
      </p:sp>
      <p:sp>
        <p:nvSpPr>
          <p:cNvPr id="60" name="Freeform 9"/>
          <p:cNvSpPr>
            <a:spLocks/>
          </p:cNvSpPr>
          <p:nvPr/>
        </p:nvSpPr>
        <p:spPr bwMode="auto">
          <a:xfrm flipH="1">
            <a:off x="1633091" y="2393558"/>
            <a:ext cx="2952328"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92D050"/>
          </a:solidFill>
          <a:ln>
            <a:noFill/>
          </a:ln>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cs typeface="+mn-ea"/>
              <a:sym typeface="+mn-lt"/>
            </a:endParaRPr>
          </a:p>
        </p:txBody>
      </p:sp>
      <p:sp>
        <p:nvSpPr>
          <p:cNvPr id="61" name="KSO_Shape"/>
          <p:cNvSpPr>
            <a:spLocks/>
          </p:cNvSpPr>
          <p:nvPr/>
        </p:nvSpPr>
        <p:spPr bwMode="auto">
          <a:xfrm>
            <a:off x="2683259" y="2998179"/>
            <a:ext cx="634342" cy="634342"/>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cs typeface="+mn-ea"/>
              <a:sym typeface="+mn-lt"/>
            </a:endParaRPr>
          </a:p>
        </p:txBody>
      </p:sp>
      <p:sp>
        <p:nvSpPr>
          <p:cNvPr id="62" name="矩形 61"/>
          <p:cNvSpPr/>
          <p:nvPr/>
        </p:nvSpPr>
        <p:spPr>
          <a:xfrm>
            <a:off x="1993132" y="3752424"/>
            <a:ext cx="2127831" cy="369324"/>
          </a:xfrm>
          <a:prstGeom prst="rect">
            <a:avLst/>
          </a:prstGeom>
        </p:spPr>
        <p:txBody>
          <a:bodyPr wrap="square" lIns="91431" tIns="45716" rIns="91431" bIns="45716">
            <a:spAutoFit/>
          </a:bodyPr>
          <a:lstStyle/>
          <a:p>
            <a:pPr algn="ctr"/>
            <a:r>
              <a:rPr lang="zh-CN" altLang="en-US" b="1" dirty="0" smtClean="0">
                <a:solidFill>
                  <a:schemeClr val="bg1"/>
                </a:solidFill>
                <a:cs typeface="+mn-ea"/>
                <a:sym typeface="+mn-lt"/>
              </a:rPr>
              <a:t>市场前景</a:t>
            </a:r>
            <a:endParaRPr lang="en-US" altLang="zh-CN" b="1" dirty="0">
              <a:solidFill>
                <a:schemeClr val="bg1"/>
              </a:solidFill>
              <a:cs typeface="+mn-ea"/>
              <a:sym typeface="+mn-lt"/>
            </a:endParaRPr>
          </a:p>
        </p:txBody>
      </p:sp>
      <p:sp>
        <p:nvSpPr>
          <p:cNvPr id="66" name="矩形 65"/>
          <p:cNvSpPr/>
          <p:nvPr/>
        </p:nvSpPr>
        <p:spPr>
          <a:xfrm>
            <a:off x="2281163" y="4365104"/>
            <a:ext cx="208754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cs typeface="+mn-ea"/>
                <a:sym typeface="+mn-lt"/>
              </a:rPr>
              <a:t>点击输入标题</a:t>
            </a:r>
            <a:endParaRPr lang="zh-CN" altLang="en-US" b="1" dirty="0">
              <a:solidFill>
                <a:schemeClr val="tx1">
                  <a:lumMod val="65000"/>
                  <a:lumOff val="35000"/>
                </a:schemeClr>
              </a:solidFill>
              <a:cs typeface="+mn-ea"/>
              <a:sym typeface="+mn-lt"/>
            </a:endParaRPr>
          </a:p>
        </p:txBody>
      </p:sp>
      <p:sp>
        <p:nvSpPr>
          <p:cNvPr id="67" name="矩形 47"/>
          <p:cNvSpPr>
            <a:spLocks noChangeArrowheads="1"/>
          </p:cNvSpPr>
          <p:nvPr/>
        </p:nvSpPr>
        <p:spPr bwMode="auto">
          <a:xfrm>
            <a:off x="1849115" y="4738353"/>
            <a:ext cx="249310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65000"/>
                    <a:lumOff val="35000"/>
                  </a:schemeClr>
                </a:solidFill>
                <a:latin typeface="+mn-lt"/>
                <a:ea typeface="+mn-ea"/>
                <a:cs typeface="+mn-ea"/>
                <a:sym typeface="+mn-lt"/>
              </a:rPr>
              <a:t>在此</a:t>
            </a:r>
            <a:r>
              <a:rPr lang="zh-CN" altLang="en-US" sz="1400" dirty="0">
                <a:solidFill>
                  <a:schemeClr val="tx1">
                    <a:lumMod val="65000"/>
                    <a:lumOff val="35000"/>
                  </a:schemeClr>
                </a:solidFill>
                <a:latin typeface="+mn-lt"/>
                <a:ea typeface="+mn-ea"/>
                <a:cs typeface="+mn-ea"/>
                <a:sym typeface="+mn-lt"/>
              </a:rPr>
              <a:t>录入上述图表的描述说明，在此录入上述图表的描述说明。</a:t>
            </a:r>
          </a:p>
        </p:txBody>
      </p:sp>
      <p:sp>
        <p:nvSpPr>
          <p:cNvPr id="68" name="矩形 67"/>
          <p:cNvSpPr/>
          <p:nvPr/>
        </p:nvSpPr>
        <p:spPr>
          <a:xfrm>
            <a:off x="7394419" y="1628800"/>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cs typeface="+mn-ea"/>
                <a:sym typeface="+mn-lt"/>
              </a:rPr>
              <a:t>点击输入标题</a:t>
            </a:r>
            <a:endParaRPr lang="zh-CN" altLang="en-US" b="1" dirty="0">
              <a:solidFill>
                <a:schemeClr val="tx1">
                  <a:lumMod val="65000"/>
                  <a:lumOff val="35000"/>
                </a:schemeClr>
              </a:solidFill>
              <a:cs typeface="+mn-ea"/>
              <a:sym typeface="+mn-lt"/>
            </a:endParaRPr>
          </a:p>
        </p:txBody>
      </p:sp>
      <p:sp>
        <p:nvSpPr>
          <p:cNvPr id="70" name="矩形 47"/>
          <p:cNvSpPr>
            <a:spLocks noChangeArrowheads="1"/>
          </p:cNvSpPr>
          <p:nvPr/>
        </p:nvSpPr>
        <p:spPr bwMode="auto">
          <a:xfrm>
            <a:off x="7393732" y="1930041"/>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65000"/>
                    <a:lumOff val="35000"/>
                  </a:schemeClr>
                </a:solidFill>
                <a:latin typeface="+mn-lt"/>
                <a:ea typeface="+mn-ea"/>
                <a:cs typeface="+mn-ea"/>
                <a:sym typeface="+mn-lt"/>
              </a:rPr>
              <a:t>在此</a:t>
            </a:r>
            <a:r>
              <a:rPr lang="zh-CN" altLang="en-US" sz="1400" dirty="0">
                <a:solidFill>
                  <a:schemeClr val="tx1">
                    <a:lumMod val="65000"/>
                    <a:lumOff val="35000"/>
                  </a:schemeClr>
                </a:solidFill>
                <a:latin typeface="+mn-lt"/>
                <a:ea typeface="+mn-ea"/>
                <a:cs typeface="+mn-ea"/>
                <a:sym typeface="+mn-lt"/>
              </a:rPr>
              <a:t>录入上述图表的描述说明，在此录入上述图表的描述说明。</a:t>
            </a:r>
          </a:p>
        </p:txBody>
      </p:sp>
      <p:sp>
        <p:nvSpPr>
          <p:cNvPr id="73" name="矩形 72"/>
          <p:cNvSpPr/>
          <p:nvPr/>
        </p:nvSpPr>
        <p:spPr>
          <a:xfrm>
            <a:off x="8186506" y="2708920"/>
            <a:ext cx="3188134"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cs typeface="+mn-ea"/>
                <a:sym typeface="+mn-lt"/>
              </a:rPr>
              <a:t>点击输入标题</a:t>
            </a:r>
            <a:endParaRPr lang="zh-CN" altLang="en-US" b="1" dirty="0">
              <a:solidFill>
                <a:schemeClr val="tx1">
                  <a:lumMod val="65000"/>
                  <a:lumOff val="35000"/>
                </a:schemeClr>
              </a:solidFill>
              <a:cs typeface="+mn-ea"/>
              <a:sym typeface="+mn-lt"/>
            </a:endParaRPr>
          </a:p>
        </p:txBody>
      </p:sp>
      <p:sp>
        <p:nvSpPr>
          <p:cNvPr id="74" name="矩形 47"/>
          <p:cNvSpPr>
            <a:spLocks noChangeArrowheads="1"/>
          </p:cNvSpPr>
          <p:nvPr/>
        </p:nvSpPr>
        <p:spPr bwMode="auto">
          <a:xfrm>
            <a:off x="8185820" y="3010161"/>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65000"/>
                    <a:lumOff val="35000"/>
                  </a:schemeClr>
                </a:solidFill>
                <a:latin typeface="+mn-lt"/>
                <a:ea typeface="+mn-ea"/>
                <a:cs typeface="+mn-ea"/>
                <a:sym typeface="+mn-lt"/>
              </a:rPr>
              <a:t>在此</a:t>
            </a:r>
            <a:r>
              <a:rPr lang="zh-CN" altLang="en-US" sz="1400" dirty="0">
                <a:solidFill>
                  <a:schemeClr val="tx1">
                    <a:lumMod val="65000"/>
                    <a:lumOff val="35000"/>
                  </a:schemeClr>
                </a:solidFill>
                <a:latin typeface="+mn-lt"/>
                <a:ea typeface="+mn-ea"/>
                <a:cs typeface="+mn-ea"/>
                <a:sym typeface="+mn-lt"/>
              </a:rPr>
              <a:t>录入上述图表的描述说明，在此录入上述图表的描述说明。</a:t>
            </a:r>
          </a:p>
        </p:txBody>
      </p:sp>
      <p:sp>
        <p:nvSpPr>
          <p:cNvPr id="75" name="矩形 74"/>
          <p:cNvSpPr/>
          <p:nvPr/>
        </p:nvSpPr>
        <p:spPr>
          <a:xfrm>
            <a:off x="7394418" y="3563732"/>
            <a:ext cx="2123549"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cs typeface="+mn-ea"/>
                <a:sym typeface="+mn-lt"/>
              </a:rPr>
              <a:t>点击输入标题</a:t>
            </a:r>
            <a:endParaRPr lang="zh-CN" altLang="en-US" b="1" dirty="0">
              <a:solidFill>
                <a:schemeClr val="tx1">
                  <a:lumMod val="65000"/>
                  <a:lumOff val="35000"/>
                </a:schemeClr>
              </a:solidFill>
              <a:cs typeface="+mn-ea"/>
              <a:sym typeface="+mn-lt"/>
            </a:endParaRPr>
          </a:p>
        </p:txBody>
      </p:sp>
      <p:sp>
        <p:nvSpPr>
          <p:cNvPr id="76" name="矩形 47"/>
          <p:cNvSpPr>
            <a:spLocks noChangeArrowheads="1"/>
          </p:cNvSpPr>
          <p:nvPr/>
        </p:nvSpPr>
        <p:spPr bwMode="auto">
          <a:xfrm>
            <a:off x="7393732" y="3874257"/>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65000"/>
                    <a:lumOff val="35000"/>
                  </a:schemeClr>
                </a:solidFill>
                <a:latin typeface="+mn-lt"/>
                <a:ea typeface="+mn-ea"/>
                <a:cs typeface="+mn-ea"/>
                <a:sym typeface="+mn-lt"/>
              </a:rPr>
              <a:t>在此</a:t>
            </a:r>
            <a:r>
              <a:rPr lang="zh-CN" altLang="en-US" sz="1400" dirty="0">
                <a:solidFill>
                  <a:schemeClr val="tx1">
                    <a:lumMod val="65000"/>
                    <a:lumOff val="35000"/>
                  </a:schemeClr>
                </a:solidFill>
                <a:latin typeface="+mn-lt"/>
                <a:ea typeface="+mn-ea"/>
                <a:cs typeface="+mn-ea"/>
                <a:sym typeface="+mn-lt"/>
              </a:rPr>
              <a:t>录入上述图表的描述说明，在此录入上述图表的描述说明。</a:t>
            </a:r>
          </a:p>
        </p:txBody>
      </p:sp>
      <p:sp>
        <p:nvSpPr>
          <p:cNvPr id="77" name="矩形 76"/>
          <p:cNvSpPr/>
          <p:nvPr/>
        </p:nvSpPr>
        <p:spPr>
          <a:xfrm>
            <a:off x="8114499" y="4581128"/>
            <a:ext cx="223300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cs typeface="+mn-ea"/>
                <a:sym typeface="+mn-lt"/>
              </a:rPr>
              <a:t>点击输入标题</a:t>
            </a:r>
            <a:endParaRPr lang="zh-CN" altLang="en-US" b="1" dirty="0">
              <a:solidFill>
                <a:schemeClr val="tx1">
                  <a:lumMod val="65000"/>
                  <a:lumOff val="35000"/>
                </a:schemeClr>
              </a:solidFill>
              <a:cs typeface="+mn-ea"/>
              <a:sym typeface="+mn-lt"/>
            </a:endParaRPr>
          </a:p>
        </p:txBody>
      </p:sp>
      <p:sp>
        <p:nvSpPr>
          <p:cNvPr id="78" name="矩形 47"/>
          <p:cNvSpPr>
            <a:spLocks noChangeArrowheads="1"/>
          </p:cNvSpPr>
          <p:nvPr/>
        </p:nvSpPr>
        <p:spPr bwMode="auto">
          <a:xfrm>
            <a:off x="8113812" y="4882369"/>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65000"/>
                    <a:lumOff val="35000"/>
                  </a:schemeClr>
                </a:solidFill>
                <a:latin typeface="+mn-lt"/>
                <a:ea typeface="+mn-ea"/>
                <a:cs typeface="+mn-ea"/>
                <a:sym typeface="+mn-lt"/>
              </a:rPr>
              <a:t>在此</a:t>
            </a:r>
            <a:r>
              <a:rPr lang="zh-CN" altLang="en-US" sz="1400" dirty="0">
                <a:solidFill>
                  <a:schemeClr val="tx1">
                    <a:lumMod val="65000"/>
                    <a:lumOff val="35000"/>
                  </a:schemeClr>
                </a:solidFill>
                <a:latin typeface="+mn-lt"/>
                <a:ea typeface="+mn-ea"/>
                <a:cs typeface="+mn-ea"/>
                <a:sym typeface="+mn-lt"/>
              </a:rPr>
              <a:t>录入上述图表的描述说明，在此录入上述图表的描述说明。</a:t>
            </a:r>
          </a:p>
        </p:txBody>
      </p:sp>
      <p:sp>
        <p:nvSpPr>
          <p:cNvPr id="46" name="六边形 45"/>
          <p:cNvSpPr/>
          <p:nvPr/>
        </p:nvSpPr>
        <p:spPr>
          <a:xfrm>
            <a:off x="241896" y="125400"/>
            <a:ext cx="481345" cy="414953"/>
          </a:xfrm>
          <a:prstGeom prst="hexagon">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六边形 46"/>
          <p:cNvSpPr/>
          <p:nvPr/>
        </p:nvSpPr>
        <p:spPr>
          <a:xfrm>
            <a:off x="624979" y="392472"/>
            <a:ext cx="261790" cy="225682"/>
          </a:xfrm>
          <a:prstGeom prst="hexagon">
            <a:avLst/>
          </a:prstGeom>
          <a:solidFill>
            <a:schemeClr val="accent6">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9" name="KSO_Shape"/>
          <p:cNvSpPr>
            <a:spLocks/>
          </p:cNvSpPr>
          <p:nvPr/>
        </p:nvSpPr>
        <p:spPr bwMode="auto">
          <a:xfrm>
            <a:off x="351563" y="188953"/>
            <a:ext cx="301153" cy="25597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cs typeface="+mn-ea"/>
              <a:sym typeface="+mn-lt"/>
            </a:endParaRPr>
          </a:p>
        </p:txBody>
      </p:sp>
      <p:sp>
        <p:nvSpPr>
          <p:cNvPr id="80" name="矩形 79"/>
          <p:cNvSpPr/>
          <p:nvPr/>
        </p:nvSpPr>
        <p:spPr>
          <a:xfrm>
            <a:off x="9412843" y="188641"/>
            <a:ext cx="933216" cy="33441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81" name="矩形 80"/>
          <p:cNvSpPr/>
          <p:nvPr/>
        </p:nvSpPr>
        <p:spPr>
          <a:xfrm>
            <a:off x="10347503" y="187551"/>
            <a:ext cx="1582732" cy="334417"/>
          </a:xfrm>
          <a:prstGeom prst="rect">
            <a:avLst/>
          </a:prstGeom>
          <a:solidFill>
            <a:srgbClr val="E46C0A">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82" name="文本框 9"/>
          <p:cNvSpPr txBox="1"/>
          <p:nvPr/>
        </p:nvSpPr>
        <p:spPr>
          <a:xfrm>
            <a:off x="9412843" y="221073"/>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第</a:t>
            </a:r>
            <a:r>
              <a:rPr lang="zh-CN" altLang="en-US" sz="1400" dirty="0">
                <a:solidFill>
                  <a:schemeClr val="bg1"/>
                </a:solidFill>
                <a:cs typeface="+mn-ea"/>
                <a:sym typeface="+mn-lt"/>
              </a:rPr>
              <a:t>四</a:t>
            </a:r>
            <a:r>
              <a:rPr lang="zh-CN" altLang="en-US" sz="1400" dirty="0" smtClean="0">
                <a:solidFill>
                  <a:schemeClr val="bg1"/>
                </a:solidFill>
                <a:cs typeface="+mn-ea"/>
                <a:sym typeface="+mn-lt"/>
              </a:rPr>
              <a:t>章</a:t>
            </a:r>
            <a:endParaRPr lang="zh-CN" altLang="en-US" sz="1400" dirty="0">
              <a:solidFill>
                <a:schemeClr val="bg1"/>
              </a:solidFill>
              <a:cs typeface="+mn-ea"/>
              <a:sym typeface="+mn-lt"/>
            </a:endParaRPr>
          </a:p>
        </p:txBody>
      </p:sp>
      <p:sp>
        <p:nvSpPr>
          <p:cNvPr id="83" name="文本框 9"/>
          <p:cNvSpPr txBox="1"/>
          <p:nvPr/>
        </p:nvSpPr>
        <p:spPr>
          <a:xfrm>
            <a:off x="10338630" y="213502"/>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发展前景</a:t>
            </a:r>
            <a:endParaRPr lang="zh-CN" altLang="en-US" sz="1400" dirty="0">
              <a:solidFill>
                <a:schemeClr val="bg1"/>
              </a:solidFill>
              <a:cs typeface="+mn-ea"/>
              <a:sym typeface="+mn-lt"/>
            </a:endParaRPr>
          </a:p>
        </p:txBody>
      </p:sp>
      <p:sp>
        <p:nvSpPr>
          <p:cNvPr id="84" name="矩形 83"/>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5" name="矩形 84"/>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6" name="矩形 85"/>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7" name="矩形 86"/>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8" name="矩形 87"/>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08841524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1000"/>
                                        <p:tgtEl>
                                          <p:spTgt spid="60"/>
                                        </p:tgtEl>
                                      </p:cBhvr>
                                    </p:animEffect>
                                    <p:anim calcmode="lin" valueType="num">
                                      <p:cBhvr>
                                        <p:cTn id="8" dur="1000" fill="hold"/>
                                        <p:tgtEl>
                                          <p:spTgt spid="60"/>
                                        </p:tgtEl>
                                        <p:attrNameLst>
                                          <p:attrName>ppt_x</p:attrName>
                                        </p:attrNameLst>
                                      </p:cBhvr>
                                      <p:tavLst>
                                        <p:tav tm="0">
                                          <p:val>
                                            <p:strVal val="#ppt_x"/>
                                          </p:val>
                                        </p:tav>
                                        <p:tav tm="100000">
                                          <p:val>
                                            <p:strVal val="#ppt_x"/>
                                          </p:val>
                                        </p:tav>
                                      </p:tavLst>
                                    </p:anim>
                                    <p:anim calcmode="lin" valueType="num">
                                      <p:cBhvr>
                                        <p:cTn id="9" dur="1000" fill="hold"/>
                                        <p:tgtEl>
                                          <p:spTgt spid="6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2" presetClass="emph" presetSubtype="0" fill="hold" grpId="1" nodeType="afterEffect">
                                  <p:stCondLst>
                                    <p:cond delay="0"/>
                                  </p:stCondLst>
                                  <p:childTnLst>
                                    <p:animRot by="120000">
                                      <p:cBhvr>
                                        <p:cTn id="12" dur="100" fill="hold">
                                          <p:stCondLst>
                                            <p:cond delay="0"/>
                                          </p:stCondLst>
                                        </p:cTn>
                                        <p:tgtEl>
                                          <p:spTgt spid="60"/>
                                        </p:tgtEl>
                                        <p:attrNameLst>
                                          <p:attrName>r</p:attrName>
                                        </p:attrNameLst>
                                      </p:cBhvr>
                                    </p:animRot>
                                    <p:animRot by="-240000">
                                      <p:cBhvr>
                                        <p:cTn id="13" dur="200" fill="hold">
                                          <p:stCondLst>
                                            <p:cond delay="200"/>
                                          </p:stCondLst>
                                        </p:cTn>
                                        <p:tgtEl>
                                          <p:spTgt spid="60"/>
                                        </p:tgtEl>
                                        <p:attrNameLst>
                                          <p:attrName>r</p:attrName>
                                        </p:attrNameLst>
                                      </p:cBhvr>
                                    </p:animRot>
                                    <p:animRot by="240000">
                                      <p:cBhvr>
                                        <p:cTn id="14" dur="200" fill="hold">
                                          <p:stCondLst>
                                            <p:cond delay="400"/>
                                          </p:stCondLst>
                                        </p:cTn>
                                        <p:tgtEl>
                                          <p:spTgt spid="60"/>
                                        </p:tgtEl>
                                        <p:attrNameLst>
                                          <p:attrName>r</p:attrName>
                                        </p:attrNameLst>
                                      </p:cBhvr>
                                    </p:animRot>
                                    <p:animRot by="-240000">
                                      <p:cBhvr>
                                        <p:cTn id="15" dur="200" fill="hold">
                                          <p:stCondLst>
                                            <p:cond delay="600"/>
                                          </p:stCondLst>
                                        </p:cTn>
                                        <p:tgtEl>
                                          <p:spTgt spid="60"/>
                                        </p:tgtEl>
                                        <p:attrNameLst>
                                          <p:attrName>r</p:attrName>
                                        </p:attrNameLst>
                                      </p:cBhvr>
                                    </p:animRot>
                                    <p:animRot by="120000">
                                      <p:cBhvr>
                                        <p:cTn id="16" dur="200" fill="hold">
                                          <p:stCondLst>
                                            <p:cond delay="800"/>
                                          </p:stCondLst>
                                        </p:cTn>
                                        <p:tgtEl>
                                          <p:spTgt spid="60"/>
                                        </p:tgtEl>
                                        <p:attrNameLst>
                                          <p:attrName>r</p:attrName>
                                        </p:attrNameLst>
                                      </p:cBhvr>
                                    </p:animRo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61"/>
                                        </p:tgtEl>
                                        <p:attrNameLst>
                                          <p:attrName>style.visibility</p:attrName>
                                        </p:attrNameLst>
                                      </p:cBhvr>
                                      <p:to>
                                        <p:strVal val="visible"/>
                                      </p:to>
                                    </p:set>
                                    <p:anim calcmode="lin" valueType="num">
                                      <p:cBhvr>
                                        <p:cTn id="20" dur="500" fill="hold"/>
                                        <p:tgtEl>
                                          <p:spTgt spid="61"/>
                                        </p:tgtEl>
                                        <p:attrNameLst>
                                          <p:attrName>ppt_w</p:attrName>
                                        </p:attrNameLst>
                                      </p:cBhvr>
                                      <p:tavLst>
                                        <p:tav tm="0">
                                          <p:val>
                                            <p:fltVal val="0"/>
                                          </p:val>
                                        </p:tav>
                                        <p:tav tm="100000">
                                          <p:val>
                                            <p:strVal val="#ppt_w"/>
                                          </p:val>
                                        </p:tav>
                                      </p:tavLst>
                                    </p:anim>
                                    <p:anim calcmode="lin" valueType="num">
                                      <p:cBhvr>
                                        <p:cTn id="21" dur="500" fill="hold"/>
                                        <p:tgtEl>
                                          <p:spTgt spid="61"/>
                                        </p:tgtEl>
                                        <p:attrNameLst>
                                          <p:attrName>ppt_h</p:attrName>
                                        </p:attrNameLst>
                                      </p:cBhvr>
                                      <p:tavLst>
                                        <p:tav tm="0">
                                          <p:val>
                                            <p:fltVal val="0"/>
                                          </p:val>
                                        </p:tav>
                                        <p:tav tm="100000">
                                          <p:val>
                                            <p:strVal val="#ppt_h"/>
                                          </p:val>
                                        </p:tav>
                                      </p:tavLst>
                                    </p:anim>
                                    <p:animEffect transition="in" filter="fade">
                                      <p:cBhvr>
                                        <p:cTn id="22" dur="500"/>
                                        <p:tgtEl>
                                          <p:spTgt spid="61"/>
                                        </p:tgtEl>
                                      </p:cBhvr>
                                    </p:animEffect>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62"/>
                                        </p:tgtEl>
                                        <p:attrNameLst>
                                          <p:attrName>style.visibility</p:attrName>
                                        </p:attrNameLst>
                                      </p:cBhvr>
                                      <p:to>
                                        <p:strVal val="visible"/>
                                      </p:to>
                                    </p:set>
                                    <p:anim calcmode="lin" valueType="num">
                                      <p:cBhvr>
                                        <p:cTn id="26" dur="500" fill="hold"/>
                                        <p:tgtEl>
                                          <p:spTgt spid="62"/>
                                        </p:tgtEl>
                                        <p:attrNameLst>
                                          <p:attrName>ppt_w</p:attrName>
                                        </p:attrNameLst>
                                      </p:cBhvr>
                                      <p:tavLst>
                                        <p:tav tm="0">
                                          <p:val>
                                            <p:fltVal val="0"/>
                                          </p:val>
                                        </p:tav>
                                        <p:tav tm="100000">
                                          <p:val>
                                            <p:strVal val="#ppt_w"/>
                                          </p:val>
                                        </p:tav>
                                      </p:tavLst>
                                    </p:anim>
                                    <p:anim calcmode="lin" valueType="num">
                                      <p:cBhvr>
                                        <p:cTn id="27" dur="500" fill="hold"/>
                                        <p:tgtEl>
                                          <p:spTgt spid="62"/>
                                        </p:tgtEl>
                                        <p:attrNameLst>
                                          <p:attrName>ppt_h</p:attrName>
                                        </p:attrNameLst>
                                      </p:cBhvr>
                                      <p:tavLst>
                                        <p:tav tm="0">
                                          <p:val>
                                            <p:fltVal val="0"/>
                                          </p:val>
                                        </p:tav>
                                        <p:tav tm="100000">
                                          <p:val>
                                            <p:strVal val="#ppt_h"/>
                                          </p:val>
                                        </p:tav>
                                      </p:tavLst>
                                    </p:anim>
                                    <p:animEffect transition="in" filter="fade">
                                      <p:cBhvr>
                                        <p:cTn id="28" dur="500"/>
                                        <p:tgtEl>
                                          <p:spTgt spid="62"/>
                                        </p:tgtEl>
                                      </p:cBhvr>
                                    </p:animEffect>
                                  </p:childTnLst>
                                </p:cTn>
                              </p:par>
                              <p:par>
                                <p:cTn id="29" presetID="2" presetClass="entr" presetSubtype="4" fill="hold" grpId="0" nodeType="withEffect">
                                  <p:stCondLst>
                                    <p:cond delay="500"/>
                                  </p:stCondLst>
                                  <p:childTnLst>
                                    <p:set>
                                      <p:cBhvr>
                                        <p:cTn id="30" dur="1" fill="hold">
                                          <p:stCondLst>
                                            <p:cond delay="0"/>
                                          </p:stCondLst>
                                        </p:cTn>
                                        <p:tgtEl>
                                          <p:spTgt spid="66"/>
                                        </p:tgtEl>
                                        <p:attrNameLst>
                                          <p:attrName>style.visibility</p:attrName>
                                        </p:attrNameLst>
                                      </p:cBhvr>
                                      <p:to>
                                        <p:strVal val="visible"/>
                                      </p:to>
                                    </p:set>
                                    <p:anim calcmode="lin" valueType="num">
                                      <p:cBhvr additive="base">
                                        <p:cTn id="31" dur="500" fill="hold"/>
                                        <p:tgtEl>
                                          <p:spTgt spid="66"/>
                                        </p:tgtEl>
                                        <p:attrNameLst>
                                          <p:attrName>ppt_x</p:attrName>
                                        </p:attrNameLst>
                                      </p:cBhvr>
                                      <p:tavLst>
                                        <p:tav tm="0">
                                          <p:val>
                                            <p:strVal val="#ppt_x"/>
                                          </p:val>
                                        </p:tav>
                                        <p:tav tm="100000">
                                          <p:val>
                                            <p:strVal val="#ppt_x"/>
                                          </p:val>
                                        </p:tav>
                                      </p:tavLst>
                                    </p:anim>
                                    <p:anim calcmode="lin" valueType="num">
                                      <p:cBhvr additive="base">
                                        <p:cTn id="32" dur="500" fill="hold"/>
                                        <p:tgtEl>
                                          <p:spTgt spid="6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500"/>
                                  </p:stCondLst>
                                  <p:childTnLst>
                                    <p:set>
                                      <p:cBhvr>
                                        <p:cTn id="34" dur="1" fill="hold">
                                          <p:stCondLst>
                                            <p:cond delay="0"/>
                                          </p:stCondLst>
                                        </p:cTn>
                                        <p:tgtEl>
                                          <p:spTgt spid="67"/>
                                        </p:tgtEl>
                                        <p:attrNameLst>
                                          <p:attrName>style.visibility</p:attrName>
                                        </p:attrNameLst>
                                      </p:cBhvr>
                                      <p:to>
                                        <p:strVal val="visible"/>
                                      </p:to>
                                    </p:set>
                                    <p:anim calcmode="lin" valueType="num">
                                      <p:cBhvr additive="base">
                                        <p:cTn id="35" dur="500" fill="hold"/>
                                        <p:tgtEl>
                                          <p:spTgt spid="67"/>
                                        </p:tgtEl>
                                        <p:attrNameLst>
                                          <p:attrName>ppt_x</p:attrName>
                                        </p:attrNameLst>
                                      </p:cBhvr>
                                      <p:tavLst>
                                        <p:tav tm="0">
                                          <p:val>
                                            <p:strVal val="#ppt_x"/>
                                          </p:val>
                                        </p:tav>
                                        <p:tav tm="100000">
                                          <p:val>
                                            <p:strVal val="#ppt_x"/>
                                          </p:val>
                                        </p:tav>
                                      </p:tavLst>
                                    </p:anim>
                                    <p:anim calcmode="lin" valueType="num">
                                      <p:cBhvr additive="base">
                                        <p:cTn id="36" dur="500" fill="hold"/>
                                        <p:tgtEl>
                                          <p:spTgt spid="67"/>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22" presetClass="entr" presetSubtype="4" fill="hold"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wipe(down)">
                                      <p:cBhvr>
                                        <p:cTn id="40" dur="500"/>
                                        <p:tgtEl>
                                          <p:spTgt spid="48"/>
                                        </p:tgtEl>
                                      </p:cBhvr>
                                    </p:animEffect>
                                  </p:childTnLst>
                                </p:cTn>
                              </p:par>
                              <p:par>
                                <p:cTn id="41" presetID="53" presetClass="entr" presetSubtype="16" fill="hold" grpId="0" nodeType="withEffect">
                                  <p:stCondLst>
                                    <p:cond delay="500"/>
                                  </p:stCondLst>
                                  <p:childTnLst>
                                    <p:set>
                                      <p:cBhvr>
                                        <p:cTn id="42" dur="1" fill="hold">
                                          <p:stCondLst>
                                            <p:cond delay="0"/>
                                          </p:stCondLst>
                                        </p:cTn>
                                        <p:tgtEl>
                                          <p:spTgt spid="50"/>
                                        </p:tgtEl>
                                        <p:attrNameLst>
                                          <p:attrName>style.visibility</p:attrName>
                                        </p:attrNameLst>
                                      </p:cBhvr>
                                      <p:to>
                                        <p:strVal val="visible"/>
                                      </p:to>
                                    </p:set>
                                    <p:anim calcmode="lin" valueType="num">
                                      <p:cBhvr>
                                        <p:cTn id="43" dur="500" fill="hold"/>
                                        <p:tgtEl>
                                          <p:spTgt spid="50"/>
                                        </p:tgtEl>
                                        <p:attrNameLst>
                                          <p:attrName>ppt_w</p:attrName>
                                        </p:attrNameLst>
                                      </p:cBhvr>
                                      <p:tavLst>
                                        <p:tav tm="0">
                                          <p:val>
                                            <p:fltVal val="0"/>
                                          </p:val>
                                        </p:tav>
                                        <p:tav tm="100000">
                                          <p:val>
                                            <p:strVal val="#ppt_w"/>
                                          </p:val>
                                        </p:tav>
                                      </p:tavLst>
                                    </p:anim>
                                    <p:anim calcmode="lin" valueType="num">
                                      <p:cBhvr>
                                        <p:cTn id="44" dur="500" fill="hold"/>
                                        <p:tgtEl>
                                          <p:spTgt spid="50"/>
                                        </p:tgtEl>
                                        <p:attrNameLst>
                                          <p:attrName>ppt_h</p:attrName>
                                        </p:attrNameLst>
                                      </p:cBhvr>
                                      <p:tavLst>
                                        <p:tav tm="0">
                                          <p:val>
                                            <p:fltVal val="0"/>
                                          </p:val>
                                        </p:tav>
                                        <p:tav tm="100000">
                                          <p:val>
                                            <p:strVal val="#ppt_h"/>
                                          </p:val>
                                        </p:tav>
                                      </p:tavLst>
                                    </p:anim>
                                    <p:animEffect transition="in" filter="fade">
                                      <p:cBhvr>
                                        <p:cTn id="45" dur="500"/>
                                        <p:tgtEl>
                                          <p:spTgt spid="50"/>
                                        </p:tgtEl>
                                      </p:cBhvr>
                                    </p:animEffect>
                                  </p:childTnLst>
                                </p:cTn>
                              </p:par>
                              <p:par>
                                <p:cTn id="46" presetID="53" presetClass="entr" presetSubtype="16" fill="hold" grpId="0" nodeType="withEffect">
                                  <p:stCondLst>
                                    <p:cond delay="500"/>
                                  </p:stCondLst>
                                  <p:childTnLst>
                                    <p:set>
                                      <p:cBhvr>
                                        <p:cTn id="47" dur="1" fill="hold">
                                          <p:stCondLst>
                                            <p:cond delay="0"/>
                                          </p:stCondLst>
                                        </p:cTn>
                                        <p:tgtEl>
                                          <p:spTgt spid="51"/>
                                        </p:tgtEl>
                                        <p:attrNameLst>
                                          <p:attrName>style.visibility</p:attrName>
                                        </p:attrNameLst>
                                      </p:cBhvr>
                                      <p:to>
                                        <p:strVal val="visible"/>
                                      </p:to>
                                    </p:set>
                                    <p:anim calcmode="lin" valueType="num">
                                      <p:cBhvr>
                                        <p:cTn id="48" dur="500" fill="hold"/>
                                        <p:tgtEl>
                                          <p:spTgt spid="51"/>
                                        </p:tgtEl>
                                        <p:attrNameLst>
                                          <p:attrName>ppt_w</p:attrName>
                                        </p:attrNameLst>
                                      </p:cBhvr>
                                      <p:tavLst>
                                        <p:tav tm="0">
                                          <p:val>
                                            <p:fltVal val="0"/>
                                          </p:val>
                                        </p:tav>
                                        <p:tav tm="100000">
                                          <p:val>
                                            <p:strVal val="#ppt_w"/>
                                          </p:val>
                                        </p:tav>
                                      </p:tavLst>
                                    </p:anim>
                                    <p:anim calcmode="lin" valueType="num">
                                      <p:cBhvr>
                                        <p:cTn id="49" dur="500" fill="hold"/>
                                        <p:tgtEl>
                                          <p:spTgt spid="51"/>
                                        </p:tgtEl>
                                        <p:attrNameLst>
                                          <p:attrName>ppt_h</p:attrName>
                                        </p:attrNameLst>
                                      </p:cBhvr>
                                      <p:tavLst>
                                        <p:tav tm="0">
                                          <p:val>
                                            <p:fltVal val="0"/>
                                          </p:val>
                                        </p:tav>
                                        <p:tav tm="100000">
                                          <p:val>
                                            <p:strVal val="#ppt_h"/>
                                          </p:val>
                                        </p:tav>
                                      </p:tavLst>
                                    </p:anim>
                                    <p:animEffect transition="in" filter="fade">
                                      <p:cBhvr>
                                        <p:cTn id="50" dur="500"/>
                                        <p:tgtEl>
                                          <p:spTgt spid="51"/>
                                        </p:tgtEl>
                                      </p:cBhvr>
                                    </p:animEffect>
                                  </p:childTnLst>
                                </p:cTn>
                              </p:par>
                              <p:par>
                                <p:cTn id="51" presetID="53" presetClass="entr" presetSubtype="16" fill="hold" grpId="0" nodeType="withEffect">
                                  <p:stCondLst>
                                    <p:cond delay="500"/>
                                  </p:stCondLst>
                                  <p:childTnLst>
                                    <p:set>
                                      <p:cBhvr>
                                        <p:cTn id="52" dur="1" fill="hold">
                                          <p:stCondLst>
                                            <p:cond delay="0"/>
                                          </p:stCondLst>
                                        </p:cTn>
                                        <p:tgtEl>
                                          <p:spTgt spid="68"/>
                                        </p:tgtEl>
                                        <p:attrNameLst>
                                          <p:attrName>style.visibility</p:attrName>
                                        </p:attrNameLst>
                                      </p:cBhvr>
                                      <p:to>
                                        <p:strVal val="visible"/>
                                      </p:to>
                                    </p:set>
                                    <p:anim calcmode="lin" valueType="num">
                                      <p:cBhvr>
                                        <p:cTn id="53" dur="500" fill="hold"/>
                                        <p:tgtEl>
                                          <p:spTgt spid="68"/>
                                        </p:tgtEl>
                                        <p:attrNameLst>
                                          <p:attrName>ppt_w</p:attrName>
                                        </p:attrNameLst>
                                      </p:cBhvr>
                                      <p:tavLst>
                                        <p:tav tm="0">
                                          <p:val>
                                            <p:fltVal val="0"/>
                                          </p:val>
                                        </p:tav>
                                        <p:tav tm="100000">
                                          <p:val>
                                            <p:strVal val="#ppt_w"/>
                                          </p:val>
                                        </p:tav>
                                      </p:tavLst>
                                    </p:anim>
                                    <p:anim calcmode="lin" valueType="num">
                                      <p:cBhvr>
                                        <p:cTn id="54" dur="500" fill="hold"/>
                                        <p:tgtEl>
                                          <p:spTgt spid="68"/>
                                        </p:tgtEl>
                                        <p:attrNameLst>
                                          <p:attrName>ppt_h</p:attrName>
                                        </p:attrNameLst>
                                      </p:cBhvr>
                                      <p:tavLst>
                                        <p:tav tm="0">
                                          <p:val>
                                            <p:fltVal val="0"/>
                                          </p:val>
                                        </p:tav>
                                        <p:tav tm="100000">
                                          <p:val>
                                            <p:strVal val="#ppt_h"/>
                                          </p:val>
                                        </p:tav>
                                      </p:tavLst>
                                    </p:anim>
                                    <p:animEffect transition="in" filter="fade">
                                      <p:cBhvr>
                                        <p:cTn id="55" dur="500"/>
                                        <p:tgtEl>
                                          <p:spTgt spid="68"/>
                                        </p:tgtEl>
                                      </p:cBhvr>
                                    </p:animEffect>
                                  </p:childTnLst>
                                </p:cTn>
                              </p:par>
                              <p:par>
                                <p:cTn id="56" presetID="53" presetClass="entr" presetSubtype="16" fill="hold" grpId="0" nodeType="withEffect">
                                  <p:stCondLst>
                                    <p:cond delay="50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Effect transition="in" filter="fade">
                                      <p:cBhvr>
                                        <p:cTn id="60" dur="500"/>
                                        <p:tgtEl>
                                          <p:spTgt spid="70"/>
                                        </p:tgtEl>
                                      </p:cBhvr>
                                    </p:animEffect>
                                  </p:childTnLst>
                                </p:cTn>
                              </p:par>
                            </p:childTnLst>
                          </p:cTn>
                        </p:par>
                        <p:par>
                          <p:cTn id="61" fill="hold">
                            <p:stCondLst>
                              <p:cond delay="4500"/>
                            </p:stCondLst>
                            <p:childTnLst>
                              <p:par>
                                <p:cTn id="62" presetID="22" presetClass="entr" presetSubtype="4" fill="hold" nodeType="after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wipe(down)">
                                      <p:cBhvr>
                                        <p:cTn id="64" dur="500"/>
                                        <p:tgtEl>
                                          <p:spTgt spid="52"/>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Effect transition="in" filter="fade">
                                      <p:cBhvr>
                                        <p:cTn id="69" dur="500"/>
                                        <p:tgtEl>
                                          <p:spTgt spid="54"/>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55"/>
                                        </p:tgtEl>
                                        <p:attrNameLst>
                                          <p:attrName>style.visibility</p:attrName>
                                        </p:attrNameLst>
                                      </p:cBhvr>
                                      <p:to>
                                        <p:strVal val="visible"/>
                                      </p:to>
                                    </p:set>
                                    <p:anim calcmode="lin" valueType="num">
                                      <p:cBhvr>
                                        <p:cTn id="72" dur="500" fill="hold"/>
                                        <p:tgtEl>
                                          <p:spTgt spid="55"/>
                                        </p:tgtEl>
                                        <p:attrNameLst>
                                          <p:attrName>ppt_w</p:attrName>
                                        </p:attrNameLst>
                                      </p:cBhvr>
                                      <p:tavLst>
                                        <p:tav tm="0">
                                          <p:val>
                                            <p:fltVal val="0"/>
                                          </p:val>
                                        </p:tav>
                                        <p:tav tm="100000">
                                          <p:val>
                                            <p:strVal val="#ppt_w"/>
                                          </p:val>
                                        </p:tav>
                                      </p:tavLst>
                                    </p:anim>
                                    <p:anim calcmode="lin" valueType="num">
                                      <p:cBhvr>
                                        <p:cTn id="73" dur="500" fill="hold"/>
                                        <p:tgtEl>
                                          <p:spTgt spid="55"/>
                                        </p:tgtEl>
                                        <p:attrNameLst>
                                          <p:attrName>ppt_h</p:attrName>
                                        </p:attrNameLst>
                                      </p:cBhvr>
                                      <p:tavLst>
                                        <p:tav tm="0">
                                          <p:val>
                                            <p:fltVal val="0"/>
                                          </p:val>
                                        </p:tav>
                                        <p:tav tm="100000">
                                          <p:val>
                                            <p:strVal val="#ppt_h"/>
                                          </p:val>
                                        </p:tav>
                                      </p:tavLst>
                                    </p:anim>
                                    <p:animEffect transition="in" filter="fade">
                                      <p:cBhvr>
                                        <p:cTn id="74" dur="500"/>
                                        <p:tgtEl>
                                          <p:spTgt spid="55"/>
                                        </p:tgtEl>
                                      </p:cBhvr>
                                    </p:animEffect>
                                  </p:childTnLst>
                                </p:cTn>
                              </p:par>
                              <p:par>
                                <p:cTn id="75" presetID="53" presetClass="entr" presetSubtype="16" fill="hold" grpId="0" nodeType="withEffect">
                                  <p:stCondLst>
                                    <p:cond delay="500"/>
                                  </p:stCondLst>
                                  <p:childTnLst>
                                    <p:set>
                                      <p:cBhvr>
                                        <p:cTn id="76" dur="1" fill="hold">
                                          <p:stCondLst>
                                            <p:cond delay="0"/>
                                          </p:stCondLst>
                                        </p:cTn>
                                        <p:tgtEl>
                                          <p:spTgt spid="73"/>
                                        </p:tgtEl>
                                        <p:attrNameLst>
                                          <p:attrName>style.visibility</p:attrName>
                                        </p:attrNameLst>
                                      </p:cBhvr>
                                      <p:to>
                                        <p:strVal val="visible"/>
                                      </p:to>
                                    </p:set>
                                    <p:anim calcmode="lin" valueType="num">
                                      <p:cBhvr>
                                        <p:cTn id="77" dur="500" fill="hold"/>
                                        <p:tgtEl>
                                          <p:spTgt spid="73"/>
                                        </p:tgtEl>
                                        <p:attrNameLst>
                                          <p:attrName>ppt_w</p:attrName>
                                        </p:attrNameLst>
                                      </p:cBhvr>
                                      <p:tavLst>
                                        <p:tav tm="0">
                                          <p:val>
                                            <p:fltVal val="0"/>
                                          </p:val>
                                        </p:tav>
                                        <p:tav tm="100000">
                                          <p:val>
                                            <p:strVal val="#ppt_w"/>
                                          </p:val>
                                        </p:tav>
                                      </p:tavLst>
                                    </p:anim>
                                    <p:anim calcmode="lin" valueType="num">
                                      <p:cBhvr>
                                        <p:cTn id="78" dur="500" fill="hold"/>
                                        <p:tgtEl>
                                          <p:spTgt spid="73"/>
                                        </p:tgtEl>
                                        <p:attrNameLst>
                                          <p:attrName>ppt_h</p:attrName>
                                        </p:attrNameLst>
                                      </p:cBhvr>
                                      <p:tavLst>
                                        <p:tav tm="0">
                                          <p:val>
                                            <p:fltVal val="0"/>
                                          </p:val>
                                        </p:tav>
                                        <p:tav tm="100000">
                                          <p:val>
                                            <p:strVal val="#ppt_h"/>
                                          </p:val>
                                        </p:tav>
                                      </p:tavLst>
                                    </p:anim>
                                    <p:animEffect transition="in" filter="fade">
                                      <p:cBhvr>
                                        <p:cTn id="79" dur="500"/>
                                        <p:tgtEl>
                                          <p:spTgt spid="73"/>
                                        </p:tgtEl>
                                      </p:cBhvr>
                                    </p:animEffect>
                                  </p:childTnLst>
                                </p:cTn>
                              </p:par>
                              <p:par>
                                <p:cTn id="80" presetID="53" presetClass="entr" presetSubtype="16" fill="hold" grpId="0" nodeType="withEffect">
                                  <p:stCondLst>
                                    <p:cond delay="500"/>
                                  </p:stCondLst>
                                  <p:childTnLst>
                                    <p:set>
                                      <p:cBhvr>
                                        <p:cTn id="81" dur="1" fill="hold">
                                          <p:stCondLst>
                                            <p:cond delay="0"/>
                                          </p:stCondLst>
                                        </p:cTn>
                                        <p:tgtEl>
                                          <p:spTgt spid="74"/>
                                        </p:tgtEl>
                                        <p:attrNameLst>
                                          <p:attrName>style.visibility</p:attrName>
                                        </p:attrNameLst>
                                      </p:cBhvr>
                                      <p:to>
                                        <p:strVal val="visible"/>
                                      </p:to>
                                    </p:set>
                                    <p:anim calcmode="lin" valueType="num">
                                      <p:cBhvr>
                                        <p:cTn id="82" dur="500" fill="hold"/>
                                        <p:tgtEl>
                                          <p:spTgt spid="74"/>
                                        </p:tgtEl>
                                        <p:attrNameLst>
                                          <p:attrName>ppt_w</p:attrName>
                                        </p:attrNameLst>
                                      </p:cBhvr>
                                      <p:tavLst>
                                        <p:tav tm="0">
                                          <p:val>
                                            <p:fltVal val="0"/>
                                          </p:val>
                                        </p:tav>
                                        <p:tav tm="100000">
                                          <p:val>
                                            <p:strVal val="#ppt_w"/>
                                          </p:val>
                                        </p:tav>
                                      </p:tavLst>
                                    </p:anim>
                                    <p:anim calcmode="lin" valueType="num">
                                      <p:cBhvr>
                                        <p:cTn id="83" dur="500" fill="hold"/>
                                        <p:tgtEl>
                                          <p:spTgt spid="74"/>
                                        </p:tgtEl>
                                        <p:attrNameLst>
                                          <p:attrName>ppt_h</p:attrName>
                                        </p:attrNameLst>
                                      </p:cBhvr>
                                      <p:tavLst>
                                        <p:tav tm="0">
                                          <p:val>
                                            <p:fltVal val="0"/>
                                          </p:val>
                                        </p:tav>
                                        <p:tav tm="100000">
                                          <p:val>
                                            <p:strVal val="#ppt_h"/>
                                          </p:val>
                                        </p:tav>
                                      </p:tavLst>
                                    </p:anim>
                                    <p:animEffect transition="in" filter="fade">
                                      <p:cBhvr>
                                        <p:cTn id="84" dur="500"/>
                                        <p:tgtEl>
                                          <p:spTgt spid="74"/>
                                        </p:tgtEl>
                                      </p:cBhvr>
                                    </p:animEffect>
                                  </p:childTnLst>
                                </p:cTn>
                              </p:par>
                            </p:childTnLst>
                          </p:cTn>
                        </p:par>
                        <p:par>
                          <p:cTn id="85" fill="hold">
                            <p:stCondLst>
                              <p:cond delay="5500"/>
                            </p:stCondLst>
                            <p:childTnLst>
                              <p:par>
                                <p:cTn id="86" presetID="22" presetClass="entr" presetSubtype="8" fill="hold" nodeType="afterEffect">
                                  <p:stCondLst>
                                    <p:cond delay="0"/>
                                  </p:stCondLst>
                                  <p:childTnLst>
                                    <p:set>
                                      <p:cBhvr>
                                        <p:cTn id="87" dur="1" fill="hold">
                                          <p:stCondLst>
                                            <p:cond delay="0"/>
                                          </p:stCondLst>
                                        </p:cTn>
                                        <p:tgtEl>
                                          <p:spTgt spid="49"/>
                                        </p:tgtEl>
                                        <p:attrNameLst>
                                          <p:attrName>style.visibility</p:attrName>
                                        </p:attrNameLst>
                                      </p:cBhvr>
                                      <p:to>
                                        <p:strVal val="visible"/>
                                      </p:to>
                                    </p:set>
                                    <p:animEffect transition="in" filter="wipe(left)">
                                      <p:cBhvr>
                                        <p:cTn id="88" dur="500"/>
                                        <p:tgtEl>
                                          <p:spTgt spid="49"/>
                                        </p:tgtEl>
                                      </p:cBhvr>
                                    </p:animEffect>
                                  </p:childTnLst>
                                </p:cTn>
                              </p:par>
                              <p:par>
                                <p:cTn id="89" presetID="53" presetClass="entr" presetSubtype="16" fill="hold" grpId="0" nodeType="withEffect">
                                  <p:stCondLst>
                                    <p:cond delay="500"/>
                                  </p:stCondLst>
                                  <p:childTnLst>
                                    <p:set>
                                      <p:cBhvr>
                                        <p:cTn id="90" dur="1" fill="hold">
                                          <p:stCondLst>
                                            <p:cond delay="0"/>
                                          </p:stCondLst>
                                        </p:cTn>
                                        <p:tgtEl>
                                          <p:spTgt spid="56"/>
                                        </p:tgtEl>
                                        <p:attrNameLst>
                                          <p:attrName>style.visibility</p:attrName>
                                        </p:attrNameLst>
                                      </p:cBhvr>
                                      <p:to>
                                        <p:strVal val="visible"/>
                                      </p:to>
                                    </p:set>
                                    <p:anim calcmode="lin" valueType="num">
                                      <p:cBhvr>
                                        <p:cTn id="91" dur="500" fill="hold"/>
                                        <p:tgtEl>
                                          <p:spTgt spid="56"/>
                                        </p:tgtEl>
                                        <p:attrNameLst>
                                          <p:attrName>ppt_w</p:attrName>
                                        </p:attrNameLst>
                                      </p:cBhvr>
                                      <p:tavLst>
                                        <p:tav tm="0">
                                          <p:val>
                                            <p:fltVal val="0"/>
                                          </p:val>
                                        </p:tav>
                                        <p:tav tm="100000">
                                          <p:val>
                                            <p:strVal val="#ppt_w"/>
                                          </p:val>
                                        </p:tav>
                                      </p:tavLst>
                                    </p:anim>
                                    <p:anim calcmode="lin" valueType="num">
                                      <p:cBhvr>
                                        <p:cTn id="92" dur="500" fill="hold"/>
                                        <p:tgtEl>
                                          <p:spTgt spid="56"/>
                                        </p:tgtEl>
                                        <p:attrNameLst>
                                          <p:attrName>ppt_h</p:attrName>
                                        </p:attrNameLst>
                                      </p:cBhvr>
                                      <p:tavLst>
                                        <p:tav tm="0">
                                          <p:val>
                                            <p:fltVal val="0"/>
                                          </p:val>
                                        </p:tav>
                                        <p:tav tm="100000">
                                          <p:val>
                                            <p:strVal val="#ppt_h"/>
                                          </p:val>
                                        </p:tav>
                                      </p:tavLst>
                                    </p:anim>
                                    <p:animEffect transition="in" filter="fade">
                                      <p:cBhvr>
                                        <p:cTn id="93" dur="500"/>
                                        <p:tgtEl>
                                          <p:spTgt spid="56"/>
                                        </p:tgtEl>
                                      </p:cBhvr>
                                    </p:animEffect>
                                  </p:childTnLst>
                                </p:cTn>
                              </p:par>
                              <p:par>
                                <p:cTn id="94" presetID="53" presetClass="entr" presetSubtype="16" fill="hold" grpId="0" nodeType="withEffect">
                                  <p:stCondLst>
                                    <p:cond delay="500"/>
                                  </p:stCondLst>
                                  <p:childTnLst>
                                    <p:set>
                                      <p:cBhvr>
                                        <p:cTn id="95" dur="1" fill="hold">
                                          <p:stCondLst>
                                            <p:cond delay="0"/>
                                          </p:stCondLst>
                                        </p:cTn>
                                        <p:tgtEl>
                                          <p:spTgt spid="57"/>
                                        </p:tgtEl>
                                        <p:attrNameLst>
                                          <p:attrName>style.visibility</p:attrName>
                                        </p:attrNameLst>
                                      </p:cBhvr>
                                      <p:to>
                                        <p:strVal val="visible"/>
                                      </p:to>
                                    </p:set>
                                    <p:anim calcmode="lin" valueType="num">
                                      <p:cBhvr>
                                        <p:cTn id="96" dur="500" fill="hold"/>
                                        <p:tgtEl>
                                          <p:spTgt spid="57"/>
                                        </p:tgtEl>
                                        <p:attrNameLst>
                                          <p:attrName>ppt_w</p:attrName>
                                        </p:attrNameLst>
                                      </p:cBhvr>
                                      <p:tavLst>
                                        <p:tav tm="0">
                                          <p:val>
                                            <p:fltVal val="0"/>
                                          </p:val>
                                        </p:tav>
                                        <p:tav tm="100000">
                                          <p:val>
                                            <p:strVal val="#ppt_w"/>
                                          </p:val>
                                        </p:tav>
                                      </p:tavLst>
                                    </p:anim>
                                    <p:anim calcmode="lin" valueType="num">
                                      <p:cBhvr>
                                        <p:cTn id="97" dur="500" fill="hold"/>
                                        <p:tgtEl>
                                          <p:spTgt spid="57"/>
                                        </p:tgtEl>
                                        <p:attrNameLst>
                                          <p:attrName>ppt_h</p:attrName>
                                        </p:attrNameLst>
                                      </p:cBhvr>
                                      <p:tavLst>
                                        <p:tav tm="0">
                                          <p:val>
                                            <p:fltVal val="0"/>
                                          </p:val>
                                        </p:tav>
                                        <p:tav tm="100000">
                                          <p:val>
                                            <p:strVal val="#ppt_h"/>
                                          </p:val>
                                        </p:tav>
                                      </p:tavLst>
                                    </p:anim>
                                    <p:animEffect transition="in" filter="fade">
                                      <p:cBhvr>
                                        <p:cTn id="98" dur="500"/>
                                        <p:tgtEl>
                                          <p:spTgt spid="57"/>
                                        </p:tgtEl>
                                      </p:cBhvr>
                                    </p:animEffect>
                                  </p:childTnLst>
                                </p:cTn>
                              </p:par>
                              <p:par>
                                <p:cTn id="99" presetID="53" presetClass="entr" presetSubtype="16" fill="hold" grpId="0" nodeType="withEffect">
                                  <p:stCondLst>
                                    <p:cond delay="500"/>
                                  </p:stCondLst>
                                  <p:childTnLst>
                                    <p:set>
                                      <p:cBhvr>
                                        <p:cTn id="100" dur="1" fill="hold">
                                          <p:stCondLst>
                                            <p:cond delay="0"/>
                                          </p:stCondLst>
                                        </p:cTn>
                                        <p:tgtEl>
                                          <p:spTgt spid="75"/>
                                        </p:tgtEl>
                                        <p:attrNameLst>
                                          <p:attrName>style.visibility</p:attrName>
                                        </p:attrNameLst>
                                      </p:cBhvr>
                                      <p:to>
                                        <p:strVal val="visible"/>
                                      </p:to>
                                    </p:set>
                                    <p:anim calcmode="lin" valueType="num">
                                      <p:cBhvr>
                                        <p:cTn id="101" dur="500" fill="hold"/>
                                        <p:tgtEl>
                                          <p:spTgt spid="75"/>
                                        </p:tgtEl>
                                        <p:attrNameLst>
                                          <p:attrName>ppt_w</p:attrName>
                                        </p:attrNameLst>
                                      </p:cBhvr>
                                      <p:tavLst>
                                        <p:tav tm="0">
                                          <p:val>
                                            <p:fltVal val="0"/>
                                          </p:val>
                                        </p:tav>
                                        <p:tav tm="100000">
                                          <p:val>
                                            <p:strVal val="#ppt_w"/>
                                          </p:val>
                                        </p:tav>
                                      </p:tavLst>
                                    </p:anim>
                                    <p:anim calcmode="lin" valueType="num">
                                      <p:cBhvr>
                                        <p:cTn id="102" dur="500" fill="hold"/>
                                        <p:tgtEl>
                                          <p:spTgt spid="75"/>
                                        </p:tgtEl>
                                        <p:attrNameLst>
                                          <p:attrName>ppt_h</p:attrName>
                                        </p:attrNameLst>
                                      </p:cBhvr>
                                      <p:tavLst>
                                        <p:tav tm="0">
                                          <p:val>
                                            <p:fltVal val="0"/>
                                          </p:val>
                                        </p:tav>
                                        <p:tav tm="100000">
                                          <p:val>
                                            <p:strVal val="#ppt_h"/>
                                          </p:val>
                                        </p:tav>
                                      </p:tavLst>
                                    </p:anim>
                                    <p:animEffect transition="in" filter="fade">
                                      <p:cBhvr>
                                        <p:cTn id="103" dur="500"/>
                                        <p:tgtEl>
                                          <p:spTgt spid="75"/>
                                        </p:tgtEl>
                                      </p:cBhvr>
                                    </p:animEffect>
                                  </p:childTnLst>
                                </p:cTn>
                              </p:par>
                              <p:par>
                                <p:cTn id="104" presetID="53" presetClass="entr" presetSubtype="16" fill="hold" grpId="0" nodeType="withEffect">
                                  <p:stCondLst>
                                    <p:cond delay="500"/>
                                  </p:stCondLst>
                                  <p:childTnLst>
                                    <p:set>
                                      <p:cBhvr>
                                        <p:cTn id="105" dur="1" fill="hold">
                                          <p:stCondLst>
                                            <p:cond delay="0"/>
                                          </p:stCondLst>
                                        </p:cTn>
                                        <p:tgtEl>
                                          <p:spTgt spid="76"/>
                                        </p:tgtEl>
                                        <p:attrNameLst>
                                          <p:attrName>style.visibility</p:attrName>
                                        </p:attrNameLst>
                                      </p:cBhvr>
                                      <p:to>
                                        <p:strVal val="visible"/>
                                      </p:to>
                                    </p:set>
                                    <p:anim calcmode="lin" valueType="num">
                                      <p:cBhvr>
                                        <p:cTn id="106" dur="500" fill="hold"/>
                                        <p:tgtEl>
                                          <p:spTgt spid="76"/>
                                        </p:tgtEl>
                                        <p:attrNameLst>
                                          <p:attrName>ppt_w</p:attrName>
                                        </p:attrNameLst>
                                      </p:cBhvr>
                                      <p:tavLst>
                                        <p:tav tm="0">
                                          <p:val>
                                            <p:fltVal val="0"/>
                                          </p:val>
                                        </p:tav>
                                        <p:tav tm="100000">
                                          <p:val>
                                            <p:strVal val="#ppt_w"/>
                                          </p:val>
                                        </p:tav>
                                      </p:tavLst>
                                    </p:anim>
                                    <p:anim calcmode="lin" valueType="num">
                                      <p:cBhvr>
                                        <p:cTn id="107" dur="500" fill="hold"/>
                                        <p:tgtEl>
                                          <p:spTgt spid="76"/>
                                        </p:tgtEl>
                                        <p:attrNameLst>
                                          <p:attrName>ppt_h</p:attrName>
                                        </p:attrNameLst>
                                      </p:cBhvr>
                                      <p:tavLst>
                                        <p:tav tm="0">
                                          <p:val>
                                            <p:fltVal val="0"/>
                                          </p:val>
                                        </p:tav>
                                        <p:tav tm="100000">
                                          <p:val>
                                            <p:strVal val="#ppt_h"/>
                                          </p:val>
                                        </p:tav>
                                      </p:tavLst>
                                    </p:anim>
                                    <p:animEffect transition="in" filter="fade">
                                      <p:cBhvr>
                                        <p:cTn id="108" dur="500"/>
                                        <p:tgtEl>
                                          <p:spTgt spid="76"/>
                                        </p:tgtEl>
                                      </p:cBhvr>
                                    </p:animEffect>
                                  </p:childTnLst>
                                </p:cTn>
                              </p:par>
                            </p:childTnLst>
                          </p:cTn>
                        </p:par>
                        <p:par>
                          <p:cTn id="109" fill="hold">
                            <p:stCondLst>
                              <p:cond delay="6500"/>
                            </p:stCondLst>
                            <p:childTnLst>
                              <p:par>
                                <p:cTn id="110" presetID="22" presetClass="entr" presetSubtype="8" fill="hold" nodeType="afterEffect">
                                  <p:stCondLst>
                                    <p:cond delay="0"/>
                                  </p:stCondLst>
                                  <p:childTnLst>
                                    <p:set>
                                      <p:cBhvr>
                                        <p:cTn id="111" dur="1" fill="hold">
                                          <p:stCondLst>
                                            <p:cond delay="0"/>
                                          </p:stCondLst>
                                        </p:cTn>
                                        <p:tgtEl>
                                          <p:spTgt spid="53"/>
                                        </p:tgtEl>
                                        <p:attrNameLst>
                                          <p:attrName>style.visibility</p:attrName>
                                        </p:attrNameLst>
                                      </p:cBhvr>
                                      <p:to>
                                        <p:strVal val="visible"/>
                                      </p:to>
                                    </p:set>
                                    <p:animEffect transition="in" filter="wipe(left)">
                                      <p:cBhvr>
                                        <p:cTn id="112" dur="500"/>
                                        <p:tgtEl>
                                          <p:spTgt spid="53"/>
                                        </p:tgtEl>
                                      </p:cBhvr>
                                    </p:animEffect>
                                  </p:childTnLst>
                                </p:cTn>
                              </p:par>
                              <p:par>
                                <p:cTn id="113" presetID="53" presetClass="entr" presetSubtype="16" fill="hold" grpId="0" nodeType="withEffect">
                                  <p:stCondLst>
                                    <p:cond delay="500"/>
                                  </p:stCondLst>
                                  <p:childTnLst>
                                    <p:set>
                                      <p:cBhvr>
                                        <p:cTn id="114" dur="1" fill="hold">
                                          <p:stCondLst>
                                            <p:cond delay="0"/>
                                          </p:stCondLst>
                                        </p:cTn>
                                        <p:tgtEl>
                                          <p:spTgt spid="58"/>
                                        </p:tgtEl>
                                        <p:attrNameLst>
                                          <p:attrName>style.visibility</p:attrName>
                                        </p:attrNameLst>
                                      </p:cBhvr>
                                      <p:to>
                                        <p:strVal val="visible"/>
                                      </p:to>
                                    </p:set>
                                    <p:anim calcmode="lin" valueType="num">
                                      <p:cBhvr>
                                        <p:cTn id="115" dur="500" fill="hold"/>
                                        <p:tgtEl>
                                          <p:spTgt spid="58"/>
                                        </p:tgtEl>
                                        <p:attrNameLst>
                                          <p:attrName>ppt_w</p:attrName>
                                        </p:attrNameLst>
                                      </p:cBhvr>
                                      <p:tavLst>
                                        <p:tav tm="0">
                                          <p:val>
                                            <p:fltVal val="0"/>
                                          </p:val>
                                        </p:tav>
                                        <p:tav tm="100000">
                                          <p:val>
                                            <p:strVal val="#ppt_w"/>
                                          </p:val>
                                        </p:tav>
                                      </p:tavLst>
                                    </p:anim>
                                    <p:anim calcmode="lin" valueType="num">
                                      <p:cBhvr>
                                        <p:cTn id="116" dur="500" fill="hold"/>
                                        <p:tgtEl>
                                          <p:spTgt spid="58"/>
                                        </p:tgtEl>
                                        <p:attrNameLst>
                                          <p:attrName>ppt_h</p:attrName>
                                        </p:attrNameLst>
                                      </p:cBhvr>
                                      <p:tavLst>
                                        <p:tav tm="0">
                                          <p:val>
                                            <p:fltVal val="0"/>
                                          </p:val>
                                        </p:tav>
                                        <p:tav tm="100000">
                                          <p:val>
                                            <p:strVal val="#ppt_h"/>
                                          </p:val>
                                        </p:tav>
                                      </p:tavLst>
                                    </p:anim>
                                    <p:animEffect transition="in" filter="fade">
                                      <p:cBhvr>
                                        <p:cTn id="117" dur="500"/>
                                        <p:tgtEl>
                                          <p:spTgt spid="58"/>
                                        </p:tgtEl>
                                      </p:cBhvr>
                                    </p:animEffect>
                                  </p:childTnLst>
                                </p:cTn>
                              </p:par>
                              <p:par>
                                <p:cTn id="118" presetID="53" presetClass="entr" presetSubtype="16" fill="hold" grpId="0" nodeType="withEffect">
                                  <p:stCondLst>
                                    <p:cond delay="500"/>
                                  </p:stCondLst>
                                  <p:childTnLst>
                                    <p:set>
                                      <p:cBhvr>
                                        <p:cTn id="119" dur="1" fill="hold">
                                          <p:stCondLst>
                                            <p:cond delay="0"/>
                                          </p:stCondLst>
                                        </p:cTn>
                                        <p:tgtEl>
                                          <p:spTgt spid="59"/>
                                        </p:tgtEl>
                                        <p:attrNameLst>
                                          <p:attrName>style.visibility</p:attrName>
                                        </p:attrNameLst>
                                      </p:cBhvr>
                                      <p:to>
                                        <p:strVal val="visible"/>
                                      </p:to>
                                    </p:set>
                                    <p:anim calcmode="lin" valueType="num">
                                      <p:cBhvr>
                                        <p:cTn id="120" dur="500" fill="hold"/>
                                        <p:tgtEl>
                                          <p:spTgt spid="59"/>
                                        </p:tgtEl>
                                        <p:attrNameLst>
                                          <p:attrName>ppt_w</p:attrName>
                                        </p:attrNameLst>
                                      </p:cBhvr>
                                      <p:tavLst>
                                        <p:tav tm="0">
                                          <p:val>
                                            <p:fltVal val="0"/>
                                          </p:val>
                                        </p:tav>
                                        <p:tav tm="100000">
                                          <p:val>
                                            <p:strVal val="#ppt_w"/>
                                          </p:val>
                                        </p:tav>
                                      </p:tavLst>
                                    </p:anim>
                                    <p:anim calcmode="lin" valueType="num">
                                      <p:cBhvr>
                                        <p:cTn id="121" dur="500" fill="hold"/>
                                        <p:tgtEl>
                                          <p:spTgt spid="59"/>
                                        </p:tgtEl>
                                        <p:attrNameLst>
                                          <p:attrName>ppt_h</p:attrName>
                                        </p:attrNameLst>
                                      </p:cBhvr>
                                      <p:tavLst>
                                        <p:tav tm="0">
                                          <p:val>
                                            <p:fltVal val="0"/>
                                          </p:val>
                                        </p:tav>
                                        <p:tav tm="100000">
                                          <p:val>
                                            <p:strVal val="#ppt_h"/>
                                          </p:val>
                                        </p:tav>
                                      </p:tavLst>
                                    </p:anim>
                                    <p:animEffect transition="in" filter="fade">
                                      <p:cBhvr>
                                        <p:cTn id="122" dur="500"/>
                                        <p:tgtEl>
                                          <p:spTgt spid="59"/>
                                        </p:tgtEl>
                                      </p:cBhvr>
                                    </p:animEffect>
                                  </p:childTnLst>
                                </p:cTn>
                              </p:par>
                              <p:par>
                                <p:cTn id="123" presetID="53" presetClass="entr" presetSubtype="16" fill="hold" grpId="0" nodeType="withEffect">
                                  <p:stCondLst>
                                    <p:cond delay="500"/>
                                  </p:stCondLst>
                                  <p:childTnLst>
                                    <p:set>
                                      <p:cBhvr>
                                        <p:cTn id="124" dur="1" fill="hold">
                                          <p:stCondLst>
                                            <p:cond delay="0"/>
                                          </p:stCondLst>
                                        </p:cTn>
                                        <p:tgtEl>
                                          <p:spTgt spid="77"/>
                                        </p:tgtEl>
                                        <p:attrNameLst>
                                          <p:attrName>style.visibility</p:attrName>
                                        </p:attrNameLst>
                                      </p:cBhvr>
                                      <p:to>
                                        <p:strVal val="visible"/>
                                      </p:to>
                                    </p:set>
                                    <p:anim calcmode="lin" valueType="num">
                                      <p:cBhvr>
                                        <p:cTn id="125" dur="500" fill="hold"/>
                                        <p:tgtEl>
                                          <p:spTgt spid="77"/>
                                        </p:tgtEl>
                                        <p:attrNameLst>
                                          <p:attrName>ppt_w</p:attrName>
                                        </p:attrNameLst>
                                      </p:cBhvr>
                                      <p:tavLst>
                                        <p:tav tm="0">
                                          <p:val>
                                            <p:fltVal val="0"/>
                                          </p:val>
                                        </p:tav>
                                        <p:tav tm="100000">
                                          <p:val>
                                            <p:strVal val="#ppt_w"/>
                                          </p:val>
                                        </p:tav>
                                      </p:tavLst>
                                    </p:anim>
                                    <p:anim calcmode="lin" valueType="num">
                                      <p:cBhvr>
                                        <p:cTn id="126" dur="500" fill="hold"/>
                                        <p:tgtEl>
                                          <p:spTgt spid="77"/>
                                        </p:tgtEl>
                                        <p:attrNameLst>
                                          <p:attrName>ppt_h</p:attrName>
                                        </p:attrNameLst>
                                      </p:cBhvr>
                                      <p:tavLst>
                                        <p:tav tm="0">
                                          <p:val>
                                            <p:fltVal val="0"/>
                                          </p:val>
                                        </p:tav>
                                        <p:tav tm="100000">
                                          <p:val>
                                            <p:strVal val="#ppt_h"/>
                                          </p:val>
                                        </p:tav>
                                      </p:tavLst>
                                    </p:anim>
                                    <p:animEffect transition="in" filter="fade">
                                      <p:cBhvr>
                                        <p:cTn id="127" dur="500"/>
                                        <p:tgtEl>
                                          <p:spTgt spid="77"/>
                                        </p:tgtEl>
                                      </p:cBhvr>
                                    </p:animEffect>
                                  </p:childTnLst>
                                </p:cTn>
                              </p:par>
                              <p:par>
                                <p:cTn id="128" presetID="53" presetClass="entr" presetSubtype="16" fill="hold" grpId="0" nodeType="withEffect">
                                  <p:stCondLst>
                                    <p:cond delay="500"/>
                                  </p:stCondLst>
                                  <p:childTnLst>
                                    <p:set>
                                      <p:cBhvr>
                                        <p:cTn id="129" dur="1" fill="hold">
                                          <p:stCondLst>
                                            <p:cond delay="0"/>
                                          </p:stCondLst>
                                        </p:cTn>
                                        <p:tgtEl>
                                          <p:spTgt spid="78"/>
                                        </p:tgtEl>
                                        <p:attrNameLst>
                                          <p:attrName>style.visibility</p:attrName>
                                        </p:attrNameLst>
                                      </p:cBhvr>
                                      <p:to>
                                        <p:strVal val="visible"/>
                                      </p:to>
                                    </p:set>
                                    <p:anim calcmode="lin" valueType="num">
                                      <p:cBhvr>
                                        <p:cTn id="130" dur="500" fill="hold"/>
                                        <p:tgtEl>
                                          <p:spTgt spid="78"/>
                                        </p:tgtEl>
                                        <p:attrNameLst>
                                          <p:attrName>ppt_w</p:attrName>
                                        </p:attrNameLst>
                                      </p:cBhvr>
                                      <p:tavLst>
                                        <p:tav tm="0">
                                          <p:val>
                                            <p:fltVal val="0"/>
                                          </p:val>
                                        </p:tav>
                                        <p:tav tm="100000">
                                          <p:val>
                                            <p:strVal val="#ppt_w"/>
                                          </p:val>
                                        </p:tav>
                                      </p:tavLst>
                                    </p:anim>
                                    <p:anim calcmode="lin" valueType="num">
                                      <p:cBhvr>
                                        <p:cTn id="131" dur="500" fill="hold"/>
                                        <p:tgtEl>
                                          <p:spTgt spid="78"/>
                                        </p:tgtEl>
                                        <p:attrNameLst>
                                          <p:attrName>ppt_h</p:attrName>
                                        </p:attrNameLst>
                                      </p:cBhvr>
                                      <p:tavLst>
                                        <p:tav tm="0">
                                          <p:val>
                                            <p:fltVal val="0"/>
                                          </p:val>
                                        </p:tav>
                                        <p:tav tm="100000">
                                          <p:val>
                                            <p:strVal val="#ppt_h"/>
                                          </p:val>
                                        </p:tav>
                                      </p:tavLst>
                                    </p:anim>
                                    <p:animEffect transition="in" filter="fade">
                                      <p:cBhvr>
                                        <p:cTn id="132"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p:bldP spid="54" grpId="0" animBg="1"/>
      <p:bldP spid="55" grpId="0"/>
      <p:bldP spid="56" grpId="0" animBg="1"/>
      <p:bldP spid="57" grpId="0"/>
      <p:bldP spid="58" grpId="0" animBg="1"/>
      <p:bldP spid="59" grpId="0"/>
      <p:bldP spid="60" grpId="0" animBg="1"/>
      <p:bldP spid="60" grpId="1" animBg="1"/>
      <p:bldP spid="61" grpId="0" animBg="1"/>
      <p:bldP spid="62" grpId="0"/>
      <p:bldP spid="66" grpId="0"/>
      <p:bldP spid="67" grpId="0"/>
      <p:bldP spid="68" grpId="0"/>
      <p:bldP spid="70" grpId="0"/>
      <p:bldP spid="73" grpId="0"/>
      <p:bldP spid="74" grpId="0"/>
      <p:bldP spid="75" grpId="0"/>
      <p:bldP spid="76" grpId="0"/>
      <p:bldP spid="77" grpId="0"/>
      <p:bldP spid="7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箭头连接符 39"/>
          <p:cNvCxnSpPr/>
          <p:nvPr/>
        </p:nvCxnSpPr>
        <p:spPr>
          <a:xfrm flipV="1">
            <a:off x="8444619" y="1340768"/>
            <a:ext cx="1069078" cy="1345406"/>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 name="任意多边形 1"/>
          <p:cNvSpPr/>
          <p:nvPr/>
        </p:nvSpPr>
        <p:spPr>
          <a:xfrm>
            <a:off x="-23093" y="2688849"/>
            <a:ext cx="8456670" cy="3669916"/>
          </a:xfrm>
          <a:custGeom>
            <a:avLst/>
            <a:gdLst>
              <a:gd name="connsiteX0" fmla="*/ 0 w 8259581"/>
              <a:gd name="connsiteY0" fmla="*/ 3582649 h 3582649"/>
              <a:gd name="connsiteX1" fmla="*/ 1633928 w 8259581"/>
              <a:gd name="connsiteY1" fmla="*/ 1514006 h 3582649"/>
              <a:gd name="connsiteX2" fmla="*/ 2788171 w 8259581"/>
              <a:gd name="connsiteY2" fmla="*/ 1753849 h 3582649"/>
              <a:gd name="connsiteX3" fmla="*/ 4287187 w 8259581"/>
              <a:gd name="connsiteY3" fmla="*/ 944380 h 3582649"/>
              <a:gd name="connsiteX4" fmla="*/ 6370820 w 8259581"/>
              <a:gd name="connsiteY4" fmla="*/ 1244184 h 3582649"/>
              <a:gd name="connsiteX5" fmla="*/ 8259581 w 8259581"/>
              <a:gd name="connsiteY5" fmla="*/ 0 h 3582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59581" h="3582649">
                <a:moveTo>
                  <a:pt x="0" y="3582649"/>
                </a:moveTo>
                <a:cubicBezTo>
                  <a:pt x="584616" y="2700727"/>
                  <a:pt x="1169233" y="1818806"/>
                  <a:pt x="1633928" y="1514006"/>
                </a:cubicBezTo>
                <a:cubicBezTo>
                  <a:pt x="2098623" y="1209206"/>
                  <a:pt x="2345961" y="1848787"/>
                  <a:pt x="2788171" y="1753849"/>
                </a:cubicBezTo>
                <a:cubicBezTo>
                  <a:pt x="3230381" y="1658911"/>
                  <a:pt x="3690079" y="1029324"/>
                  <a:pt x="4287187" y="944380"/>
                </a:cubicBezTo>
                <a:cubicBezTo>
                  <a:pt x="4884295" y="859436"/>
                  <a:pt x="5708754" y="1401581"/>
                  <a:pt x="6370820" y="1244184"/>
                </a:cubicBezTo>
                <a:cubicBezTo>
                  <a:pt x="7032886" y="1086787"/>
                  <a:pt x="7897319" y="237344"/>
                  <a:pt x="8259581" y="0"/>
                </a:cubicBez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3" name="文本框 9"/>
          <p:cNvSpPr txBox="1"/>
          <p:nvPr/>
        </p:nvSpPr>
        <p:spPr>
          <a:xfrm>
            <a:off x="985019" y="188642"/>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cs typeface="+mn-ea"/>
                <a:sym typeface="+mn-lt"/>
              </a:rPr>
              <a:t>销售网络布局</a:t>
            </a:r>
            <a:endParaRPr lang="zh-CN" altLang="en-US" dirty="0">
              <a:solidFill>
                <a:schemeClr val="tx1">
                  <a:lumMod val="65000"/>
                  <a:lumOff val="35000"/>
                </a:schemeClr>
              </a:solidFill>
              <a:cs typeface="+mn-ea"/>
              <a:sym typeface="+mn-lt"/>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61" name="六边形 60"/>
          <p:cNvSpPr/>
          <p:nvPr/>
        </p:nvSpPr>
        <p:spPr>
          <a:xfrm>
            <a:off x="241896" y="125400"/>
            <a:ext cx="481345" cy="414953"/>
          </a:xfrm>
          <a:prstGeom prst="hexagon">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2" name="六边形 61"/>
          <p:cNvSpPr/>
          <p:nvPr/>
        </p:nvSpPr>
        <p:spPr>
          <a:xfrm>
            <a:off x="624979" y="392472"/>
            <a:ext cx="261790" cy="225682"/>
          </a:xfrm>
          <a:prstGeom prst="hexagon">
            <a:avLst/>
          </a:prstGeom>
          <a:solidFill>
            <a:schemeClr val="accent6">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6" name="KSO_Shape"/>
          <p:cNvSpPr>
            <a:spLocks/>
          </p:cNvSpPr>
          <p:nvPr/>
        </p:nvSpPr>
        <p:spPr bwMode="auto">
          <a:xfrm>
            <a:off x="351563" y="188953"/>
            <a:ext cx="301153" cy="25597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cs typeface="+mn-ea"/>
              <a:sym typeface="+mn-lt"/>
            </a:endParaRPr>
          </a:p>
        </p:txBody>
      </p:sp>
      <p:sp>
        <p:nvSpPr>
          <p:cNvPr id="67" name="矩形 66"/>
          <p:cNvSpPr/>
          <p:nvPr/>
        </p:nvSpPr>
        <p:spPr>
          <a:xfrm>
            <a:off x="9412843" y="188641"/>
            <a:ext cx="933216" cy="33441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68" name="矩形 67"/>
          <p:cNvSpPr/>
          <p:nvPr/>
        </p:nvSpPr>
        <p:spPr>
          <a:xfrm>
            <a:off x="10347503" y="187551"/>
            <a:ext cx="1582732" cy="334417"/>
          </a:xfrm>
          <a:prstGeom prst="rect">
            <a:avLst/>
          </a:prstGeom>
          <a:solidFill>
            <a:srgbClr val="E46C0A">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70" name="文本框 9"/>
          <p:cNvSpPr txBox="1"/>
          <p:nvPr/>
        </p:nvSpPr>
        <p:spPr>
          <a:xfrm>
            <a:off x="9412843" y="221073"/>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第</a:t>
            </a:r>
            <a:r>
              <a:rPr lang="zh-CN" altLang="en-US" sz="1400" dirty="0">
                <a:solidFill>
                  <a:schemeClr val="bg1"/>
                </a:solidFill>
                <a:cs typeface="+mn-ea"/>
                <a:sym typeface="+mn-lt"/>
              </a:rPr>
              <a:t>四</a:t>
            </a:r>
            <a:r>
              <a:rPr lang="zh-CN" altLang="en-US" sz="1400" dirty="0" smtClean="0">
                <a:solidFill>
                  <a:schemeClr val="bg1"/>
                </a:solidFill>
                <a:cs typeface="+mn-ea"/>
                <a:sym typeface="+mn-lt"/>
              </a:rPr>
              <a:t>章</a:t>
            </a:r>
            <a:endParaRPr lang="zh-CN" altLang="en-US" sz="1400" dirty="0">
              <a:solidFill>
                <a:schemeClr val="bg1"/>
              </a:solidFill>
              <a:cs typeface="+mn-ea"/>
              <a:sym typeface="+mn-lt"/>
            </a:endParaRPr>
          </a:p>
        </p:txBody>
      </p:sp>
      <p:sp>
        <p:nvSpPr>
          <p:cNvPr id="73" name="文本框 9"/>
          <p:cNvSpPr txBox="1"/>
          <p:nvPr/>
        </p:nvSpPr>
        <p:spPr>
          <a:xfrm>
            <a:off x="10338630" y="213502"/>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发展前景</a:t>
            </a:r>
            <a:endParaRPr lang="zh-CN" altLang="en-US" sz="1400" dirty="0">
              <a:solidFill>
                <a:schemeClr val="bg1"/>
              </a:solidFill>
              <a:cs typeface="+mn-ea"/>
              <a:sym typeface="+mn-lt"/>
            </a:endParaRPr>
          </a:p>
        </p:txBody>
      </p:sp>
      <p:sp>
        <p:nvSpPr>
          <p:cNvPr id="74" name="矩形 73"/>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5" name="矩形 74"/>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6" name="矩形 75"/>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7" name="矩形 76"/>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8" name="矩形 77"/>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6" name="椭圆 105"/>
          <p:cNvSpPr/>
          <p:nvPr/>
        </p:nvSpPr>
        <p:spPr>
          <a:xfrm>
            <a:off x="4185106" y="3332827"/>
            <a:ext cx="648072" cy="648072"/>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7" name="Freeform 44"/>
          <p:cNvSpPr>
            <a:spLocks noEditPoints="1"/>
          </p:cNvSpPr>
          <p:nvPr/>
        </p:nvSpPr>
        <p:spPr bwMode="auto">
          <a:xfrm>
            <a:off x="4284272" y="3488984"/>
            <a:ext cx="393071" cy="392545"/>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108" name="椭圆 107"/>
          <p:cNvSpPr/>
          <p:nvPr/>
        </p:nvSpPr>
        <p:spPr>
          <a:xfrm>
            <a:off x="6230397" y="3581618"/>
            <a:ext cx="691012" cy="6910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9" name="Freeform 36"/>
          <p:cNvSpPr>
            <a:spLocks noEditPoints="1"/>
          </p:cNvSpPr>
          <p:nvPr/>
        </p:nvSpPr>
        <p:spPr bwMode="auto">
          <a:xfrm>
            <a:off x="6345301" y="3803831"/>
            <a:ext cx="461204" cy="25845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110" name="椭圆 109"/>
          <p:cNvSpPr/>
          <p:nvPr/>
        </p:nvSpPr>
        <p:spPr>
          <a:xfrm>
            <a:off x="8145545" y="2247804"/>
            <a:ext cx="792088" cy="79208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Freeform 9"/>
          <p:cNvSpPr>
            <a:spLocks noEditPoints="1"/>
          </p:cNvSpPr>
          <p:nvPr/>
        </p:nvSpPr>
        <p:spPr bwMode="auto">
          <a:xfrm rot="19469485">
            <a:off x="8306323" y="2406363"/>
            <a:ext cx="470534" cy="501382"/>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cs typeface="+mn-ea"/>
              <a:sym typeface="+mn-lt"/>
            </a:endParaRPr>
          </a:p>
        </p:txBody>
      </p:sp>
      <p:sp>
        <p:nvSpPr>
          <p:cNvPr id="113" name="椭圆 112"/>
          <p:cNvSpPr/>
          <p:nvPr/>
        </p:nvSpPr>
        <p:spPr>
          <a:xfrm>
            <a:off x="2876496" y="4341200"/>
            <a:ext cx="165708" cy="16570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4" name="椭圆 113"/>
          <p:cNvSpPr/>
          <p:nvPr/>
        </p:nvSpPr>
        <p:spPr>
          <a:xfrm>
            <a:off x="1592817" y="3933056"/>
            <a:ext cx="504056" cy="504056"/>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5" name="Freeform 49"/>
          <p:cNvSpPr>
            <a:spLocks noEditPoints="1"/>
          </p:cNvSpPr>
          <p:nvPr/>
        </p:nvSpPr>
        <p:spPr bwMode="auto">
          <a:xfrm>
            <a:off x="1713289" y="4083064"/>
            <a:ext cx="239568" cy="204040"/>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116" name="矩形 115"/>
          <p:cNvSpPr/>
          <p:nvPr/>
        </p:nvSpPr>
        <p:spPr>
          <a:xfrm>
            <a:off x="872738" y="2362271"/>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cs typeface="+mn-ea"/>
                <a:sym typeface="+mn-lt"/>
              </a:rPr>
              <a:t>点击输入标题</a:t>
            </a:r>
            <a:endParaRPr lang="zh-CN" altLang="en-US" b="1" dirty="0">
              <a:solidFill>
                <a:schemeClr val="tx1">
                  <a:lumMod val="65000"/>
                  <a:lumOff val="35000"/>
                </a:schemeClr>
              </a:solidFill>
              <a:cs typeface="+mn-ea"/>
              <a:sym typeface="+mn-lt"/>
            </a:endParaRPr>
          </a:p>
        </p:txBody>
      </p:sp>
      <p:sp>
        <p:nvSpPr>
          <p:cNvPr id="117" name="矩形 47"/>
          <p:cNvSpPr>
            <a:spLocks noChangeArrowheads="1"/>
          </p:cNvSpPr>
          <p:nvPr/>
        </p:nvSpPr>
        <p:spPr bwMode="auto">
          <a:xfrm>
            <a:off x="872737" y="2712471"/>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latin typeface="+mn-lt"/>
                <a:ea typeface="+mn-ea"/>
                <a:cs typeface="+mn-ea"/>
                <a:sym typeface="+mn-lt"/>
              </a:rPr>
              <a:t>在此录入上述图表的描述说明，在此录入上述图表的描述</a:t>
            </a:r>
            <a:r>
              <a:rPr lang="zh-CN" altLang="en-US" sz="1400" dirty="0" smtClean="0">
                <a:solidFill>
                  <a:schemeClr val="tx1">
                    <a:lumMod val="65000"/>
                    <a:lumOff val="35000"/>
                  </a:schemeClr>
                </a:solidFill>
                <a:latin typeface="+mn-lt"/>
                <a:ea typeface="+mn-ea"/>
                <a:cs typeface="+mn-ea"/>
                <a:sym typeface="+mn-lt"/>
              </a:rPr>
              <a:t>说明。</a:t>
            </a:r>
            <a:endParaRPr lang="zh-CN" altLang="en-US" sz="1400" dirty="0">
              <a:solidFill>
                <a:schemeClr val="tx1">
                  <a:lumMod val="65000"/>
                  <a:lumOff val="35000"/>
                </a:schemeClr>
              </a:solidFill>
              <a:latin typeface="+mn-lt"/>
              <a:ea typeface="+mn-ea"/>
              <a:cs typeface="+mn-ea"/>
              <a:sym typeface="+mn-lt"/>
            </a:endParaRPr>
          </a:p>
        </p:txBody>
      </p:sp>
      <p:sp>
        <p:nvSpPr>
          <p:cNvPr id="118" name="矩形 117"/>
          <p:cNvSpPr/>
          <p:nvPr/>
        </p:nvSpPr>
        <p:spPr>
          <a:xfrm>
            <a:off x="3753057" y="4293096"/>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cs typeface="+mn-ea"/>
                <a:sym typeface="+mn-lt"/>
              </a:rPr>
              <a:t>点击输入标题</a:t>
            </a:r>
            <a:endParaRPr lang="zh-CN" altLang="en-US" b="1" dirty="0">
              <a:solidFill>
                <a:schemeClr val="tx1">
                  <a:lumMod val="65000"/>
                  <a:lumOff val="35000"/>
                </a:schemeClr>
              </a:solidFill>
              <a:cs typeface="+mn-ea"/>
              <a:sym typeface="+mn-lt"/>
            </a:endParaRPr>
          </a:p>
        </p:txBody>
      </p:sp>
      <p:sp>
        <p:nvSpPr>
          <p:cNvPr id="119" name="矩形 47"/>
          <p:cNvSpPr>
            <a:spLocks noChangeArrowheads="1"/>
          </p:cNvSpPr>
          <p:nvPr/>
        </p:nvSpPr>
        <p:spPr bwMode="auto">
          <a:xfrm>
            <a:off x="3465025" y="4643296"/>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latin typeface="+mn-lt"/>
                <a:ea typeface="+mn-ea"/>
                <a:cs typeface="+mn-ea"/>
                <a:sym typeface="+mn-lt"/>
              </a:rPr>
              <a:t>在此录入上述图表的描述说明，在此录入上述图表的描述</a:t>
            </a:r>
            <a:r>
              <a:rPr lang="zh-CN" altLang="en-US" sz="1400" dirty="0" smtClean="0">
                <a:solidFill>
                  <a:schemeClr val="tx1">
                    <a:lumMod val="65000"/>
                    <a:lumOff val="35000"/>
                  </a:schemeClr>
                </a:solidFill>
                <a:latin typeface="+mn-lt"/>
                <a:ea typeface="+mn-ea"/>
                <a:cs typeface="+mn-ea"/>
                <a:sym typeface="+mn-lt"/>
              </a:rPr>
              <a:t>说明。</a:t>
            </a:r>
            <a:endParaRPr lang="zh-CN" altLang="en-US" sz="1400" dirty="0">
              <a:solidFill>
                <a:schemeClr val="tx1">
                  <a:lumMod val="65000"/>
                  <a:lumOff val="35000"/>
                </a:schemeClr>
              </a:solidFill>
              <a:latin typeface="+mn-lt"/>
              <a:ea typeface="+mn-ea"/>
              <a:cs typeface="+mn-ea"/>
              <a:sym typeface="+mn-lt"/>
            </a:endParaRPr>
          </a:p>
        </p:txBody>
      </p:sp>
      <p:sp>
        <p:nvSpPr>
          <p:cNvPr id="120" name="矩形 119"/>
          <p:cNvSpPr/>
          <p:nvPr/>
        </p:nvSpPr>
        <p:spPr>
          <a:xfrm>
            <a:off x="5553257" y="2002231"/>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cs typeface="+mn-ea"/>
                <a:sym typeface="+mn-lt"/>
              </a:rPr>
              <a:t>点击输入标题</a:t>
            </a:r>
            <a:endParaRPr lang="zh-CN" altLang="en-US" b="1" dirty="0">
              <a:solidFill>
                <a:schemeClr val="tx1">
                  <a:lumMod val="65000"/>
                  <a:lumOff val="35000"/>
                </a:schemeClr>
              </a:solidFill>
              <a:cs typeface="+mn-ea"/>
              <a:sym typeface="+mn-lt"/>
            </a:endParaRPr>
          </a:p>
        </p:txBody>
      </p:sp>
      <p:sp>
        <p:nvSpPr>
          <p:cNvPr id="121" name="矩形 47"/>
          <p:cNvSpPr>
            <a:spLocks noChangeArrowheads="1"/>
          </p:cNvSpPr>
          <p:nvPr/>
        </p:nvSpPr>
        <p:spPr bwMode="auto">
          <a:xfrm>
            <a:off x="5553257" y="2352431"/>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latin typeface="+mn-lt"/>
                <a:ea typeface="+mn-ea"/>
                <a:cs typeface="+mn-ea"/>
                <a:sym typeface="+mn-lt"/>
              </a:rPr>
              <a:t>在此录入上述图表的描述说明，在此录入上述图表的描述</a:t>
            </a:r>
            <a:r>
              <a:rPr lang="zh-CN" altLang="en-US" sz="1400" dirty="0" smtClean="0">
                <a:solidFill>
                  <a:schemeClr val="tx1">
                    <a:lumMod val="65000"/>
                    <a:lumOff val="35000"/>
                  </a:schemeClr>
                </a:solidFill>
                <a:latin typeface="+mn-lt"/>
                <a:ea typeface="+mn-ea"/>
                <a:cs typeface="+mn-ea"/>
                <a:sym typeface="+mn-lt"/>
              </a:rPr>
              <a:t>说明。</a:t>
            </a:r>
            <a:endParaRPr lang="zh-CN" altLang="en-US" sz="1400" dirty="0">
              <a:solidFill>
                <a:schemeClr val="tx1">
                  <a:lumMod val="65000"/>
                  <a:lumOff val="35000"/>
                </a:schemeClr>
              </a:solidFill>
              <a:latin typeface="+mn-lt"/>
              <a:ea typeface="+mn-ea"/>
              <a:cs typeface="+mn-ea"/>
              <a:sym typeface="+mn-lt"/>
            </a:endParaRPr>
          </a:p>
        </p:txBody>
      </p:sp>
      <p:sp>
        <p:nvSpPr>
          <p:cNvPr id="122" name="矩形 121"/>
          <p:cNvSpPr/>
          <p:nvPr/>
        </p:nvSpPr>
        <p:spPr>
          <a:xfrm>
            <a:off x="8217554" y="3370383"/>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cs typeface="+mn-ea"/>
                <a:sym typeface="+mn-lt"/>
              </a:rPr>
              <a:t>点击输入标题</a:t>
            </a:r>
            <a:endParaRPr lang="zh-CN" altLang="en-US" b="1" dirty="0">
              <a:solidFill>
                <a:schemeClr val="tx1">
                  <a:lumMod val="65000"/>
                  <a:lumOff val="35000"/>
                </a:schemeClr>
              </a:solidFill>
              <a:cs typeface="+mn-ea"/>
              <a:sym typeface="+mn-lt"/>
            </a:endParaRPr>
          </a:p>
        </p:txBody>
      </p:sp>
      <p:sp>
        <p:nvSpPr>
          <p:cNvPr id="123" name="矩形 47"/>
          <p:cNvSpPr>
            <a:spLocks noChangeArrowheads="1"/>
          </p:cNvSpPr>
          <p:nvPr/>
        </p:nvSpPr>
        <p:spPr bwMode="auto">
          <a:xfrm>
            <a:off x="8217553" y="3720583"/>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latin typeface="+mn-lt"/>
                <a:ea typeface="+mn-ea"/>
                <a:cs typeface="+mn-ea"/>
                <a:sym typeface="+mn-lt"/>
              </a:rPr>
              <a:t>在此录入上述图表的描述说明，在此录入上述图表的描述</a:t>
            </a:r>
            <a:r>
              <a:rPr lang="zh-CN" altLang="en-US" sz="1400" dirty="0" smtClean="0">
                <a:solidFill>
                  <a:schemeClr val="tx1">
                    <a:lumMod val="65000"/>
                    <a:lumOff val="35000"/>
                  </a:schemeClr>
                </a:solidFill>
                <a:latin typeface="+mn-lt"/>
                <a:ea typeface="+mn-ea"/>
                <a:cs typeface="+mn-ea"/>
                <a:sym typeface="+mn-lt"/>
              </a:rPr>
              <a:t>说明。</a:t>
            </a:r>
            <a:endParaRPr lang="zh-CN" altLang="en-US" sz="1400" dirty="0">
              <a:solidFill>
                <a:schemeClr val="tx1">
                  <a:lumMod val="65000"/>
                  <a:lumOff val="35000"/>
                </a:schemeClr>
              </a:solidFill>
              <a:latin typeface="+mn-lt"/>
              <a:ea typeface="+mn-ea"/>
              <a:cs typeface="+mn-ea"/>
              <a:sym typeface="+mn-lt"/>
            </a:endParaRPr>
          </a:p>
        </p:txBody>
      </p:sp>
    </p:spTree>
    <p:extLst>
      <p:ext uri="{BB962C8B-B14F-4D97-AF65-F5344CB8AC3E}">
        <p14:creationId xmlns:p14="http://schemas.microsoft.com/office/powerpoint/2010/main" val="379433620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4"/>
                                        </p:tgtEl>
                                        <p:attrNameLst>
                                          <p:attrName>style.visibility</p:attrName>
                                        </p:attrNameLst>
                                      </p:cBhvr>
                                      <p:to>
                                        <p:strVal val="visible"/>
                                      </p:to>
                                    </p:set>
                                    <p:anim calcmode="lin" valueType="num">
                                      <p:cBhvr>
                                        <p:cTn id="7" dur="500" fill="hold"/>
                                        <p:tgtEl>
                                          <p:spTgt spid="114"/>
                                        </p:tgtEl>
                                        <p:attrNameLst>
                                          <p:attrName>ppt_w</p:attrName>
                                        </p:attrNameLst>
                                      </p:cBhvr>
                                      <p:tavLst>
                                        <p:tav tm="0">
                                          <p:val>
                                            <p:fltVal val="0"/>
                                          </p:val>
                                        </p:tav>
                                        <p:tav tm="100000">
                                          <p:val>
                                            <p:strVal val="#ppt_w"/>
                                          </p:val>
                                        </p:tav>
                                      </p:tavLst>
                                    </p:anim>
                                    <p:anim calcmode="lin" valueType="num">
                                      <p:cBhvr>
                                        <p:cTn id="8" dur="500" fill="hold"/>
                                        <p:tgtEl>
                                          <p:spTgt spid="114"/>
                                        </p:tgtEl>
                                        <p:attrNameLst>
                                          <p:attrName>ppt_h</p:attrName>
                                        </p:attrNameLst>
                                      </p:cBhvr>
                                      <p:tavLst>
                                        <p:tav tm="0">
                                          <p:val>
                                            <p:fltVal val="0"/>
                                          </p:val>
                                        </p:tav>
                                        <p:tav tm="100000">
                                          <p:val>
                                            <p:strVal val="#ppt_h"/>
                                          </p:val>
                                        </p:tav>
                                      </p:tavLst>
                                    </p:anim>
                                    <p:animEffect transition="in" filter="fade">
                                      <p:cBhvr>
                                        <p:cTn id="9" dur="500"/>
                                        <p:tgtEl>
                                          <p:spTgt spid="11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5"/>
                                        </p:tgtEl>
                                        <p:attrNameLst>
                                          <p:attrName>style.visibility</p:attrName>
                                        </p:attrNameLst>
                                      </p:cBhvr>
                                      <p:to>
                                        <p:strVal val="visible"/>
                                      </p:to>
                                    </p:set>
                                    <p:anim calcmode="lin" valueType="num">
                                      <p:cBhvr>
                                        <p:cTn id="12" dur="500" fill="hold"/>
                                        <p:tgtEl>
                                          <p:spTgt spid="115"/>
                                        </p:tgtEl>
                                        <p:attrNameLst>
                                          <p:attrName>ppt_w</p:attrName>
                                        </p:attrNameLst>
                                      </p:cBhvr>
                                      <p:tavLst>
                                        <p:tav tm="0">
                                          <p:val>
                                            <p:fltVal val="0"/>
                                          </p:val>
                                        </p:tav>
                                        <p:tav tm="100000">
                                          <p:val>
                                            <p:strVal val="#ppt_w"/>
                                          </p:val>
                                        </p:tav>
                                      </p:tavLst>
                                    </p:anim>
                                    <p:anim calcmode="lin" valueType="num">
                                      <p:cBhvr>
                                        <p:cTn id="13" dur="500" fill="hold"/>
                                        <p:tgtEl>
                                          <p:spTgt spid="115"/>
                                        </p:tgtEl>
                                        <p:attrNameLst>
                                          <p:attrName>ppt_h</p:attrName>
                                        </p:attrNameLst>
                                      </p:cBhvr>
                                      <p:tavLst>
                                        <p:tav tm="0">
                                          <p:val>
                                            <p:fltVal val="0"/>
                                          </p:val>
                                        </p:tav>
                                        <p:tav tm="100000">
                                          <p:val>
                                            <p:strVal val="#ppt_h"/>
                                          </p:val>
                                        </p:tav>
                                      </p:tavLst>
                                    </p:anim>
                                    <p:animEffect transition="in" filter="fade">
                                      <p:cBhvr>
                                        <p:cTn id="14" dur="500"/>
                                        <p:tgtEl>
                                          <p:spTgt spid="11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3"/>
                                        </p:tgtEl>
                                        <p:attrNameLst>
                                          <p:attrName>style.visibility</p:attrName>
                                        </p:attrNameLst>
                                      </p:cBhvr>
                                      <p:to>
                                        <p:strVal val="visible"/>
                                      </p:to>
                                    </p:set>
                                    <p:anim calcmode="lin" valueType="num">
                                      <p:cBhvr>
                                        <p:cTn id="17" dur="500" fill="hold"/>
                                        <p:tgtEl>
                                          <p:spTgt spid="113"/>
                                        </p:tgtEl>
                                        <p:attrNameLst>
                                          <p:attrName>ppt_w</p:attrName>
                                        </p:attrNameLst>
                                      </p:cBhvr>
                                      <p:tavLst>
                                        <p:tav tm="0">
                                          <p:val>
                                            <p:fltVal val="0"/>
                                          </p:val>
                                        </p:tav>
                                        <p:tav tm="100000">
                                          <p:val>
                                            <p:strVal val="#ppt_w"/>
                                          </p:val>
                                        </p:tav>
                                      </p:tavLst>
                                    </p:anim>
                                    <p:anim calcmode="lin" valueType="num">
                                      <p:cBhvr>
                                        <p:cTn id="18" dur="500" fill="hold"/>
                                        <p:tgtEl>
                                          <p:spTgt spid="113"/>
                                        </p:tgtEl>
                                        <p:attrNameLst>
                                          <p:attrName>ppt_h</p:attrName>
                                        </p:attrNameLst>
                                      </p:cBhvr>
                                      <p:tavLst>
                                        <p:tav tm="0">
                                          <p:val>
                                            <p:fltVal val="0"/>
                                          </p:val>
                                        </p:tav>
                                        <p:tav tm="100000">
                                          <p:val>
                                            <p:strVal val="#ppt_h"/>
                                          </p:val>
                                        </p:tav>
                                      </p:tavLst>
                                    </p:anim>
                                    <p:animEffect transition="in" filter="fade">
                                      <p:cBhvr>
                                        <p:cTn id="19" dur="500"/>
                                        <p:tgtEl>
                                          <p:spTgt spid="11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06"/>
                                        </p:tgtEl>
                                        <p:attrNameLst>
                                          <p:attrName>style.visibility</p:attrName>
                                        </p:attrNameLst>
                                      </p:cBhvr>
                                      <p:to>
                                        <p:strVal val="visible"/>
                                      </p:to>
                                    </p:set>
                                    <p:anim calcmode="lin" valueType="num">
                                      <p:cBhvr>
                                        <p:cTn id="22" dur="500" fill="hold"/>
                                        <p:tgtEl>
                                          <p:spTgt spid="106"/>
                                        </p:tgtEl>
                                        <p:attrNameLst>
                                          <p:attrName>ppt_w</p:attrName>
                                        </p:attrNameLst>
                                      </p:cBhvr>
                                      <p:tavLst>
                                        <p:tav tm="0">
                                          <p:val>
                                            <p:fltVal val="0"/>
                                          </p:val>
                                        </p:tav>
                                        <p:tav tm="100000">
                                          <p:val>
                                            <p:strVal val="#ppt_w"/>
                                          </p:val>
                                        </p:tav>
                                      </p:tavLst>
                                    </p:anim>
                                    <p:anim calcmode="lin" valueType="num">
                                      <p:cBhvr>
                                        <p:cTn id="23" dur="500" fill="hold"/>
                                        <p:tgtEl>
                                          <p:spTgt spid="106"/>
                                        </p:tgtEl>
                                        <p:attrNameLst>
                                          <p:attrName>ppt_h</p:attrName>
                                        </p:attrNameLst>
                                      </p:cBhvr>
                                      <p:tavLst>
                                        <p:tav tm="0">
                                          <p:val>
                                            <p:fltVal val="0"/>
                                          </p:val>
                                        </p:tav>
                                        <p:tav tm="100000">
                                          <p:val>
                                            <p:strVal val="#ppt_h"/>
                                          </p:val>
                                        </p:tav>
                                      </p:tavLst>
                                    </p:anim>
                                    <p:animEffect transition="in" filter="fade">
                                      <p:cBhvr>
                                        <p:cTn id="24" dur="500"/>
                                        <p:tgtEl>
                                          <p:spTgt spid="10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7"/>
                                        </p:tgtEl>
                                        <p:attrNameLst>
                                          <p:attrName>style.visibility</p:attrName>
                                        </p:attrNameLst>
                                      </p:cBhvr>
                                      <p:to>
                                        <p:strVal val="visible"/>
                                      </p:to>
                                    </p:set>
                                    <p:anim calcmode="lin" valueType="num">
                                      <p:cBhvr>
                                        <p:cTn id="27" dur="500" fill="hold"/>
                                        <p:tgtEl>
                                          <p:spTgt spid="107"/>
                                        </p:tgtEl>
                                        <p:attrNameLst>
                                          <p:attrName>ppt_w</p:attrName>
                                        </p:attrNameLst>
                                      </p:cBhvr>
                                      <p:tavLst>
                                        <p:tav tm="0">
                                          <p:val>
                                            <p:fltVal val="0"/>
                                          </p:val>
                                        </p:tav>
                                        <p:tav tm="100000">
                                          <p:val>
                                            <p:strVal val="#ppt_w"/>
                                          </p:val>
                                        </p:tav>
                                      </p:tavLst>
                                    </p:anim>
                                    <p:anim calcmode="lin" valueType="num">
                                      <p:cBhvr>
                                        <p:cTn id="28" dur="500" fill="hold"/>
                                        <p:tgtEl>
                                          <p:spTgt spid="107"/>
                                        </p:tgtEl>
                                        <p:attrNameLst>
                                          <p:attrName>ppt_h</p:attrName>
                                        </p:attrNameLst>
                                      </p:cBhvr>
                                      <p:tavLst>
                                        <p:tav tm="0">
                                          <p:val>
                                            <p:fltVal val="0"/>
                                          </p:val>
                                        </p:tav>
                                        <p:tav tm="100000">
                                          <p:val>
                                            <p:strVal val="#ppt_h"/>
                                          </p:val>
                                        </p:tav>
                                      </p:tavLst>
                                    </p:anim>
                                    <p:animEffect transition="in" filter="fade">
                                      <p:cBhvr>
                                        <p:cTn id="29" dur="500"/>
                                        <p:tgtEl>
                                          <p:spTgt spid="10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08"/>
                                        </p:tgtEl>
                                        <p:attrNameLst>
                                          <p:attrName>style.visibility</p:attrName>
                                        </p:attrNameLst>
                                      </p:cBhvr>
                                      <p:to>
                                        <p:strVal val="visible"/>
                                      </p:to>
                                    </p:set>
                                    <p:anim calcmode="lin" valueType="num">
                                      <p:cBhvr>
                                        <p:cTn id="32" dur="500" fill="hold"/>
                                        <p:tgtEl>
                                          <p:spTgt spid="108"/>
                                        </p:tgtEl>
                                        <p:attrNameLst>
                                          <p:attrName>ppt_w</p:attrName>
                                        </p:attrNameLst>
                                      </p:cBhvr>
                                      <p:tavLst>
                                        <p:tav tm="0">
                                          <p:val>
                                            <p:fltVal val="0"/>
                                          </p:val>
                                        </p:tav>
                                        <p:tav tm="100000">
                                          <p:val>
                                            <p:strVal val="#ppt_w"/>
                                          </p:val>
                                        </p:tav>
                                      </p:tavLst>
                                    </p:anim>
                                    <p:anim calcmode="lin" valueType="num">
                                      <p:cBhvr>
                                        <p:cTn id="33" dur="500" fill="hold"/>
                                        <p:tgtEl>
                                          <p:spTgt spid="108"/>
                                        </p:tgtEl>
                                        <p:attrNameLst>
                                          <p:attrName>ppt_h</p:attrName>
                                        </p:attrNameLst>
                                      </p:cBhvr>
                                      <p:tavLst>
                                        <p:tav tm="0">
                                          <p:val>
                                            <p:fltVal val="0"/>
                                          </p:val>
                                        </p:tav>
                                        <p:tav tm="100000">
                                          <p:val>
                                            <p:strVal val="#ppt_h"/>
                                          </p:val>
                                        </p:tav>
                                      </p:tavLst>
                                    </p:anim>
                                    <p:animEffect transition="in" filter="fade">
                                      <p:cBhvr>
                                        <p:cTn id="34" dur="500"/>
                                        <p:tgtEl>
                                          <p:spTgt spid="10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9"/>
                                        </p:tgtEl>
                                        <p:attrNameLst>
                                          <p:attrName>style.visibility</p:attrName>
                                        </p:attrNameLst>
                                      </p:cBhvr>
                                      <p:to>
                                        <p:strVal val="visible"/>
                                      </p:to>
                                    </p:set>
                                    <p:anim calcmode="lin" valueType="num">
                                      <p:cBhvr>
                                        <p:cTn id="37" dur="500" fill="hold"/>
                                        <p:tgtEl>
                                          <p:spTgt spid="109"/>
                                        </p:tgtEl>
                                        <p:attrNameLst>
                                          <p:attrName>ppt_w</p:attrName>
                                        </p:attrNameLst>
                                      </p:cBhvr>
                                      <p:tavLst>
                                        <p:tav tm="0">
                                          <p:val>
                                            <p:fltVal val="0"/>
                                          </p:val>
                                        </p:tav>
                                        <p:tav tm="100000">
                                          <p:val>
                                            <p:strVal val="#ppt_w"/>
                                          </p:val>
                                        </p:tav>
                                      </p:tavLst>
                                    </p:anim>
                                    <p:anim calcmode="lin" valueType="num">
                                      <p:cBhvr>
                                        <p:cTn id="38" dur="500" fill="hold"/>
                                        <p:tgtEl>
                                          <p:spTgt spid="109"/>
                                        </p:tgtEl>
                                        <p:attrNameLst>
                                          <p:attrName>ppt_h</p:attrName>
                                        </p:attrNameLst>
                                      </p:cBhvr>
                                      <p:tavLst>
                                        <p:tav tm="0">
                                          <p:val>
                                            <p:fltVal val="0"/>
                                          </p:val>
                                        </p:tav>
                                        <p:tav tm="100000">
                                          <p:val>
                                            <p:strVal val="#ppt_h"/>
                                          </p:val>
                                        </p:tav>
                                      </p:tavLst>
                                    </p:anim>
                                    <p:animEffect transition="in" filter="fade">
                                      <p:cBhvr>
                                        <p:cTn id="39" dur="500"/>
                                        <p:tgtEl>
                                          <p:spTgt spid="10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0"/>
                                        </p:tgtEl>
                                        <p:attrNameLst>
                                          <p:attrName>style.visibility</p:attrName>
                                        </p:attrNameLst>
                                      </p:cBhvr>
                                      <p:to>
                                        <p:strVal val="visible"/>
                                      </p:to>
                                    </p:set>
                                    <p:anim calcmode="lin" valueType="num">
                                      <p:cBhvr>
                                        <p:cTn id="42" dur="500" fill="hold"/>
                                        <p:tgtEl>
                                          <p:spTgt spid="110"/>
                                        </p:tgtEl>
                                        <p:attrNameLst>
                                          <p:attrName>ppt_w</p:attrName>
                                        </p:attrNameLst>
                                      </p:cBhvr>
                                      <p:tavLst>
                                        <p:tav tm="0">
                                          <p:val>
                                            <p:fltVal val="0"/>
                                          </p:val>
                                        </p:tav>
                                        <p:tav tm="100000">
                                          <p:val>
                                            <p:strVal val="#ppt_w"/>
                                          </p:val>
                                        </p:tav>
                                      </p:tavLst>
                                    </p:anim>
                                    <p:anim calcmode="lin" valueType="num">
                                      <p:cBhvr>
                                        <p:cTn id="43" dur="500" fill="hold"/>
                                        <p:tgtEl>
                                          <p:spTgt spid="110"/>
                                        </p:tgtEl>
                                        <p:attrNameLst>
                                          <p:attrName>ppt_h</p:attrName>
                                        </p:attrNameLst>
                                      </p:cBhvr>
                                      <p:tavLst>
                                        <p:tav tm="0">
                                          <p:val>
                                            <p:fltVal val="0"/>
                                          </p:val>
                                        </p:tav>
                                        <p:tav tm="100000">
                                          <p:val>
                                            <p:strVal val="#ppt_h"/>
                                          </p:val>
                                        </p:tav>
                                      </p:tavLst>
                                    </p:anim>
                                    <p:animEffect transition="in" filter="fade">
                                      <p:cBhvr>
                                        <p:cTn id="44" dur="500"/>
                                        <p:tgtEl>
                                          <p:spTgt spid="11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1"/>
                                        </p:tgtEl>
                                        <p:attrNameLst>
                                          <p:attrName>style.visibility</p:attrName>
                                        </p:attrNameLst>
                                      </p:cBhvr>
                                      <p:to>
                                        <p:strVal val="visible"/>
                                      </p:to>
                                    </p:set>
                                    <p:anim calcmode="lin" valueType="num">
                                      <p:cBhvr>
                                        <p:cTn id="47" dur="500" fill="hold"/>
                                        <p:tgtEl>
                                          <p:spTgt spid="111"/>
                                        </p:tgtEl>
                                        <p:attrNameLst>
                                          <p:attrName>ppt_w</p:attrName>
                                        </p:attrNameLst>
                                      </p:cBhvr>
                                      <p:tavLst>
                                        <p:tav tm="0">
                                          <p:val>
                                            <p:fltVal val="0"/>
                                          </p:val>
                                        </p:tav>
                                        <p:tav tm="100000">
                                          <p:val>
                                            <p:strVal val="#ppt_w"/>
                                          </p:val>
                                        </p:tav>
                                      </p:tavLst>
                                    </p:anim>
                                    <p:anim calcmode="lin" valueType="num">
                                      <p:cBhvr>
                                        <p:cTn id="48" dur="500" fill="hold"/>
                                        <p:tgtEl>
                                          <p:spTgt spid="111"/>
                                        </p:tgtEl>
                                        <p:attrNameLst>
                                          <p:attrName>ppt_h</p:attrName>
                                        </p:attrNameLst>
                                      </p:cBhvr>
                                      <p:tavLst>
                                        <p:tav tm="0">
                                          <p:val>
                                            <p:fltVal val="0"/>
                                          </p:val>
                                        </p:tav>
                                        <p:tav tm="100000">
                                          <p:val>
                                            <p:strVal val="#ppt_h"/>
                                          </p:val>
                                        </p:tav>
                                      </p:tavLst>
                                    </p:anim>
                                    <p:animEffect transition="in" filter="fade">
                                      <p:cBhvr>
                                        <p:cTn id="49" dur="500"/>
                                        <p:tgtEl>
                                          <p:spTgt spid="111"/>
                                        </p:tgtEl>
                                      </p:cBhvr>
                                    </p:animEffect>
                                  </p:childTnLst>
                                </p:cTn>
                              </p:par>
                            </p:childTnLst>
                          </p:cTn>
                        </p:par>
                        <p:par>
                          <p:cTn id="50" fill="hold">
                            <p:stCondLst>
                              <p:cond delay="500"/>
                            </p:stCondLst>
                            <p:childTnLst>
                              <p:par>
                                <p:cTn id="51" presetID="22" presetClass="entr" presetSubtype="4" fill="hold" grpId="0"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ipe(down)">
                                      <p:cBhvr>
                                        <p:cTn id="53" dur="500"/>
                                        <p:tgtEl>
                                          <p:spTgt spid="2"/>
                                        </p:tgtEl>
                                      </p:cBhvr>
                                    </p:animEffect>
                                  </p:childTnLst>
                                </p:cTn>
                              </p:par>
                            </p:childTnLst>
                          </p:cTn>
                        </p:par>
                        <p:par>
                          <p:cTn id="54" fill="hold">
                            <p:stCondLst>
                              <p:cond delay="1000"/>
                            </p:stCondLst>
                            <p:childTnLst>
                              <p:par>
                                <p:cTn id="55" presetID="22" presetClass="entr" presetSubtype="4" fill="hold"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down)">
                                      <p:cBhvr>
                                        <p:cTn id="57" dur="500"/>
                                        <p:tgtEl>
                                          <p:spTgt spid="40"/>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116"/>
                                        </p:tgtEl>
                                        <p:attrNameLst>
                                          <p:attrName>style.visibility</p:attrName>
                                        </p:attrNameLst>
                                      </p:cBhvr>
                                      <p:to>
                                        <p:strVal val="visible"/>
                                      </p:to>
                                    </p:set>
                                    <p:animEffect transition="in" filter="wipe(left)">
                                      <p:cBhvr>
                                        <p:cTn id="61" dur="500"/>
                                        <p:tgtEl>
                                          <p:spTgt spid="11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17"/>
                                        </p:tgtEl>
                                        <p:attrNameLst>
                                          <p:attrName>style.visibility</p:attrName>
                                        </p:attrNameLst>
                                      </p:cBhvr>
                                      <p:to>
                                        <p:strVal val="visible"/>
                                      </p:to>
                                    </p:set>
                                    <p:animEffect transition="in" filter="wipe(left)">
                                      <p:cBhvr>
                                        <p:cTn id="64" dur="500"/>
                                        <p:tgtEl>
                                          <p:spTgt spid="117"/>
                                        </p:tgtEl>
                                      </p:cBhvr>
                                    </p:animEffect>
                                  </p:childTnLst>
                                </p:cTn>
                              </p:par>
                            </p:childTnLst>
                          </p:cTn>
                        </p:par>
                        <p:par>
                          <p:cTn id="65" fill="hold">
                            <p:stCondLst>
                              <p:cond delay="2000"/>
                            </p:stCondLst>
                            <p:childTnLst>
                              <p:par>
                                <p:cTn id="66" presetID="22" presetClass="entr" presetSubtype="8" fill="hold" grpId="0" nodeType="afterEffect">
                                  <p:stCondLst>
                                    <p:cond delay="0"/>
                                  </p:stCondLst>
                                  <p:childTnLst>
                                    <p:set>
                                      <p:cBhvr>
                                        <p:cTn id="67" dur="1" fill="hold">
                                          <p:stCondLst>
                                            <p:cond delay="0"/>
                                          </p:stCondLst>
                                        </p:cTn>
                                        <p:tgtEl>
                                          <p:spTgt spid="118"/>
                                        </p:tgtEl>
                                        <p:attrNameLst>
                                          <p:attrName>style.visibility</p:attrName>
                                        </p:attrNameLst>
                                      </p:cBhvr>
                                      <p:to>
                                        <p:strVal val="visible"/>
                                      </p:to>
                                    </p:set>
                                    <p:animEffect transition="in" filter="wipe(left)">
                                      <p:cBhvr>
                                        <p:cTn id="68" dur="500"/>
                                        <p:tgtEl>
                                          <p:spTgt spid="118"/>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19"/>
                                        </p:tgtEl>
                                        <p:attrNameLst>
                                          <p:attrName>style.visibility</p:attrName>
                                        </p:attrNameLst>
                                      </p:cBhvr>
                                      <p:to>
                                        <p:strVal val="visible"/>
                                      </p:to>
                                    </p:set>
                                    <p:animEffect transition="in" filter="wipe(left)">
                                      <p:cBhvr>
                                        <p:cTn id="71" dur="500"/>
                                        <p:tgtEl>
                                          <p:spTgt spid="119"/>
                                        </p:tgtEl>
                                      </p:cBhvr>
                                    </p:animEffect>
                                  </p:childTnLst>
                                </p:cTn>
                              </p:par>
                            </p:childTnLst>
                          </p:cTn>
                        </p:par>
                        <p:par>
                          <p:cTn id="72" fill="hold">
                            <p:stCondLst>
                              <p:cond delay="2500"/>
                            </p:stCondLst>
                            <p:childTnLst>
                              <p:par>
                                <p:cTn id="73" presetID="22" presetClass="entr" presetSubtype="8" fill="hold" grpId="0" nodeType="afterEffect">
                                  <p:stCondLst>
                                    <p:cond delay="0"/>
                                  </p:stCondLst>
                                  <p:childTnLst>
                                    <p:set>
                                      <p:cBhvr>
                                        <p:cTn id="74" dur="1" fill="hold">
                                          <p:stCondLst>
                                            <p:cond delay="0"/>
                                          </p:stCondLst>
                                        </p:cTn>
                                        <p:tgtEl>
                                          <p:spTgt spid="120"/>
                                        </p:tgtEl>
                                        <p:attrNameLst>
                                          <p:attrName>style.visibility</p:attrName>
                                        </p:attrNameLst>
                                      </p:cBhvr>
                                      <p:to>
                                        <p:strVal val="visible"/>
                                      </p:to>
                                    </p:set>
                                    <p:animEffect transition="in" filter="wipe(left)">
                                      <p:cBhvr>
                                        <p:cTn id="75" dur="500"/>
                                        <p:tgtEl>
                                          <p:spTgt spid="120"/>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121"/>
                                        </p:tgtEl>
                                        <p:attrNameLst>
                                          <p:attrName>style.visibility</p:attrName>
                                        </p:attrNameLst>
                                      </p:cBhvr>
                                      <p:to>
                                        <p:strVal val="visible"/>
                                      </p:to>
                                    </p:set>
                                    <p:animEffect transition="in" filter="wipe(left)">
                                      <p:cBhvr>
                                        <p:cTn id="78" dur="500"/>
                                        <p:tgtEl>
                                          <p:spTgt spid="121"/>
                                        </p:tgtEl>
                                      </p:cBhvr>
                                    </p:animEffect>
                                  </p:childTnLst>
                                </p:cTn>
                              </p:par>
                            </p:childTnLst>
                          </p:cTn>
                        </p:par>
                        <p:par>
                          <p:cTn id="79" fill="hold">
                            <p:stCondLst>
                              <p:cond delay="3000"/>
                            </p:stCondLst>
                            <p:childTnLst>
                              <p:par>
                                <p:cTn id="80" presetID="22" presetClass="entr" presetSubtype="8" fill="hold" grpId="0" nodeType="afterEffect">
                                  <p:stCondLst>
                                    <p:cond delay="0"/>
                                  </p:stCondLst>
                                  <p:childTnLst>
                                    <p:set>
                                      <p:cBhvr>
                                        <p:cTn id="81" dur="1" fill="hold">
                                          <p:stCondLst>
                                            <p:cond delay="0"/>
                                          </p:stCondLst>
                                        </p:cTn>
                                        <p:tgtEl>
                                          <p:spTgt spid="122"/>
                                        </p:tgtEl>
                                        <p:attrNameLst>
                                          <p:attrName>style.visibility</p:attrName>
                                        </p:attrNameLst>
                                      </p:cBhvr>
                                      <p:to>
                                        <p:strVal val="visible"/>
                                      </p:to>
                                    </p:set>
                                    <p:animEffect transition="in" filter="wipe(left)">
                                      <p:cBhvr>
                                        <p:cTn id="82" dur="500"/>
                                        <p:tgtEl>
                                          <p:spTgt spid="122"/>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23"/>
                                        </p:tgtEl>
                                        <p:attrNameLst>
                                          <p:attrName>style.visibility</p:attrName>
                                        </p:attrNameLst>
                                      </p:cBhvr>
                                      <p:to>
                                        <p:strVal val="visible"/>
                                      </p:to>
                                    </p:set>
                                    <p:animEffect transition="in" filter="wipe(left)">
                                      <p:cBhvr>
                                        <p:cTn id="85"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6" grpId="0" animBg="1"/>
      <p:bldP spid="107" grpId="0" animBg="1"/>
      <p:bldP spid="108" grpId="0" animBg="1"/>
      <p:bldP spid="109" grpId="0" animBg="1"/>
      <p:bldP spid="110" grpId="0" animBg="1"/>
      <p:bldP spid="111" grpId="0" animBg="1"/>
      <p:bldP spid="113" grpId="0" animBg="1"/>
      <p:bldP spid="114" grpId="0" animBg="1"/>
      <p:bldP spid="115" grpId="0" animBg="1"/>
      <p:bldP spid="116" grpId="0"/>
      <p:bldP spid="117" grpId="0"/>
      <p:bldP spid="118" grpId="0"/>
      <p:bldP spid="119" grpId="0"/>
      <p:bldP spid="120" grpId="0"/>
      <p:bldP spid="121" grpId="0"/>
      <p:bldP spid="122" grpId="0"/>
      <p:bldP spid="12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extLst>
              <a:ext uri="{BEBA8EAE-BF5A-486C-A8C5-ECC9F3942E4B}">
                <a14:imgProps xmlns:a14="http://schemas.microsoft.com/office/drawing/2010/main">
                  <a14:imgLayer r:embed="rId4">
                    <a14:imgEffect>
                      <a14:brightnessContrast bright="26000" contrast="13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4" name="图片 4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327" y="-4565"/>
            <a:ext cx="12236502" cy="7105973"/>
          </a:xfrm>
          <a:prstGeom prst="rect">
            <a:avLst/>
          </a:prstGeom>
        </p:spPr>
      </p:pic>
      <p:sp>
        <p:nvSpPr>
          <p:cNvPr id="2" name="椭圆 1"/>
          <p:cNvSpPr/>
          <p:nvPr/>
        </p:nvSpPr>
        <p:spPr>
          <a:xfrm>
            <a:off x="2880" y="43793"/>
            <a:ext cx="5545449" cy="5545449"/>
          </a:xfrm>
          <a:prstGeom prst="ellipse">
            <a:avLst/>
          </a:prstGeom>
          <a:solidFill>
            <a:srgbClr val="17375E">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7" name="椭圆 86"/>
          <p:cNvSpPr/>
          <p:nvPr/>
        </p:nvSpPr>
        <p:spPr>
          <a:xfrm>
            <a:off x="597243" y="638155"/>
            <a:ext cx="4356720" cy="435672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9" name="Oval 4"/>
          <p:cNvSpPr/>
          <p:nvPr/>
        </p:nvSpPr>
        <p:spPr>
          <a:xfrm>
            <a:off x="4369395" y="1384559"/>
            <a:ext cx="626458" cy="62923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cs typeface="+mn-ea"/>
              <a:sym typeface="+mn-lt"/>
            </a:endParaRPr>
          </a:p>
        </p:txBody>
      </p:sp>
      <p:sp>
        <p:nvSpPr>
          <p:cNvPr id="91" name="标题 4"/>
          <p:cNvSpPr txBox="1">
            <a:spLocks/>
          </p:cNvSpPr>
          <p:nvPr/>
        </p:nvSpPr>
        <p:spPr>
          <a:xfrm>
            <a:off x="1345059" y="1844824"/>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smtClean="0">
                <a:solidFill>
                  <a:schemeClr val="bg1"/>
                </a:solidFill>
                <a:latin typeface="+mn-lt"/>
                <a:ea typeface="+mn-ea"/>
                <a:cs typeface="+mn-ea"/>
                <a:sym typeface="+mn-lt"/>
              </a:rPr>
              <a:t>财务与融资</a:t>
            </a:r>
          </a:p>
        </p:txBody>
      </p:sp>
      <p:sp>
        <p:nvSpPr>
          <p:cNvPr id="92" name="标题 4"/>
          <p:cNvSpPr txBox="1">
            <a:spLocks/>
          </p:cNvSpPr>
          <p:nvPr/>
        </p:nvSpPr>
        <p:spPr>
          <a:xfrm>
            <a:off x="1345060" y="2379452"/>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mn-lt"/>
                <a:ea typeface="+mn-ea"/>
                <a:cs typeface="+mn-ea"/>
                <a:sym typeface="+mn-lt"/>
              </a:rPr>
              <a:t>商务合作方式</a:t>
            </a:r>
          </a:p>
        </p:txBody>
      </p:sp>
      <p:grpSp>
        <p:nvGrpSpPr>
          <p:cNvPr id="93" name="组合 92"/>
          <p:cNvGrpSpPr/>
          <p:nvPr/>
        </p:nvGrpSpPr>
        <p:grpSpPr>
          <a:xfrm>
            <a:off x="1417068" y="3212976"/>
            <a:ext cx="1436675" cy="215444"/>
            <a:chOff x="4369395" y="3284984"/>
            <a:chExt cx="1436675" cy="215444"/>
          </a:xfrm>
        </p:grpSpPr>
        <p:sp>
          <p:nvSpPr>
            <p:cNvPr id="9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成本预算</a:t>
              </a:r>
              <a:endParaRPr lang="zh-CN" altLang="en-US" sz="1400" dirty="0">
                <a:solidFill>
                  <a:schemeClr val="bg1"/>
                </a:solidFill>
                <a:cs typeface="+mn-ea"/>
                <a:sym typeface="+mn-lt"/>
              </a:endParaRPr>
            </a:p>
          </p:txBody>
        </p:sp>
        <p:grpSp>
          <p:nvGrpSpPr>
            <p:cNvPr id="95" name="组合 94"/>
            <p:cNvGrpSpPr/>
            <p:nvPr/>
          </p:nvGrpSpPr>
          <p:grpSpPr>
            <a:xfrm>
              <a:off x="4369395" y="3316401"/>
              <a:ext cx="168551" cy="168551"/>
              <a:chOff x="5005199" y="3717032"/>
              <a:chExt cx="168551" cy="168551"/>
            </a:xfrm>
          </p:grpSpPr>
          <p:sp>
            <p:nvSpPr>
              <p:cNvPr id="96" name="椭圆 95"/>
              <p:cNvSpPr/>
              <p:nvPr/>
            </p:nvSpPr>
            <p:spPr>
              <a:xfrm>
                <a:off x="5005199" y="3717032"/>
                <a:ext cx="168551" cy="168551"/>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97" name="等腰三角形 9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98" name="组合 97"/>
          <p:cNvGrpSpPr/>
          <p:nvPr/>
        </p:nvGrpSpPr>
        <p:grpSpPr>
          <a:xfrm>
            <a:off x="2857228" y="3212976"/>
            <a:ext cx="1436675" cy="215444"/>
            <a:chOff x="4369395" y="3284984"/>
            <a:chExt cx="1436675" cy="215444"/>
          </a:xfrm>
        </p:grpSpPr>
        <p:sp>
          <p:nvSpPr>
            <p:cNvPr id="9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资金缺口</a:t>
              </a:r>
              <a:endParaRPr lang="zh-CN" altLang="en-US" sz="1400" dirty="0">
                <a:solidFill>
                  <a:schemeClr val="bg1"/>
                </a:solidFill>
                <a:cs typeface="+mn-ea"/>
                <a:sym typeface="+mn-lt"/>
              </a:endParaRPr>
            </a:p>
          </p:txBody>
        </p:sp>
        <p:grpSp>
          <p:nvGrpSpPr>
            <p:cNvPr id="100" name="组合 99"/>
            <p:cNvGrpSpPr/>
            <p:nvPr/>
          </p:nvGrpSpPr>
          <p:grpSpPr>
            <a:xfrm>
              <a:off x="4369395" y="3316401"/>
              <a:ext cx="168551" cy="168551"/>
              <a:chOff x="5005199" y="3717032"/>
              <a:chExt cx="168551" cy="168551"/>
            </a:xfrm>
          </p:grpSpPr>
          <p:sp>
            <p:nvSpPr>
              <p:cNvPr id="101" name="椭圆 100"/>
              <p:cNvSpPr/>
              <p:nvPr/>
            </p:nvSpPr>
            <p:spPr>
              <a:xfrm>
                <a:off x="5005199" y="3717032"/>
                <a:ext cx="168551" cy="168551"/>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2" name="等腰三角形 10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103" name="组合 102"/>
          <p:cNvGrpSpPr/>
          <p:nvPr/>
        </p:nvGrpSpPr>
        <p:grpSpPr>
          <a:xfrm>
            <a:off x="1417068" y="3501588"/>
            <a:ext cx="1599929" cy="215444"/>
            <a:chOff x="4369395" y="3284984"/>
            <a:chExt cx="1599929" cy="215444"/>
          </a:xfrm>
        </p:grpSpPr>
        <p:sp>
          <p:nvSpPr>
            <p:cNvPr id="104" name="文本框 9"/>
            <p:cNvSpPr txBox="1"/>
            <p:nvPr/>
          </p:nvSpPr>
          <p:spPr>
            <a:xfrm>
              <a:off x="4581935" y="3284984"/>
              <a:ext cx="1387389" cy="215444"/>
            </a:xfrm>
            <a:prstGeom prst="rect">
              <a:avLst/>
            </a:prstGeom>
            <a:noFill/>
          </p:spPr>
          <p:txBody>
            <a:bodyPr wrap="square" lIns="0" tIns="0" rIns="0" bIns="0" rtlCol="0">
              <a:spAutoFit/>
            </a:bodyPr>
            <a:lstStyle/>
            <a:p>
              <a:pPr marL="0" lvl="1"/>
              <a:r>
                <a:rPr lang="zh-CN" altLang="en-US" sz="1400" dirty="0">
                  <a:solidFill>
                    <a:schemeClr val="bg1"/>
                  </a:solidFill>
                  <a:cs typeface="+mn-ea"/>
                  <a:sym typeface="+mn-lt"/>
                </a:rPr>
                <a:t>融资</a:t>
              </a:r>
              <a:r>
                <a:rPr lang="zh-CN" altLang="en-US" sz="1400" dirty="0" smtClean="0">
                  <a:solidFill>
                    <a:schemeClr val="bg1"/>
                  </a:solidFill>
                  <a:cs typeface="+mn-ea"/>
                  <a:sym typeface="+mn-lt"/>
                </a:rPr>
                <a:t>计划</a:t>
              </a:r>
              <a:endParaRPr lang="zh-CN" altLang="en-US" sz="1400" dirty="0">
                <a:solidFill>
                  <a:schemeClr val="bg1"/>
                </a:solidFill>
                <a:cs typeface="+mn-ea"/>
                <a:sym typeface="+mn-lt"/>
              </a:endParaRPr>
            </a:p>
          </p:txBody>
        </p:sp>
        <p:grpSp>
          <p:nvGrpSpPr>
            <p:cNvPr id="150" name="组合 149"/>
            <p:cNvGrpSpPr/>
            <p:nvPr/>
          </p:nvGrpSpPr>
          <p:grpSpPr>
            <a:xfrm>
              <a:off x="4369395" y="3316401"/>
              <a:ext cx="168551" cy="168551"/>
              <a:chOff x="5005199" y="3717032"/>
              <a:chExt cx="168551" cy="168551"/>
            </a:xfrm>
          </p:grpSpPr>
          <p:sp>
            <p:nvSpPr>
              <p:cNvPr id="151" name="椭圆 150"/>
              <p:cNvSpPr/>
              <p:nvPr/>
            </p:nvSpPr>
            <p:spPr>
              <a:xfrm>
                <a:off x="5005199" y="3717032"/>
                <a:ext cx="168551" cy="168551"/>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52" name="等腰三角形 15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153" name="组合 152"/>
          <p:cNvGrpSpPr/>
          <p:nvPr/>
        </p:nvGrpSpPr>
        <p:grpSpPr>
          <a:xfrm>
            <a:off x="2857228" y="3501588"/>
            <a:ext cx="1436675" cy="215444"/>
            <a:chOff x="4369395" y="3284984"/>
            <a:chExt cx="1436675" cy="215444"/>
          </a:xfrm>
        </p:grpSpPr>
        <p:sp>
          <p:nvSpPr>
            <p:cNvPr id="15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资金用途</a:t>
              </a:r>
              <a:endParaRPr lang="zh-CN" altLang="en-US" sz="1400" dirty="0">
                <a:solidFill>
                  <a:schemeClr val="bg1"/>
                </a:solidFill>
                <a:cs typeface="+mn-ea"/>
                <a:sym typeface="+mn-lt"/>
              </a:endParaRPr>
            </a:p>
          </p:txBody>
        </p:sp>
        <p:grpSp>
          <p:nvGrpSpPr>
            <p:cNvPr id="155" name="组合 154"/>
            <p:cNvGrpSpPr/>
            <p:nvPr/>
          </p:nvGrpSpPr>
          <p:grpSpPr>
            <a:xfrm>
              <a:off x="4369395" y="3316401"/>
              <a:ext cx="168551" cy="168551"/>
              <a:chOff x="5005199" y="3717032"/>
              <a:chExt cx="168551" cy="168551"/>
            </a:xfrm>
          </p:grpSpPr>
          <p:sp>
            <p:nvSpPr>
              <p:cNvPr id="156" name="椭圆 155"/>
              <p:cNvSpPr/>
              <p:nvPr/>
            </p:nvSpPr>
            <p:spPr>
              <a:xfrm>
                <a:off x="5005199" y="3717032"/>
                <a:ext cx="168551" cy="168551"/>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57" name="等腰三角形 15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158" name="组合 157"/>
          <p:cNvGrpSpPr/>
          <p:nvPr/>
        </p:nvGrpSpPr>
        <p:grpSpPr>
          <a:xfrm>
            <a:off x="1417068" y="3789040"/>
            <a:ext cx="1436675" cy="215444"/>
            <a:chOff x="4369395" y="3284984"/>
            <a:chExt cx="1436675" cy="215444"/>
          </a:xfrm>
        </p:grpSpPr>
        <p:sp>
          <p:nvSpPr>
            <p:cNvPr id="15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cs typeface="+mn-ea"/>
                  <a:sym typeface="+mn-lt"/>
                </a:rPr>
                <a:t>商务合作</a:t>
              </a:r>
              <a:endParaRPr lang="zh-CN" altLang="en-US" sz="1400" dirty="0">
                <a:solidFill>
                  <a:schemeClr val="bg1"/>
                </a:solidFill>
                <a:cs typeface="+mn-ea"/>
                <a:sym typeface="+mn-lt"/>
              </a:endParaRPr>
            </a:p>
          </p:txBody>
        </p:sp>
        <p:grpSp>
          <p:nvGrpSpPr>
            <p:cNvPr id="160" name="组合 159"/>
            <p:cNvGrpSpPr/>
            <p:nvPr/>
          </p:nvGrpSpPr>
          <p:grpSpPr>
            <a:xfrm>
              <a:off x="4369395" y="3316401"/>
              <a:ext cx="168551" cy="168551"/>
              <a:chOff x="5005199" y="3717032"/>
              <a:chExt cx="168551" cy="168551"/>
            </a:xfrm>
          </p:grpSpPr>
          <p:sp>
            <p:nvSpPr>
              <p:cNvPr id="161" name="椭圆 160"/>
              <p:cNvSpPr/>
              <p:nvPr/>
            </p:nvSpPr>
            <p:spPr>
              <a:xfrm>
                <a:off x="5005199" y="3717032"/>
                <a:ext cx="168551" cy="168551"/>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62" name="等腰三角形 16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cxnSp>
        <p:nvCxnSpPr>
          <p:cNvPr id="168" name="直接连接符 167"/>
          <p:cNvCxnSpPr/>
          <p:nvPr/>
        </p:nvCxnSpPr>
        <p:spPr>
          <a:xfrm>
            <a:off x="1464791" y="2924364"/>
            <a:ext cx="2472556"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KSO_Shape"/>
          <p:cNvSpPr>
            <a:spLocks/>
          </p:cNvSpPr>
          <p:nvPr/>
        </p:nvSpPr>
        <p:spPr bwMode="auto">
          <a:xfrm>
            <a:off x="4468344" y="1493465"/>
            <a:ext cx="428560" cy="411418"/>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cs typeface="+mn-ea"/>
              <a:sym typeface="+mn-lt"/>
            </a:endParaRPr>
          </a:p>
        </p:txBody>
      </p:sp>
      <p:sp>
        <p:nvSpPr>
          <p:cNvPr id="51" name="矩形 50"/>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矩形 51"/>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矩形 52"/>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4" name="矩形 53"/>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矩形 54"/>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6" name="组合 55"/>
          <p:cNvGrpSpPr/>
          <p:nvPr/>
        </p:nvGrpSpPr>
        <p:grpSpPr>
          <a:xfrm>
            <a:off x="2857228" y="3789620"/>
            <a:ext cx="1436675" cy="215444"/>
            <a:chOff x="4369395" y="3284984"/>
            <a:chExt cx="1436675" cy="215444"/>
          </a:xfrm>
        </p:grpSpPr>
        <p:sp>
          <p:nvSpPr>
            <p:cNvPr id="5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cs typeface="+mn-ea"/>
                  <a:sym typeface="+mn-lt"/>
                </a:rPr>
                <a:t>结束语</a:t>
              </a:r>
            </a:p>
          </p:txBody>
        </p:sp>
        <p:grpSp>
          <p:nvGrpSpPr>
            <p:cNvPr id="58" name="组合 57"/>
            <p:cNvGrpSpPr/>
            <p:nvPr/>
          </p:nvGrpSpPr>
          <p:grpSpPr>
            <a:xfrm>
              <a:off x="4369395" y="3316401"/>
              <a:ext cx="168551" cy="168551"/>
              <a:chOff x="5005199" y="3717032"/>
              <a:chExt cx="168551" cy="168551"/>
            </a:xfrm>
          </p:grpSpPr>
          <p:sp>
            <p:nvSpPr>
              <p:cNvPr id="59" name="椭圆 58"/>
              <p:cNvSpPr/>
              <p:nvPr/>
            </p:nvSpPr>
            <p:spPr>
              <a:xfrm>
                <a:off x="5005199" y="3717032"/>
                <a:ext cx="168551" cy="168551"/>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60" name="等腰三角形 5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spTree>
    <p:extLst>
      <p:ext uri="{BB962C8B-B14F-4D97-AF65-F5344CB8AC3E}">
        <p14:creationId xmlns:p14="http://schemas.microsoft.com/office/powerpoint/2010/main" val="13132582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500" fill="hold"/>
                                        <p:tgtEl>
                                          <p:spTgt spid="87"/>
                                        </p:tgtEl>
                                        <p:attrNameLst>
                                          <p:attrName>ppt_w</p:attrName>
                                        </p:attrNameLst>
                                      </p:cBhvr>
                                      <p:tavLst>
                                        <p:tav tm="0">
                                          <p:val>
                                            <p:fltVal val="0"/>
                                          </p:val>
                                        </p:tav>
                                        <p:tav tm="100000">
                                          <p:val>
                                            <p:strVal val="#ppt_w"/>
                                          </p:val>
                                        </p:tav>
                                      </p:tavLst>
                                    </p:anim>
                                    <p:anim calcmode="lin" valueType="num">
                                      <p:cBhvr>
                                        <p:cTn id="8" dur="500" fill="hold"/>
                                        <p:tgtEl>
                                          <p:spTgt spid="87"/>
                                        </p:tgtEl>
                                        <p:attrNameLst>
                                          <p:attrName>ppt_h</p:attrName>
                                        </p:attrNameLst>
                                      </p:cBhvr>
                                      <p:tavLst>
                                        <p:tav tm="0">
                                          <p:val>
                                            <p:fltVal val="0"/>
                                          </p:val>
                                        </p:tav>
                                        <p:tav tm="100000">
                                          <p:val>
                                            <p:strVal val="#ppt_h"/>
                                          </p:val>
                                        </p:tav>
                                      </p:tavLst>
                                    </p:anim>
                                    <p:animEffect transition="in" filter="fade">
                                      <p:cBhvr>
                                        <p:cTn id="9" dur="500"/>
                                        <p:tgtEl>
                                          <p:spTgt spid="8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21" presetClass="entr" presetSubtype="1" fill="hold" grpId="0" nodeType="withEffect">
                                  <p:stCondLst>
                                    <p:cond delay="500"/>
                                  </p:stCondLst>
                                  <p:childTnLst>
                                    <p:set>
                                      <p:cBhvr>
                                        <p:cTn id="17" dur="1" fill="hold">
                                          <p:stCondLst>
                                            <p:cond delay="0"/>
                                          </p:stCondLst>
                                        </p:cTn>
                                        <p:tgtEl>
                                          <p:spTgt spid="89"/>
                                        </p:tgtEl>
                                        <p:attrNameLst>
                                          <p:attrName>style.visibility</p:attrName>
                                        </p:attrNameLst>
                                      </p:cBhvr>
                                      <p:to>
                                        <p:strVal val="visible"/>
                                      </p:to>
                                    </p:set>
                                    <p:animEffect transition="in" filter="wheel(1)">
                                      <p:cBhvr>
                                        <p:cTn id="18" dur="400"/>
                                        <p:tgtEl>
                                          <p:spTgt spid="89"/>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91"/>
                                        </p:tgtEl>
                                        <p:attrNameLst>
                                          <p:attrName>style.visibility</p:attrName>
                                        </p:attrNameLst>
                                      </p:cBhvr>
                                      <p:to>
                                        <p:strVal val="visible"/>
                                      </p:to>
                                    </p:set>
                                    <p:anim calcmode="lin" valueType="num">
                                      <p:cBhvr>
                                        <p:cTn id="21" dur="500" fill="hold"/>
                                        <p:tgtEl>
                                          <p:spTgt spid="91"/>
                                        </p:tgtEl>
                                        <p:attrNameLst>
                                          <p:attrName>ppt_w</p:attrName>
                                        </p:attrNameLst>
                                      </p:cBhvr>
                                      <p:tavLst>
                                        <p:tav tm="0">
                                          <p:val>
                                            <p:fltVal val="0"/>
                                          </p:val>
                                        </p:tav>
                                        <p:tav tm="100000">
                                          <p:val>
                                            <p:strVal val="#ppt_w"/>
                                          </p:val>
                                        </p:tav>
                                      </p:tavLst>
                                    </p:anim>
                                    <p:anim calcmode="lin" valueType="num">
                                      <p:cBhvr>
                                        <p:cTn id="22" dur="500" fill="hold"/>
                                        <p:tgtEl>
                                          <p:spTgt spid="91"/>
                                        </p:tgtEl>
                                        <p:attrNameLst>
                                          <p:attrName>ppt_h</p:attrName>
                                        </p:attrNameLst>
                                      </p:cBhvr>
                                      <p:tavLst>
                                        <p:tav tm="0">
                                          <p:val>
                                            <p:fltVal val="0"/>
                                          </p:val>
                                        </p:tav>
                                        <p:tav tm="100000">
                                          <p:val>
                                            <p:strVal val="#ppt_h"/>
                                          </p:val>
                                        </p:tav>
                                      </p:tavLst>
                                    </p:anim>
                                    <p:animEffect transition="in" filter="fade">
                                      <p:cBhvr>
                                        <p:cTn id="23" dur="500"/>
                                        <p:tgtEl>
                                          <p:spTgt spid="91"/>
                                        </p:tgtEl>
                                      </p:cBhvr>
                                    </p:animEffect>
                                  </p:childTnLst>
                                </p:cTn>
                              </p:par>
                              <p:par>
                                <p:cTn id="24" presetID="42" presetClass="entr" presetSubtype="0" fill="hold" grpId="0" nodeType="withEffect">
                                  <p:stCondLst>
                                    <p:cond delay="50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1000"/>
                                        <p:tgtEl>
                                          <p:spTgt spid="42"/>
                                        </p:tgtEl>
                                      </p:cBhvr>
                                    </p:animEffect>
                                    <p:anim calcmode="lin" valueType="num">
                                      <p:cBhvr>
                                        <p:cTn id="27" dur="1000" fill="hold"/>
                                        <p:tgtEl>
                                          <p:spTgt spid="42"/>
                                        </p:tgtEl>
                                        <p:attrNameLst>
                                          <p:attrName>ppt_x</p:attrName>
                                        </p:attrNameLst>
                                      </p:cBhvr>
                                      <p:tavLst>
                                        <p:tav tm="0">
                                          <p:val>
                                            <p:strVal val="#ppt_x"/>
                                          </p:val>
                                        </p:tav>
                                        <p:tav tm="100000">
                                          <p:val>
                                            <p:strVal val="#ppt_x"/>
                                          </p:val>
                                        </p:tav>
                                      </p:tavLst>
                                    </p:anim>
                                    <p:anim calcmode="lin" valueType="num">
                                      <p:cBhvr>
                                        <p:cTn id="28" dur="1000" fill="hold"/>
                                        <p:tgtEl>
                                          <p:spTgt spid="42"/>
                                        </p:tgtEl>
                                        <p:attrNameLst>
                                          <p:attrName>ppt_y</p:attrName>
                                        </p:attrNameLst>
                                      </p:cBhvr>
                                      <p:tavLst>
                                        <p:tav tm="0">
                                          <p:val>
                                            <p:strVal val="#ppt_y+.1"/>
                                          </p:val>
                                        </p:tav>
                                        <p:tav tm="100000">
                                          <p:val>
                                            <p:strVal val="#ppt_y"/>
                                          </p:val>
                                        </p:tav>
                                      </p:tavLst>
                                    </p:anim>
                                  </p:childTnLst>
                                </p:cTn>
                              </p:par>
                              <p:par>
                                <p:cTn id="29" presetID="53" presetClass="entr" presetSubtype="16" fill="hold" grpId="0" nodeType="withEffect">
                                  <p:stCondLst>
                                    <p:cond delay="500"/>
                                  </p:stCondLst>
                                  <p:childTnLst>
                                    <p:set>
                                      <p:cBhvr>
                                        <p:cTn id="30" dur="1" fill="hold">
                                          <p:stCondLst>
                                            <p:cond delay="0"/>
                                          </p:stCondLst>
                                        </p:cTn>
                                        <p:tgtEl>
                                          <p:spTgt spid="92"/>
                                        </p:tgtEl>
                                        <p:attrNameLst>
                                          <p:attrName>style.visibility</p:attrName>
                                        </p:attrNameLst>
                                      </p:cBhvr>
                                      <p:to>
                                        <p:strVal val="visible"/>
                                      </p:to>
                                    </p:set>
                                    <p:anim calcmode="lin" valueType="num">
                                      <p:cBhvr>
                                        <p:cTn id="31" dur="500" fill="hold"/>
                                        <p:tgtEl>
                                          <p:spTgt spid="92"/>
                                        </p:tgtEl>
                                        <p:attrNameLst>
                                          <p:attrName>ppt_w</p:attrName>
                                        </p:attrNameLst>
                                      </p:cBhvr>
                                      <p:tavLst>
                                        <p:tav tm="0">
                                          <p:val>
                                            <p:fltVal val="0"/>
                                          </p:val>
                                        </p:tav>
                                        <p:tav tm="100000">
                                          <p:val>
                                            <p:strVal val="#ppt_w"/>
                                          </p:val>
                                        </p:tav>
                                      </p:tavLst>
                                    </p:anim>
                                    <p:anim calcmode="lin" valueType="num">
                                      <p:cBhvr>
                                        <p:cTn id="32" dur="500" fill="hold"/>
                                        <p:tgtEl>
                                          <p:spTgt spid="92"/>
                                        </p:tgtEl>
                                        <p:attrNameLst>
                                          <p:attrName>ppt_h</p:attrName>
                                        </p:attrNameLst>
                                      </p:cBhvr>
                                      <p:tavLst>
                                        <p:tav tm="0">
                                          <p:val>
                                            <p:fltVal val="0"/>
                                          </p:val>
                                        </p:tav>
                                        <p:tav tm="100000">
                                          <p:val>
                                            <p:strVal val="#ppt_h"/>
                                          </p:val>
                                        </p:tav>
                                      </p:tavLst>
                                    </p:anim>
                                    <p:animEffect transition="in" filter="fade">
                                      <p:cBhvr>
                                        <p:cTn id="33" dur="500"/>
                                        <p:tgtEl>
                                          <p:spTgt spid="92"/>
                                        </p:tgtEl>
                                      </p:cBhvr>
                                    </p:animEffect>
                                  </p:childTnLst>
                                </p:cTn>
                              </p:par>
                              <p:par>
                                <p:cTn id="34" presetID="53" presetClass="entr" presetSubtype="16" fill="hold" nodeType="withEffect">
                                  <p:stCondLst>
                                    <p:cond delay="500"/>
                                  </p:stCondLst>
                                  <p:childTnLst>
                                    <p:set>
                                      <p:cBhvr>
                                        <p:cTn id="35" dur="1" fill="hold">
                                          <p:stCondLst>
                                            <p:cond delay="0"/>
                                          </p:stCondLst>
                                        </p:cTn>
                                        <p:tgtEl>
                                          <p:spTgt spid="93"/>
                                        </p:tgtEl>
                                        <p:attrNameLst>
                                          <p:attrName>style.visibility</p:attrName>
                                        </p:attrNameLst>
                                      </p:cBhvr>
                                      <p:to>
                                        <p:strVal val="visible"/>
                                      </p:to>
                                    </p:set>
                                    <p:anim calcmode="lin" valueType="num">
                                      <p:cBhvr>
                                        <p:cTn id="36" dur="500" fill="hold"/>
                                        <p:tgtEl>
                                          <p:spTgt spid="93"/>
                                        </p:tgtEl>
                                        <p:attrNameLst>
                                          <p:attrName>ppt_w</p:attrName>
                                        </p:attrNameLst>
                                      </p:cBhvr>
                                      <p:tavLst>
                                        <p:tav tm="0">
                                          <p:val>
                                            <p:fltVal val="0"/>
                                          </p:val>
                                        </p:tav>
                                        <p:tav tm="100000">
                                          <p:val>
                                            <p:strVal val="#ppt_w"/>
                                          </p:val>
                                        </p:tav>
                                      </p:tavLst>
                                    </p:anim>
                                    <p:anim calcmode="lin" valueType="num">
                                      <p:cBhvr>
                                        <p:cTn id="37" dur="500" fill="hold"/>
                                        <p:tgtEl>
                                          <p:spTgt spid="93"/>
                                        </p:tgtEl>
                                        <p:attrNameLst>
                                          <p:attrName>ppt_h</p:attrName>
                                        </p:attrNameLst>
                                      </p:cBhvr>
                                      <p:tavLst>
                                        <p:tav tm="0">
                                          <p:val>
                                            <p:fltVal val="0"/>
                                          </p:val>
                                        </p:tav>
                                        <p:tav tm="100000">
                                          <p:val>
                                            <p:strVal val="#ppt_h"/>
                                          </p:val>
                                        </p:tav>
                                      </p:tavLst>
                                    </p:anim>
                                    <p:animEffect transition="in" filter="fade">
                                      <p:cBhvr>
                                        <p:cTn id="38" dur="500"/>
                                        <p:tgtEl>
                                          <p:spTgt spid="93"/>
                                        </p:tgtEl>
                                      </p:cBhvr>
                                    </p:animEffect>
                                  </p:childTnLst>
                                </p:cTn>
                              </p:par>
                              <p:par>
                                <p:cTn id="39" presetID="53" presetClass="entr" presetSubtype="16" fill="hold" nodeType="withEffect">
                                  <p:stCondLst>
                                    <p:cond delay="500"/>
                                  </p:stCondLst>
                                  <p:childTnLst>
                                    <p:set>
                                      <p:cBhvr>
                                        <p:cTn id="40" dur="1" fill="hold">
                                          <p:stCondLst>
                                            <p:cond delay="0"/>
                                          </p:stCondLst>
                                        </p:cTn>
                                        <p:tgtEl>
                                          <p:spTgt spid="98"/>
                                        </p:tgtEl>
                                        <p:attrNameLst>
                                          <p:attrName>style.visibility</p:attrName>
                                        </p:attrNameLst>
                                      </p:cBhvr>
                                      <p:to>
                                        <p:strVal val="visible"/>
                                      </p:to>
                                    </p:set>
                                    <p:anim calcmode="lin" valueType="num">
                                      <p:cBhvr>
                                        <p:cTn id="41" dur="500" fill="hold"/>
                                        <p:tgtEl>
                                          <p:spTgt spid="98"/>
                                        </p:tgtEl>
                                        <p:attrNameLst>
                                          <p:attrName>ppt_w</p:attrName>
                                        </p:attrNameLst>
                                      </p:cBhvr>
                                      <p:tavLst>
                                        <p:tav tm="0">
                                          <p:val>
                                            <p:fltVal val="0"/>
                                          </p:val>
                                        </p:tav>
                                        <p:tav tm="100000">
                                          <p:val>
                                            <p:strVal val="#ppt_w"/>
                                          </p:val>
                                        </p:tav>
                                      </p:tavLst>
                                    </p:anim>
                                    <p:anim calcmode="lin" valueType="num">
                                      <p:cBhvr>
                                        <p:cTn id="42" dur="500" fill="hold"/>
                                        <p:tgtEl>
                                          <p:spTgt spid="98"/>
                                        </p:tgtEl>
                                        <p:attrNameLst>
                                          <p:attrName>ppt_h</p:attrName>
                                        </p:attrNameLst>
                                      </p:cBhvr>
                                      <p:tavLst>
                                        <p:tav tm="0">
                                          <p:val>
                                            <p:fltVal val="0"/>
                                          </p:val>
                                        </p:tav>
                                        <p:tav tm="100000">
                                          <p:val>
                                            <p:strVal val="#ppt_h"/>
                                          </p:val>
                                        </p:tav>
                                      </p:tavLst>
                                    </p:anim>
                                    <p:animEffect transition="in" filter="fade">
                                      <p:cBhvr>
                                        <p:cTn id="43" dur="500"/>
                                        <p:tgtEl>
                                          <p:spTgt spid="98"/>
                                        </p:tgtEl>
                                      </p:cBhvr>
                                    </p:animEffect>
                                  </p:childTnLst>
                                </p:cTn>
                              </p:par>
                              <p:par>
                                <p:cTn id="44" presetID="53" presetClass="entr" presetSubtype="16" fill="hold" nodeType="withEffect">
                                  <p:stCondLst>
                                    <p:cond delay="500"/>
                                  </p:stCondLst>
                                  <p:childTnLst>
                                    <p:set>
                                      <p:cBhvr>
                                        <p:cTn id="45" dur="1" fill="hold">
                                          <p:stCondLst>
                                            <p:cond delay="0"/>
                                          </p:stCondLst>
                                        </p:cTn>
                                        <p:tgtEl>
                                          <p:spTgt spid="103"/>
                                        </p:tgtEl>
                                        <p:attrNameLst>
                                          <p:attrName>style.visibility</p:attrName>
                                        </p:attrNameLst>
                                      </p:cBhvr>
                                      <p:to>
                                        <p:strVal val="visible"/>
                                      </p:to>
                                    </p:set>
                                    <p:anim calcmode="lin" valueType="num">
                                      <p:cBhvr>
                                        <p:cTn id="46" dur="500" fill="hold"/>
                                        <p:tgtEl>
                                          <p:spTgt spid="103"/>
                                        </p:tgtEl>
                                        <p:attrNameLst>
                                          <p:attrName>ppt_w</p:attrName>
                                        </p:attrNameLst>
                                      </p:cBhvr>
                                      <p:tavLst>
                                        <p:tav tm="0">
                                          <p:val>
                                            <p:fltVal val="0"/>
                                          </p:val>
                                        </p:tav>
                                        <p:tav tm="100000">
                                          <p:val>
                                            <p:strVal val="#ppt_w"/>
                                          </p:val>
                                        </p:tav>
                                      </p:tavLst>
                                    </p:anim>
                                    <p:anim calcmode="lin" valueType="num">
                                      <p:cBhvr>
                                        <p:cTn id="47" dur="500" fill="hold"/>
                                        <p:tgtEl>
                                          <p:spTgt spid="103"/>
                                        </p:tgtEl>
                                        <p:attrNameLst>
                                          <p:attrName>ppt_h</p:attrName>
                                        </p:attrNameLst>
                                      </p:cBhvr>
                                      <p:tavLst>
                                        <p:tav tm="0">
                                          <p:val>
                                            <p:fltVal val="0"/>
                                          </p:val>
                                        </p:tav>
                                        <p:tav tm="100000">
                                          <p:val>
                                            <p:strVal val="#ppt_h"/>
                                          </p:val>
                                        </p:tav>
                                      </p:tavLst>
                                    </p:anim>
                                    <p:animEffect transition="in" filter="fade">
                                      <p:cBhvr>
                                        <p:cTn id="48" dur="500"/>
                                        <p:tgtEl>
                                          <p:spTgt spid="103"/>
                                        </p:tgtEl>
                                      </p:cBhvr>
                                    </p:animEffect>
                                  </p:childTnLst>
                                </p:cTn>
                              </p:par>
                              <p:par>
                                <p:cTn id="49" presetID="53" presetClass="entr" presetSubtype="16" fill="hold" nodeType="withEffect">
                                  <p:stCondLst>
                                    <p:cond delay="500"/>
                                  </p:stCondLst>
                                  <p:childTnLst>
                                    <p:set>
                                      <p:cBhvr>
                                        <p:cTn id="50" dur="1" fill="hold">
                                          <p:stCondLst>
                                            <p:cond delay="0"/>
                                          </p:stCondLst>
                                        </p:cTn>
                                        <p:tgtEl>
                                          <p:spTgt spid="153"/>
                                        </p:tgtEl>
                                        <p:attrNameLst>
                                          <p:attrName>style.visibility</p:attrName>
                                        </p:attrNameLst>
                                      </p:cBhvr>
                                      <p:to>
                                        <p:strVal val="visible"/>
                                      </p:to>
                                    </p:set>
                                    <p:anim calcmode="lin" valueType="num">
                                      <p:cBhvr>
                                        <p:cTn id="51" dur="500" fill="hold"/>
                                        <p:tgtEl>
                                          <p:spTgt spid="153"/>
                                        </p:tgtEl>
                                        <p:attrNameLst>
                                          <p:attrName>ppt_w</p:attrName>
                                        </p:attrNameLst>
                                      </p:cBhvr>
                                      <p:tavLst>
                                        <p:tav tm="0">
                                          <p:val>
                                            <p:fltVal val="0"/>
                                          </p:val>
                                        </p:tav>
                                        <p:tav tm="100000">
                                          <p:val>
                                            <p:strVal val="#ppt_w"/>
                                          </p:val>
                                        </p:tav>
                                      </p:tavLst>
                                    </p:anim>
                                    <p:anim calcmode="lin" valueType="num">
                                      <p:cBhvr>
                                        <p:cTn id="52" dur="500" fill="hold"/>
                                        <p:tgtEl>
                                          <p:spTgt spid="153"/>
                                        </p:tgtEl>
                                        <p:attrNameLst>
                                          <p:attrName>ppt_h</p:attrName>
                                        </p:attrNameLst>
                                      </p:cBhvr>
                                      <p:tavLst>
                                        <p:tav tm="0">
                                          <p:val>
                                            <p:fltVal val="0"/>
                                          </p:val>
                                        </p:tav>
                                        <p:tav tm="100000">
                                          <p:val>
                                            <p:strVal val="#ppt_h"/>
                                          </p:val>
                                        </p:tav>
                                      </p:tavLst>
                                    </p:anim>
                                    <p:animEffect transition="in" filter="fade">
                                      <p:cBhvr>
                                        <p:cTn id="53" dur="500"/>
                                        <p:tgtEl>
                                          <p:spTgt spid="153"/>
                                        </p:tgtEl>
                                      </p:cBhvr>
                                    </p:animEffect>
                                  </p:childTnLst>
                                </p:cTn>
                              </p:par>
                              <p:par>
                                <p:cTn id="54" presetID="53" presetClass="entr" presetSubtype="16" fill="hold" nodeType="withEffect">
                                  <p:stCondLst>
                                    <p:cond delay="500"/>
                                  </p:stCondLst>
                                  <p:childTnLst>
                                    <p:set>
                                      <p:cBhvr>
                                        <p:cTn id="55" dur="1" fill="hold">
                                          <p:stCondLst>
                                            <p:cond delay="0"/>
                                          </p:stCondLst>
                                        </p:cTn>
                                        <p:tgtEl>
                                          <p:spTgt spid="158"/>
                                        </p:tgtEl>
                                        <p:attrNameLst>
                                          <p:attrName>style.visibility</p:attrName>
                                        </p:attrNameLst>
                                      </p:cBhvr>
                                      <p:to>
                                        <p:strVal val="visible"/>
                                      </p:to>
                                    </p:set>
                                    <p:anim calcmode="lin" valueType="num">
                                      <p:cBhvr>
                                        <p:cTn id="56" dur="500" fill="hold"/>
                                        <p:tgtEl>
                                          <p:spTgt spid="158"/>
                                        </p:tgtEl>
                                        <p:attrNameLst>
                                          <p:attrName>ppt_w</p:attrName>
                                        </p:attrNameLst>
                                      </p:cBhvr>
                                      <p:tavLst>
                                        <p:tav tm="0">
                                          <p:val>
                                            <p:fltVal val="0"/>
                                          </p:val>
                                        </p:tav>
                                        <p:tav tm="100000">
                                          <p:val>
                                            <p:strVal val="#ppt_w"/>
                                          </p:val>
                                        </p:tav>
                                      </p:tavLst>
                                    </p:anim>
                                    <p:anim calcmode="lin" valueType="num">
                                      <p:cBhvr>
                                        <p:cTn id="57" dur="500" fill="hold"/>
                                        <p:tgtEl>
                                          <p:spTgt spid="158"/>
                                        </p:tgtEl>
                                        <p:attrNameLst>
                                          <p:attrName>ppt_h</p:attrName>
                                        </p:attrNameLst>
                                      </p:cBhvr>
                                      <p:tavLst>
                                        <p:tav tm="0">
                                          <p:val>
                                            <p:fltVal val="0"/>
                                          </p:val>
                                        </p:tav>
                                        <p:tav tm="100000">
                                          <p:val>
                                            <p:strVal val="#ppt_h"/>
                                          </p:val>
                                        </p:tav>
                                      </p:tavLst>
                                    </p:anim>
                                    <p:animEffect transition="in" filter="fade">
                                      <p:cBhvr>
                                        <p:cTn id="58" dur="500"/>
                                        <p:tgtEl>
                                          <p:spTgt spid="158"/>
                                        </p:tgtEl>
                                      </p:cBhvr>
                                    </p:animEffect>
                                  </p:childTnLst>
                                </p:cTn>
                              </p:par>
                              <p:par>
                                <p:cTn id="59" presetID="53" presetClass="entr" presetSubtype="16" fill="hold" nodeType="withEffect">
                                  <p:stCondLst>
                                    <p:cond delay="500"/>
                                  </p:stCondLst>
                                  <p:childTnLst>
                                    <p:set>
                                      <p:cBhvr>
                                        <p:cTn id="60" dur="1" fill="hold">
                                          <p:stCondLst>
                                            <p:cond delay="0"/>
                                          </p:stCondLst>
                                        </p:cTn>
                                        <p:tgtEl>
                                          <p:spTgt spid="56"/>
                                        </p:tgtEl>
                                        <p:attrNameLst>
                                          <p:attrName>style.visibility</p:attrName>
                                        </p:attrNameLst>
                                      </p:cBhvr>
                                      <p:to>
                                        <p:strVal val="visible"/>
                                      </p:to>
                                    </p:set>
                                    <p:anim calcmode="lin" valueType="num">
                                      <p:cBhvr>
                                        <p:cTn id="61" dur="500" fill="hold"/>
                                        <p:tgtEl>
                                          <p:spTgt spid="56"/>
                                        </p:tgtEl>
                                        <p:attrNameLst>
                                          <p:attrName>ppt_w</p:attrName>
                                        </p:attrNameLst>
                                      </p:cBhvr>
                                      <p:tavLst>
                                        <p:tav tm="0">
                                          <p:val>
                                            <p:fltVal val="0"/>
                                          </p:val>
                                        </p:tav>
                                        <p:tav tm="100000">
                                          <p:val>
                                            <p:strVal val="#ppt_w"/>
                                          </p:val>
                                        </p:tav>
                                      </p:tavLst>
                                    </p:anim>
                                    <p:anim calcmode="lin" valueType="num">
                                      <p:cBhvr>
                                        <p:cTn id="62" dur="500" fill="hold"/>
                                        <p:tgtEl>
                                          <p:spTgt spid="56"/>
                                        </p:tgtEl>
                                        <p:attrNameLst>
                                          <p:attrName>ppt_h</p:attrName>
                                        </p:attrNameLst>
                                      </p:cBhvr>
                                      <p:tavLst>
                                        <p:tav tm="0">
                                          <p:val>
                                            <p:fltVal val="0"/>
                                          </p:val>
                                        </p:tav>
                                        <p:tav tm="100000">
                                          <p:val>
                                            <p:strVal val="#ppt_h"/>
                                          </p:val>
                                        </p:tav>
                                      </p:tavLst>
                                    </p:anim>
                                    <p:animEffect transition="in" filter="fade">
                                      <p:cBhvr>
                                        <p:cTn id="63" dur="500"/>
                                        <p:tgtEl>
                                          <p:spTgt spid="56"/>
                                        </p:tgtEl>
                                      </p:cBhvr>
                                    </p:animEffect>
                                  </p:childTnLst>
                                </p:cTn>
                              </p:par>
                              <p:par>
                                <p:cTn id="64" presetID="53" presetClass="entr" presetSubtype="16" fill="hold" nodeType="withEffect">
                                  <p:stCondLst>
                                    <p:cond delay="500"/>
                                  </p:stCondLst>
                                  <p:childTnLst>
                                    <p:set>
                                      <p:cBhvr>
                                        <p:cTn id="65" dur="1" fill="hold">
                                          <p:stCondLst>
                                            <p:cond delay="0"/>
                                          </p:stCondLst>
                                        </p:cTn>
                                        <p:tgtEl>
                                          <p:spTgt spid="168"/>
                                        </p:tgtEl>
                                        <p:attrNameLst>
                                          <p:attrName>style.visibility</p:attrName>
                                        </p:attrNameLst>
                                      </p:cBhvr>
                                      <p:to>
                                        <p:strVal val="visible"/>
                                      </p:to>
                                    </p:set>
                                    <p:anim calcmode="lin" valueType="num">
                                      <p:cBhvr>
                                        <p:cTn id="66" dur="500" fill="hold"/>
                                        <p:tgtEl>
                                          <p:spTgt spid="168"/>
                                        </p:tgtEl>
                                        <p:attrNameLst>
                                          <p:attrName>ppt_w</p:attrName>
                                        </p:attrNameLst>
                                      </p:cBhvr>
                                      <p:tavLst>
                                        <p:tav tm="0">
                                          <p:val>
                                            <p:fltVal val="0"/>
                                          </p:val>
                                        </p:tav>
                                        <p:tav tm="100000">
                                          <p:val>
                                            <p:strVal val="#ppt_w"/>
                                          </p:val>
                                        </p:tav>
                                      </p:tavLst>
                                    </p:anim>
                                    <p:anim calcmode="lin" valueType="num">
                                      <p:cBhvr>
                                        <p:cTn id="67" dur="500" fill="hold"/>
                                        <p:tgtEl>
                                          <p:spTgt spid="168"/>
                                        </p:tgtEl>
                                        <p:attrNameLst>
                                          <p:attrName>ppt_h</p:attrName>
                                        </p:attrNameLst>
                                      </p:cBhvr>
                                      <p:tavLst>
                                        <p:tav tm="0">
                                          <p:val>
                                            <p:fltVal val="0"/>
                                          </p:val>
                                        </p:tav>
                                        <p:tav tm="100000">
                                          <p:val>
                                            <p:strVal val="#ppt_h"/>
                                          </p:val>
                                        </p:tav>
                                      </p:tavLst>
                                    </p:anim>
                                    <p:animEffect transition="in" filter="fade">
                                      <p:cBhvr>
                                        <p:cTn id="68" dur="5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7" grpId="0" animBg="1"/>
      <p:bldP spid="89" grpId="0" animBg="1"/>
      <p:bldP spid="91" grpId="0"/>
      <p:bldP spid="92" grpId="0"/>
      <p:bldP spid="4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2"/>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cs typeface="+mn-ea"/>
                <a:sym typeface="+mn-lt"/>
              </a:rPr>
              <a:t>资金缺口</a:t>
            </a:r>
            <a:endParaRPr lang="zh-CN" altLang="en-US" dirty="0">
              <a:solidFill>
                <a:schemeClr val="tx1">
                  <a:lumMod val="65000"/>
                  <a:lumOff val="35000"/>
                </a:schemeClr>
              </a:solidFill>
              <a:cs typeface="+mn-ea"/>
              <a:sym typeface="+mn-lt"/>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7" name="Freeform 19"/>
          <p:cNvSpPr>
            <a:spLocks/>
          </p:cNvSpPr>
          <p:nvPr/>
        </p:nvSpPr>
        <p:spPr bwMode="auto">
          <a:xfrm>
            <a:off x="3694124" y="4915343"/>
            <a:ext cx="2566154" cy="1942659"/>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 name="Freeform 20"/>
          <p:cNvSpPr>
            <a:spLocks/>
          </p:cNvSpPr>
          <p:nvPr/>
        </p:nvSpPr>
        <p:spPr bwMode="auto">
          <a:xfrm>
            <a:off x="6103904" y="4977489"/>
            <a:ext cx="1866477" cy="73376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 name="Freeform 21"/>
          <p:cNvSpPr>
            <a:spLocks/>
          </p:cNvSpPr>
          <p:nvPr/>
        </p:nvSpPr>
        <p:spPr bwMode="auto">
          <a:xfrm>
            <a:off x="6346486" y="2519597"/>
            <a:ext cx="1704087" cy="695669"/>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 name="Freeform 22"/>
          <p:cNvSpPr>
            <a:spLocks/>
          </p:cNvSpPr>
          <p:nvPr/>
        </p:nvSpPr>
        <p:spPr bwMode="auto">
          <a:xfrm>
            <a:off x="5123554" y="3371639"/>
            <a:ext cx="739775" cy="1710102"/>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 name="Freeform 23"/>
          <p:cNvSpPr>
            <a:spLocks/>
          </p:cNvSpPr>
          <p:nvPr/>
        </p:nvSpPr>
        <p:spPr bwMode="auto">
          <a:xfrm>
            <a:off x="6683294" y="3959049"/>
            <a:ext cx="2072971" cy="1657977"/>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 name="Freeform 24"/>
          <p:cNvSpPr>
            <a:spLocks/>
          </p:cNvSpPr>
          <p:nvPr/>
        </p:nvSpPr>
        <p:spPr bwMode="auto">
          <a:xfrm>
            <a:off x="4465977" y="1956247"/>
            <a:ext cx="1794303" cy="695669"/>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Freeform 25"/>
          <p:cNvSpPr>
            <a:spLocks/>
          </p:cNvSpPr>
          <p:nvPr/>
        </p:nvSpPr>
        <p:spPr bwMode="auto">
          <a:xfrm>
            <a:off x="4305592" y="3750547"/>
            <a:ext cx="1405371" cy="715717"/>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 name="Freeform 26"/>
          <p:cNvSpPr>
            <a:spLocks/>
          </p:cNvSpPr>
          <p:nvPr/>
        </p:nvSpPr>
        <p:spPr bwMode="auto">
          <a:xfrm>
            <a:off x="5710962" y="2685997"/>
            <a:ext cx="715717" cy="1405371"/>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5" name="Freeform 27"/>
          <p:cNvSpPr>
            <a:spLocks/>
          </p:cNvSpPr>
          <p:nvPr/>
        </p:nvSpPr>
        <p:spPr bwMode="auto">
          <a:xfrm>
            <a:off x="6176076" y="1340768"/>
            <a:ext cx="719727" cy="1405371"/>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6" name="椭圆 25"/>
          <p:cNvSpPr/>
          <p:nvPr/>
        </p:nvSpPr>
        <p:spPr>
          <a:xfrm>
            <a:off x="3491910" y="4867227"/>
            <a:ext cx="429028" cy="429028"/>
          </a:xfrm>
          <a:prstGeom prst="ellipse">
            <a:avLst/>
          </a:prstGeom>
          <a:solidFill>
            <a:schemeClr val="accent5">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cs typeface="+mn-ea"/>
              <a:sym typeface="+mn-lt"/>
            </a:endParaRPr>
          </a:p>
        </p:txBody>
      </p:sp>
      <p:sp>
        <p:nvSpPr>
          <p:cNvPr id="27" name="椭圆 26"/>
          <p:cNvSpPr/>
          <p:nvPr/>
        </p:nvSpPr>
        <p:spPr>
          <a:xfrm>
            <a:off x="4214034" y="3432019"/>
            <a:ext cx="429028" cy="429028"/>
          </a:xfrm>
          <a:prstGeom prst="ellipse">
            <a:avLst/>
          </a:prstGeom>
          <a:solidFill>
            <a:schemeClr val="accent5">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cs typeface="+mn-ea"/>
              <a:sym typeface="+mn-lt"/>
            </a:endParaRPr>
          </a:p>
        </p:txBody>
      </p:sp>
      <p:sp>
        <p:nvSpPr>
          <p:cNvPr id="28" name="椭圆 27"/>
          <p:cNvSpPr/>
          <p:nvPr/>
        </p:nvSpPr>
        <p:spPr>
          <a:xfrm>
            <a:off x="8529450" y="3876852"/>
            <a:ext cx="429028" cy="429028"/>
          </a:xfrm>
          <a:prstGeom prst="ellipse">
            <a:avLst/>
          </a:prstGeom>
          <a:solidFill>
            <a:schemeClr val="accent5">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cs typeface="+mn-ea"/>
              <a:sym typeface="+mn-lt"/>
            </a:endParaRPr>
          </a:p>
        </p:txBody>
      </p:sp>
      <p:sp>
        <p:nvSpPr>
          <p:cNvPr id="29" name="椭圆 28"/>
          <p:cNvSpPr/>
          <p:nvPr/>
        </p:nvSpPr>
        <p:spPr>
          <a:xfrm>
            <a:off x="7730466" y="2233283"/>
            <a:ext cx="429028" cy="429028"/>
          </a:xfrm>
          <a:prstGeom prst="ellipse">
            <a:avLst/>
          </a:prstGeom>
          <a:solidFill>
            <a:schemeClr val="accent5">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cs typeface="+mn-ea"/>
              <a:sym typeface="+mn-lt"/>
            </a:endParaRPr>
          </a:p>
        </p:txBody>
      </p:sp>
      <p:sp>
        <p:nvSpPr>
          <p:cNvPr id="30" name="椭圆 29"/>
          <p:cNvSpPr/>
          <p:nvPr/>
        </p:nvSpPr>
        <p:spPr>
          <a:xfrm>
            <a:off x="4353985" y="1623885"/>
            <a:ext cx="429028" cy="429028"/>
          </a:xfrm>
          <a:prstGeom prst="ellipse">
            <a:avLst/>
          </a:prstGeom>
          <a:solidFill>
            <a:schemeClr val="accent5">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cs typeface="+mn-ea"/>
              <a:sym typeface="+mn-lt"/>
            </a:endParaRPr>
          </a:p>
        </p:txBody>
      </p:sp>
      <p:sp>
        <p:nvSpPr>
          <p:cNvPr id="31" name="TextBox 22"/>
          <p:cNvSpPr txBox="1"/>
          <p:nvPr/>
        </p:nvSpPr>
        <p:spPr>
          <a:xfrm>
            <a:off x="985020" y="4634445"/>
            <a:ext cx="2426469"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latin typeface="+mn-lt"/>
                <a:ea typeface="+mn-ea"/>
                <a:cs typeface="+mn-ea"/>
                <a:sym typeface="+mn-lt"/>
              </a:rPr>
              <a:t>您的内容打在这里，或者通过复制您的文本后，在此框中选择粘贴，并选择只保留文字。</a:t>
            </a:r>
            <a:endParaRPr lang="en-US" altLang="zh-CN" noProof="1">
              <a:solidFill>
                <a:schemeClr val="tx1">
                  <a:lumMod val="65000"/>
                  <a:lumOff val="35000"/>
                </a:schemeClr>
              </a:solidFill>
              <a:latin typeface="+mn-lt"/>
              <a:ea typeface="+mn-ea"/>
              <a:cs typeface="+mn-ea"/>
              <a:sym typeface="+mn-lt"/>
            </a:endParaRPr>
          </a:p>
        </p:txBody>
      </p:sp>
      <p:sp>
        <p:nvSpPr>
          <p:cNvPr id="32" name="TextBox 22"/>
          <p:cNvSpPr txBox="1"/>
          <p:nvPr/>
        </p:nvSpPr>
        <p:spPr>
          <a:xfrm>
            <a:off x="1747410" y="3133958"/>
            <a:ext cx="2402188"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latin typeface="+mn-lt"/>
                <a:ea typeface="+mn-ea"/>
                <a:cs typeface="+mn-ea"/>
                <a:sym typeface="+mn-lt"/>
              </a:rPr>
              <a:t>您的内容打在这里，或者通过复制您的文本后，在此框中选择粘贴，并选择只保留文字。</a:t>
            </a:r>
            <a:endParaRPr lang="en-US" altLang="zh-CN" noProof="1">
              <a:solidFill>
                <a:schemeClr val="tx1">
                  <a:lumMod val="65000"/>
                  <a:lumOff val="35000"/>
                </a:schemeClr>
              </a:solidFill>
              <a:latin typeface="+mn-lt"/>
              <a:ea typeface="+mn-ea"/>
              <a:cs typeface="+mn-ea"/>
              <a:sym typeface="+mn-lt"/>
            </a:endParaRPr>
          </a:p>
        </p:txBody>
      </p:sp>
      <p:sp>
        <p:nvSpPr>
          <p:cNvPr id="33" name="TextBox 22"/>
          <p:cNvSpPr txBox="1"/>
          <p:nvPr/>
        </p:nvSpPr>
        <p:spPr>
          <a:xfrm>
            <a:off x="9098821" y="3649539"/>
            <a:ext cx="2327358"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latin typeface="+mn-lt"/>
                <a:ea typeface="+mn-ea"/>
                <a:cs typeface="+mn-ea"/>
                <a:sym typeface="+mn-lt"/>
              </a:rPr>
              <a:t>您的内容打在这里，或者通过复制您的文本后，在此框中选择粘贴，并选择只保留文字。</a:t>
            </a:r>
            <a:endParaRPr lang="en-US" altLang="zh-CN" noProof="1">
              <a:solidFill>
                <a:schemeClr val="tx1">
                  <a:lumMod val="65000"/>
                  <a:lumOff val="35000"/>
                </a:schemeClr>
              </a:solidFill>
              <a:latin typeface="+mn-lt"/>
              <a:ea typeface="+mn-ea"/>
              <a:cs typeface="+mn-ea"/>
              <a:sym typeface="+mn-lt"/>
            </a:endParaRPr>
          </a:p>
        </p:txBody>
      </p:sp>
      <p:sp>
        <p:nvSpPr>
          <p:cNvPr id="34" name="TextBox 22"/>
          <p:cNvSpPr txBox="1"/>
          <p:nvPr/>
        </p:nvSpPr>
        <p:spPr>
          <a:xfrm>
            <a:off x="8335066" y="1884566"/>
            <a:ext cx="2387571"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latin typeface="+mn-lt"/>
                <a:ea typeface="+mn-ea"/>
                <a:cs typeface="+mn-ea"/>
                <a:sym typeface="+mn-lt"/>
              </a:rPr>
              <a:t>您的内容打在这里，或者通过复制您的文本后，在此框中选择粘贴，并选择只保留文字。</a:t>
            </a:r>
            <a:endParaRPr lang="en-US" altLang="zh-CN" noProof="1">
              <a:solidFill>
                <a:schemeClr val="tx1">
                  <a:lumMod val="65000"/>
                  <a:lumOff val="35000"/>
                </a:schemeClr>
              </a:solidFill>
              <a:latin typeface="+mn-lt"/>
              <a:ea typeface="+mn-ea"/>
              <a:cs typeface="+mn-ea"/>
              <a:sym typeface="+mn-lt"/>
            </a:endParaRPr>
          </a:p>
        </p:txBody>
      </p:sp>
      <p:sp>
        <p:nvSpPr>
          <p:cNvPr id="35" name="TextBox 22"/>
          <p:cNvSpPr txBox="1"/>
          <p:nvPr/>
        </p:nvSpPr>
        <p:spPr>
          <a:xfrm>
            <a:off x="1747409" y="1472286"/>
            <a:ext cx="2520280" cy="867930"/>
          </a:xfrm>
          <a:prstGeom prst="rect">
            <a:avLst/>
          </a:prstGeom>
          <a:noFill/>
        </p:spPr>
        <p:txBody>
          <a:bodyPr wrap="square" rtlCol="0">
            <a:spAutoFit/>
          </a:bodyPr>
          <a:lstStyle/>
          <a:p>
            <a:pPr lvl="0">
              <a:lnSpc>
                <a:spcPct val="120000"/>
              </a:lnSpc>
              <a:spcAft>
                <a:spcPct val="40000"/>
              </a:spcAft>
              <a:buClr>
                <a:srgbClr val="292929"/>
              </a:buClr>
            </a:pPr>
            <a:r>
              <a:rPr lang="zh-CN" altLang="en-US" sz="1400" dirty="0">
                <a:solidFill>
                  <a:schemeClr val="tx1">
                    <a:lumMod val="65000"/>
                    <a:lumOff val="35000"/>
                  </a:schemeClr>
                </a:solidFill>
                <a:cs typeface="+mn-ea"/>
                <a:sym typeface="+mn-lt"/>
              </a:rPr>
              <a:t>您的内容打在这里，或者通过复制您的文本后，在此框中选择粘贴，并选择只保留</a:t>
            </a:r>
            <a:r>
              <a:rPr lang="zh-CN" altLang="en-US" sz="1400" dirty="0" smtClean="0">
                <a:solidFill>
                  <a:schemeClr val="tx1">
                    <a:lumMod val="65000"/>
                    <a:lumOff val="35000"/>
                  </a:schemeClr>
                </a:solidFill>
                <a:cs typeface="+mn-ea"/>
                <a:sym typeface="+mn-lt"/>
              </a:rPr>
              <a:t>文字</a:t>
            </a:r>
            <a:r>
              <a:rPr lang="zh-CN" altLang="en-US" sz="1400" dirty="0">
                <a:solidFill>
                  <a:schemeClr val="tx1">
                    <a:lumMod val="65000"/>
                    <a:lumOff val="35000"/>
                  </a:schemeClr>
                </a:solidFill>
                <a:cs typeface="+mn-ea"/>
                <a:sym typeface="+mn-lt"/>
              </a:rPr>
              <a:t>。</a:t>
            </a:r>
            <a:endParaRPr lang="en-US" altLang="zh-CN" sz="1400" noProof="1">
              <a:solidFill>
                <a:schemeClr val="tx1">
                  <a:lumMod val="65000"/>
                  <a:lumOff val="35000"/>
                </a:schemeClr>
              </a:solidFill>
              <a:cs typeface="+mn-ea"/>
              <a:sym typeface="+mn-lt"/>
            </a:endParaRPr>
          </a:p>
        </p:txBody>
      </p:sp>
      <p:sp>
        <p:nvSpPr>
          <p:cNvPr id="41" name="六边形 40"/>
          <p:cNvSpPr/>
          <p:nvPr/>
        </p:nvSpPr>
        <p:spPr>
          <a:xfrm>
            <a:off x="241896" y="125400"/>
            <a:ext cx="481345" cy="414953"/>
          </a:xfrm>
          <a:prstGeom prst="hexagon">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六边形 41"/>
          <p:cNvSpPr/>
          <p:nvPr/>
        </p:nvSpPr>
        <p:spPr>
          <a:xfrm>
            <a:off x="624979" y="392472"/>
            <a:ext cx="261790" cy="225682"/>
          </a:xfrm>
          <a:prstGeom prst="hexagon">
            <a:avLst/>
          </a:prstGeom>
          <a:solidFill>
            <a:schemeClr val="accent1">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KSO_Shape"/>
          <p:cNvSpPr>
            <a:spLocks/>
          </p:cNvSpPr>
          <p:nvPr/>
        </p:nvSpPr>
        <p:spPr bwMode="auto">
          <a:xfrm>
            <a:off x="329168" y="187551"/>
            <a:ext cx="306801" cy="29452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cs typeface="+mn-ea"/>
              <a:sym typeface="+mn-lt"/>
            </a:endParaRPr>
          </a:p>
        </p:txBody>
      </p:sp>
      <p:sp>
        <p:nvSpPr>
          <p:cNvPr id="44" name="矩形 43"/>
          <p:cNvSpPr/>
          <p:nvPr/>
        </p:nvSpPr>
        <p:spPr>
          <a:xfrm>
            <a:off x="9412843" y="188641"/>
            <a:ext cx="933216" cy="33441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45" name="矩形 44"/>
          <p:cNvSpPr/>
          <p:nvPr/>
        </p:nvSpPr>
        <p:spPr>
          <a:xfrm>
            <a:off x="10347503" y="187551"/>
            <a:ext cx="1582732" cy="334417"/>
          </a:xfrm>
          <a:prstGeom prst="rect">
            <a:avLst/>
          </a:prstGeom>
          <a:solidFill>
            <a:srgbClr val="37609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46" name="文本框 9"/>
          <p:cNvSpPr txBox="1"/>
          <p:nvPr/>
        </p:nvSpPr>
        <p:spPr>
          <a:xfrm>
            <a:off x="9412843" y="221073"/>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第五章</a:t>
            </a:r>
            <a:endParaRPr lang="zh-CN" altLang="en-US" sz="1400" dirty="0">
              <a:solidFill>
                <a:schemeClr val="bg1"/>
              </a:solidFill>
              <a:cs typeface="+mn-ea"/>
              <a:sym typeface="+mn-lt"/>
            </a:endParaRPr>
          </a:p>
        </p:txBody>
      </p:sp>
      <p:sp>
        <p:nvSpPr>
          <p:cNvPr id="47" name="文本框 9"/>
          <p:cNvSpPr txBox="1"/>
          <p:nvPr/>
        </p:nvSpPr>
        <p:spPr>
          <a:xfrm>
            <a:off x="10338630" y="213502"/>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财务与融资</a:t>
            </a:r>
            <a:endParaRPr lang="zh-CN" altLang="en-US" sz="1400" dirty="0">
              <a:solidFill>
                <a:schemeClr val="bg1"/>
              </a:solidFill>
              <a:cs typeface="+mn-ea"/>
              <a:sym typeface="+mn-lt"/>
            </a:endParaRPr>
          </a:p>
        </p:txBody>
      </p:sp>
      <p:sp>
        <p:nvSpPr>
          <p:cNvPr id="48" name="矩形 47"/>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9" name="矩形 48"/>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矩形 49"/>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矩形 50"/>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矩形 51"/>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53433043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80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500"/>
                                        <p:tgtEl>
                                          <p:spTgt spid="17"/>
                                        </p:tgtEl>
                                      </p:cBhvr>
                                    </p:animEffect>
                                  </p:childTnLst>
                                </p:cTn>
                              </p:par>
                              <p:par>
                                <p:cTn id="8" presetID="22" presetClass="entr" presetSubtype="8" fill="hold" grpId="0" nodeType="withEffect">
                                  <p:stCondLst>
                                    <p:cond delay="90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500"/>
                                        <p:tgtEl>
                                          <p:spTgt spid="18"/>
                                        </p:tgtEl>
                                      </p:cBhvr>
                                    </p:animEffect>
                                  </p:childTnLst>
                                </p:cTn>
                              </p:par>
                              <p:par>
                                <p:cTn id="11" presetID="22" presetClass="entr" presetSubtype="8" fill="hold" grpId="0" nodeType="withEffect">
                                  <p:stCondLst>
                                    <p:cond delay="130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20"/>
                                        </p:tgtEl>
                                        <p:attrNameLst>
                                          <p:attrName>style.visibility</p:attrName>
                                        </p:attrNameLst>
                                      </p:cBhvr>
                                      <p:to>
                                        <p:strVal val="visible"/>
                                      </p:to>
                                    </p:set>
                                    <p:animEffect transition="in" filter="wipe(down)">
                                      <p:cBhvr>
                                        <p:cTn id="16" dur="500"/>
                                        <p:tgtEl>
                                          <p:spTgt spid="20"/>
                                        </p:tgtEl>
                                      </p:cBhvr>
                                    </p:animEffect>
                                  </p:childTnLst>
                                </p:cTn>
                              </p:par>
                              <p:par>
                                <p:cTn id="17" presetID="22" presetClass="entr" presetSubtype="2" fill="hold" grpId="0" nodeType="withEffect">
                                  <p:stCondLst>
                                    <p:cond delay="1200"/>
                                  </p:stCondLst>
                                  <p:childTnLst>
                                    <p:set>
                                      <p:cBhvr>
                                        <p:cTn id="18" dur="1" fill="hold">
                                          <p:stCondLst>
                                            <p:cond delay="0"/>
                                          </p:stCondLst>
                                        </p:cTn>
                                        <p:tgtEl>
                                          <p:spTgt spid="23"/>
                                        </p:tgtEl>
                                        <p:attrNameLst>
                                          <p:attrName>style.visibility</p:attrName>
                                        </p:attrNameLst>
                                      </p:cBhvr>
                                      <p:to>
                                        <p:strVal val="visible"/>
                                      </p:to>
                                    </p:set>
                                    <p:animEffect transition="in" filter="wipe(right)">
                                      <p:cBhvr>
                                        <p:cTn id="19" dur="500"/>
                                        <p:tgtEl>
                                          <p:spTgt spid="23"/>
                                        </p:tgtEl>
                                      </p:cBhvr>
                                    </p:animEffect>
                                  </p:childTnLst>
                                </p:cTn>
                              </p:par>
                              <p:par>
                                <p:cTn id="20" presetID="22" presetClass="entr" presetSubtype="4" fill="hold" grpId="0" nodeType="withEffect">
                                  <p:stCondLst>
                                    <p:cond delay="1400"/>
                                  </p:stCondLst>
                                  <p:childTnLst>
                                    <p:set>
                                      <p:cBhvr>
                                        <p:cTn id="21" dur="1" fill="hold">
                                          <p:stCondLst>
                                            <p:cond delay="0"/>
                                          </p:stCondLst>
                                        </p:cTn>
                                        <p:tgtEl>
                                          <p:spTgt spid="24"/>
                                        </p:tgtEl>
                                        <p:attrNameLst>
                                          <p:attrName>style.visibility</p:attrName>
                                        </p:attrNameLst>
                                      </p:cBhvr>
                                      <p:to>
                                        <p:strVal val="visible"/>
                                      </p:to>
                                    </p:set>
                                    <p:animEffect transition="in" filter="wipe(down)">
                                      <p:cBhvr>
                                        <p:cTn id="22" dur="500"/>
                                        <p:tgtEl>
                                          <p:spTgt spid="24"/>
                                        </p:tgtEl>
                                      </p:cBhvr>
                                    </p:animEffect>
                                  </p:childTnLst>
                                </p:cTn>
                              </p:par>
                              <p:par>
                                <p:cTn id="23" presetID="22" presetClass="entr" presetSubtype="8" fill="hold" grpId="0" nodeType="withEffect">
                                  <p:stCondLst>
                                    <p:cond delay="170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500"/>
                                        <p:tgtEl>
                                          <p:spTgt spid="19"/>
                                        </p:tgtEl>
                                      </p:cBhvr>
                                    </p:animEffect>
                                  </p:childTnLst>
                                </p:cTn>
                              </p:par>
                              <p:par>
                                <p:cTn id="26" presetID="22" presetClass="entr" presetSubtype="4" fill="hold" grpId="0" nodeType="withEffect">
                                  <p:stCondLst>
                                    <p:cond delay="1800"/>
                                  </p:stCondLst>
                                  <p:childTnLst>
                                    <p:set>
                                      <p:cBhvr>
                                        <p:cTn id="27" dur="1" fill="hold">
                                          <p:stCondLst>
                                            <p:cond delay="0"/>
                                          </p:stCondLst>
                                        </p:cTn>
                                        <p:tgtEl>
                                          <p:spTgt spid="25"/>
                                        </p:tgtEl>
                                        <p:attrNameLst>
                                          <p:attrName>style.visibility</p:attrName>
                                        </p:attrNameLst>
                                      </p:cBhvr>
                                      <p:to>
                                        <p:strVal val="visible"/>
                                      </p:to>
                                    </p:set>
                                    <p:animEffect transition="in" filter="wipe(down)">
                                      <p:cBhvr>
                                        <p:cTn id="28" dur="500"/>
                                        <p:tgtEl>
                                          <p:spTgt spid="25"/>
                                        </p:tgtEl>
                                      </p:cBhvr>
                                    </p:animEffect>
                                  </p:childTnLst>
                                </p:cTn>
                              </p:par>
                              <p:par>
                                <p:cTn id="29" presetID="22" presetClass="entr" presetSubtype="2" fill="hold" grpId="0" nodeType="withEffect">
                                  <p:stCondLst>
                                    <p:cond delay="2000"/>
                                  </p:stCondLst>
                                  <p:childTnLst>
                                    <p:set>
                                      <p:cBhvr>
                                        <p:cTn id="30" dur="1" fill="hold">
                                          <p:stCondLst>
                                            <p:cond delay="0"/>
                                          </p:stCondLst>
                                        </p:cTn>
                                        <p:tgtEl>
                                          <p:spTgt spid="22"/>
                                        </p:tgtEl>
                                        <p:attrNameLst>
                                          <p:attrName>style.visibility</p:attrName>
                                        </p:attrNameLst>
                                      </p:cBhvr>
                                      <p:to>
                                        <p:strVal val="visible"/>
                                      </p:to>
                                    </p:set>
                                    <p:animEffect transition="in" filter="wipe(right)">
                                      <p:cBhvr>
                                        <p:cTn id="31" dur="500"/>
                                        <p:tgtEl>
                                          <p:spTgt spid="22"/>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26"/>
                                        </p:tgtEl>
                                        <p:attrNameLst>
                                          <p:attrName>style.visibility</p:attrName>
                                        </p:attrNameLst>
                                      </p:cBhvr>
                                      <p:to>
                                        <p:strVal val="visible"/>
                                      </p:to>
                                    </p:set>
                                    <p:anim calcmode="lin" valueType="num">
                                      <p:cBhvr>
                                        <p:cTn id="34" dur="500" fill="hold"/>
                                        <p:tgtEl>
                                          <p:spTgt spid="26"/>
                                        </p:tgtEl>
                                        <p:attrNameLst>
                                          <p:attrName>ppt_w</p:attrName>
                                        </p:attrNameLst>
                                      </p:cBhvr>
                                      <p:tavLst>
                                        <p:tav tm="0">
                                          <p:val>
                                            <p:fltVal val="0"/>
                                          </p:val>
                                        </p:tav>
                                        <p:tav tm="100000">
                                          <p:val>
                                            <p:strVal val="#ppt_w"/>
                                          </p:val>
                                        </p:tav>
                                      </p:tavLst>
                                    </p:anim>
                                    <p:anim calcmode="lin" valueType="num">
                                      <p:cBhvr>
                                        <p:cTn id="35" dur="500" fill="hold"/>
                                        <p:tgtEl>
                                          <p:spTgt spid="26"/>
                                        </p:tgtEl>
                                        <p:attrNameLst>
                                          <p:attrName>ppt_h</p:attrName>
                                        </p:attrNameLst>
                                      </p:cBhvr>
                                      <p:tavLst>
                                        <p:tav tm="0">
                                          <p:val>
                                            <p:fltVal val="0"/>
                                          </p:val>
                                        </p:tav>
                                        <p:tav tm="100000">
                                          <p:val>
                                            <p:strVal val="#ppt_h"/>
                                          </p:val>
                                        </p:tav>
                                      </p:tavLst>
                                    </p:anim>
                                    <p:animEffect transition="in" filter="fade">
                                      <p:cBhvr>
                                        <p:cTn id="36" dur="500"/>
                                        <p:tgtEl>
                                          <p:spTgt spid="26"/>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28"/>
                                        </p:tgtEl>
                                        <p:attrNameLst>
                                          <p:attrName>style.visibility</p:attrName>
                                        </p:attrNameLst>
                                      </p:cBhvr>
                                      <p:to>
                                        <p:strVal val="visible"/>
                                      </p:to>
                                    </p:set>
                                    <p:anim calcmode="lin" valueType="num">
                                      <p:cBhvr>
                                        <p:cTn id="39" dur="500" fill="hold"/>
                                        <p:tgtEl>
                                          <p:spTgt spid="28"/>
                                        </p:tgtEl>
                                        <p:attrNameLst>
                                          <p:attrName>ppt_w</p:attrName>
                                        </p:attrNameLst>
                                      </p:cBhvr>
                                      <p:tavLst>
                                        <p:tav tm="0">
                                          <p:val>
                                            <p:fltVal val="0"/>
                                          </p:val>
                                        </p:tav>
                                        <p:tav tm="100000">
                                          <p:val>
                                            <p:strVal val="#ppt_w"/>
                                          </p:val>
                                        </p:tav>
                                      </p:tavLst>
                                    </p:anim>
                                    <p:anim calcmode="lin" valueType="num">
                                      <p:cBhvr>
                                        <p:cTn id="40" dur="500" fill="hold"/>
                                        <p:tgtEl>
                                          <p:spTgt spid="28"/>
                                        </p:tgtEl>
                                        <p:attrNameLst>
                                          <p:attrName>ppt_h</p:attrName>
                                        </p:attrNameLst>
                                      </p:cBhvr>
                                      <p:tavLst>
                                        <p:tav tm="0">
                                          <p:val>
                                            <p:fltVal val="0"/>
                                          </p:val>
                                        </p:tav>
                                        <p:tav tm="100000">
                                          <p:val>
                                            <p:strVal val="#ppt_h"/>
                                          </p:val>
                                        </p:tav>
                                      </p:tavLst>
                                    </p:anim>
                                    <p:animEffect transition="in" filter="fade">
                                      <p:cBhvr>
                                        <p:cTn id="41" dur="500"/>
                                        <p:tgtEl>
                                          <p:spTgt spid="28"/>
                                        </p:tgtEl>
                                      </p:cBhvr>
                                    </p:animEffect>
                                  </p:childTnLst>
                                </p:cTn>
                              </p:par>
                              <p:par>
                                <p:cTn id="42" presetID="53" presetClass="entr" presetSubtype="16" fill="hold" grpId="0" nodeType="withEffect">
                                  <p:stCondLst>
                                    <p:cond delay="1900"/>
                                  </p:stCondLst>
                                  <p:childTnLst>
                                    <p:set>
                                      <p:cBhvr>
                                        <p:cTn id="43" dur="1" fill="hold">
                                          <p:stCondLst>
                                            <p:cond delay="0"/>
                                          </p:stCondLst>
                                        </p:cTn>
                                        <p:tgtEl>
                                          <p:spTgt spid="29"/>
                                        </p:tgtEl>
                                        <p:attrNameLst>
                                          <p:attrName>style.visibility</p:attrName>
                                        </p:attrNameLst>
                                      </p:cBhvr>
                                      <p:to>
                                        <p:strVal val="visible"/>
                                      </p:to>
                                    </p:set>
                                    <p:anim calcmode="lin" valueType="num">
                                      <p:cBhvr>
                                        <p:cTn id="44" dur="500" fill="hold"/>
                                        <p:tgtEl>
                                          <p:spTgt spid="29"/>
                                        </p:tgtEl>
                                        <p:attrNameLst>
                                          <p:attrName>ppt_w</p:attrName>
                                        </p:attrNameLst>
                                      </p:cBhvr>
                                      <p:tavLst>
                                        <p:tav tm="0">
                                          <p:val>
                                            <p:fltVal val="0"/>
                                          </p:val>
                                        </p:tav>
                                        <p:tav tm="100000">
                                          <p:val>
                                            <p:strVal val="#ppt_w"/>
                                          </p:val>
                                        </p:tav>
                                      </p:tavLst>
                                    </p:anim>
                                    <p:anim calcmode="lin" valueType="num">
                                      <p:cBhvr>
                                        <p:cTn id="45" dur="500" fill="hold"/>
                                        <p:tgtEl>
                                          <p:spTgt spid="29"/>
                                        </p:tgtEl>
                                        <p:attrNameLst>
                                          <p:attrName>ppt_h</p:attrName>
                                        </p:attrNameLst>
                                      </p:cBhvr>
                                      <p:tavLst>
                                        <p:tav tm="0">
                                          <p:val>
                                            <p:fltVal val="0"/>
                                          </p:val>
                                        </p:tav>
                                        <p:tav tm="100000">
                                          <p:val>
                                            <p:strVal val="#ppt_h"/>
                                          </p:val>
                                        </p:tav>
                                      </p:tavLst>
                                    </p:anim>
                                    <p:animEffect transition="in" filter="fade">
                                      <p:cBhvr>
                                        <p:cTn id="46" dur="500"/>
                                        <p:tgtEl>
                                          <p:spTgt spid="29"/>
                                        </p:tgtEl>
                                      </p:cBhvr>
                                    </p:animEffect>
                                  </p:childTnLst>
                                </p:cTn>
                              </p:par>
                              <p:par>
                                <p:cTn id="47" presetID="53" presetClass="entr" presetSubtype="16" fill="hold" grpId="0" nodeType="withEffect">
                                  <p:stCondLst>
                                    <p:cond delay="1400"/>
                                  </p:stCondLst>
                                  <p:childTnLst>
                                    <p:set>
                                      <p:cBhvr>
                                        <p:cTn id="48" dur="1" fill="hold">
                                          <p:stCondLst>
                                            <p:cond delay="0"/>
                                          </p:stCondLst>
                                        </p:cTn>
                                        <p:tgtEl>
                                          <p:spTgt spid="27"/>
                                        </p:tgtEl>
                                        <p:attrNameLst>
                                          <p:attrName>style.visibility</p:attrName>
                                        </p:attrNameLst>
                                      </p:cBhvr>
                                      <p:to>
                                        <p:strVal val="visible"/>
                                      </p:to>
                                    </p:set>
                                    <p:anim calcmode="lin" valueType="num">
                                      <p:cBhvr>
                                        <p:cTn id="49" dur="500" fill="hold"/>
                                        <p:tgtEl>
                                          <p:spTgt spid="27"/>
                                        </p:tgtEl>
                                        <p:attrNameLst>
                                          <p:attrName>ppt_w</p:attrName>
                                        </p:attrNameLst>
                                      </p:cBhvr>
                                      <p:tavLst>
                                        <p:tav tm="0">
                                          <p:val>
                                            <p:fltVal val="0"/>
                                          </p:val>
                                        </p:tav>
                                        <p:tav tm="100000">
                                          <p:val>
                                            <p:strVal val="#ppt_w"/>
                                          </p:val>
                                        </p:tav>
                                      </p:tavLst>
                                    </p:anim>
                                    <p:anim calcmode="lin" valueType="num">
                                      <p:cBhvr>
                                        <p:cTn id="50" dur="500" fill="hold"/>
                                        <p:tgtEl>
                                          <p:spTgt spid="27"/>
                                        </p:tgtEl>
                                        <p:attrNameLst>
                                          <p:attrName>ppt_h</p:attrName>
                                        </p:attrNameLst>
                                      </p:cBhvr>
                                      <p:tavLst>
                                        <p:tav tm="0">
                                          <p:val>
                                            <p:fltVal val="0"/>
                                          </p:val>
                                        </p:tav>
                                        <p:tav tm="100000">
                                          <p:val>
                                            <p:strVal val="#ppt_h"/>
                                          </p:val>
                                        </p:tav>
                                      </p:tavLst>
                                    </p:anim>
                                    <p:animEffect transition="in" filter="fade">
                                      <p:cBhvr>
                                        <p:cTn id="51" dur="500"/>
                                        <p:tgtEl>
                                          <p:spTgt spid="27"/>
                                        </p:tgtEl>
                                      </p:cBhvr>
                                    </p:animEffect>
                                  </p:childTnLst>
                                </p:cTn>
                              </p:par>
                              <p:par>
                                <p:cTn id="52" presetID="53" presetClass="entr" presetSubtype="16" fill="hold" grpId="0" nodeType="withEffect">
                                  <p:stCondLst>
                                    <p:cond delay="2200"/>
                                  </p:stCondLst>
                                  <p:childTnLst>
                                    <p:set>
                                      <p:cBhvr>
                                        <p:cTn id="53" dur="1" fill="hold">
                                          <p:stCondLst>
                                            <p:cond delay="0"/>
                                          </p:stCondLst>
                                        </p:cTn>
                                        <p:tgtEl>
                                          <p:spTgt spid="30"/>
                                        </p:tgtEl>
                                        <p:attrNameLst>
                                          <p:attrName>style.visibility</p:attrName>
                                        </p:attrNameLst>
                                      </p:cBhvr>
                                      <p:to>
                                        <p:strVal val="visible"/>
                                      </p:to>
                                    </p:set>
                                    <p:anim calcmode="lin" valueType="num">
                                      <p:cBhvr>
                                        <p:cTn id="54" dur="500" fill="hold"/>
                                        <p:tgtEl>
                                          <p:spTgt spid="30"/>
                                        </p:tgtEl>
                                        <p:attrNameLst>
                                          <p:attrName>ppt_w</p:attrName>
                                        </p:attrNameLst>
                                      </p:cBhvr>
                                      <p:tavLst>
                                        <p:tav tm="0">
                                          <p:val>
                                            <p:fltVal val="0"/>
                                          </p:val>
                                        </p:tav>
                                        <p:tav tm="100000">
                                          <p:val>
                                            <p:strVal val="#ppt_w"/>
                                          </p:val>
                                        </p:tav>
                                      </p:tavLst>
                                    </p:anim>
                                    <p:anim calcmode="lin" valueType="num">
                                      <p:cBhvr>
                                        <p:cTn id="55" dur="500" fill="hold"/>
                                        <p:tgtEl>
                                          <p:spTgt spid="30"/>
                                        </p:tgtEl>
                                        <p:attrNameLst>
                                          <p:attrName>ppt_h</p:attrName>
                                        </p:attrNameLst>
                                      </p:cBhvr>
                                      <p:tavLst>
                                        <p:tav tm="0">
                                          <p:val>
                                            <p:fltVal val="0"/>
                                          </p:val>
                                        </p:tav>
                                        <p:tav tm="100000">
                                          <p:val>
                                            <p:strVal val="#ppt_h"/>
                                          </p:val>
                                        </p:tav>
                                      </p:tavLst>
                                    </p:anim>
                                    <p:animEffect transition="in" filter="fade">
                                      <p:cBhvr>
                                        <p:cTn id="56" dur="500"/>
                                        <p:tgtEl>
                                          <p:spTgt spid="30"/>
                                        </p:tgtEl>
                                      </p:cBhvr>
                                    </p:animEffect>
                                  </p:childTnLst>
                                </p:cTn>
                              </p:par>
                            </p:childTnLst>
                          </p:cTn>
                        </p:par>
                        <p:par>
                          <p:cTn id="57" fill="hold">
                            <p:stCondLst>
                              <p:cond delay="2700"/>
                            </p:stCondLst>
                            <p:childTnLst>
                              <p:par>
                                <p:cTn id="58" presetID="2" presetClass="entr" presetSubtype="8" decel="100000" fill="hold" grpId="0" nodeType="after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additive="base">
                                        <p:cTn id="60" dur="500" fill="hold"/>
                                        <p:tgtEl>
                                          <p:spTgt spid="31"/>
                                        </p:tgtEl>
                                        <p:attrNameLst>
                                          <p:attrName>ppt_x</p:attrName>
                                        </p:attrNameLst>
                                      </p:cBhvr>
                                      <p:tavLst>
                                        <p:tav tm="0">
                                          <p:val>
                                            <p:strVal val="0-#ppt_w/2"/>
                                          </p:val>
                                        </p:tav>
                                        <p:tav tm="100000">
                                          <p:val>
                                            <p:strVal val="#ppt_x"/>
                                          </p:val>
                                        </p:tav>
                                      </p:tavLst>
                                    </p:anim>
                                    <p:anim calcmode="lin" valueType="num">
                                      <p:cBhvr additive="base">
                                        <p:cTn id="61" dur="500" fill="hold"/>
                                        <p:tgtEl>
                                          <p:spTgt spid="31"/>
                                        </p:tgtEl>
                                        <p:attrNameLst>
                                          <p:attrName>ppt_y</p:attrName>
                                        </p:attrNameLst>
                                      </p:cBhvr>
                                      <p:tavLst>
                                        <p:tav tm="0">
                                          <p:val>
                                            <p:strVal val="#ppt_y"/>
                                          </p:val>
                                        </p:tav>
                                        <p:tav tm="100000">
                                          <p:val>
                                            <p:strVal val="#ppt_y"/>
                                          </p:val>
                                        </p:tav>
                                      </p:tavLst>
                                    </p:anim>
                                  </p:childTnLst>
                                </p:cTn>
                              </p:par>
                              <p:par>
                                <p:cTn id="62" presetID="2" presetClass="entr" presetSubtype="8" decel="100000" fill="hold" grpId="0" nodeType="withEffect">
                                  <p:stCondLst>
                                    <p:cond delay="100"/>
                                  </p:stCondLst>
                                  <p:childTnLst>
                                    <p:set>
                                      <p:cBhvr>
                                        <p:cTn id="63" dur="1" fill="hold">
                                          <p:stCondLst>
                                            <p:cond delay="0"/>
                                          </p:stCondLst>
                                        </p:cTn>
                                        <p:tgtEl>
                                          <p:spTgt spid="32"/>
                                        </p:tgtEl>
                                        <p:attrNameLst>
                                          <p:attrName>style.visibility</p:attrName>
                                        </p:attrNameLst>
                                      </p:cBhvr>
                                      <p:to>
                                        <p:strVal val="visible"/>
                                      </p:to>
                                    </p:set>
                                    <p:anim calcmode="lin" valueType="num">
                                      <p:cBhvr additive="base">
                                        <p:cTn id="64" dur="500" fill="hold"/>
                                        <p:tgtEl>
                                          <p:spTgt spid="32"/>
                                        </p:tgtEl>
                                        <p:attrNameLst>
                                          <p:attrName>ppt_x</p:attrName>
                                        </p:attrNameLst>
                                      </p:cBhvr>
                                      <p:tavLst>
                                        <p:tav tm="0">
                                          <p:val>
                                            <p:strVal val="0-#ppt_w/2"/>
                                          </p:val>
                                        </p:tav>
                                        <p:tav tm="100000">
                                          <p:val>
                                            <p:strVal val="#ppt_x"/>
                                          </p:val>
                                        </p:tav>
                                      </p:tavLst>
                                    </p:anim>
                                    <p:anim calcmode="lin" valueType="num">
                                      <p:cBhvr additive="base">
                                        <p:cTn id="65" dur="500" fill="hold"/>
                                        <p:tgtEl>
                                          <p:spTgt spid="32"/>
                                        </p:tgtEl>
                                        <p:attrNameLst>
                                          <p:attrName>ppt_y</p:attrName>
                                        </p:attrNameLst>
                                      </p:cBhvr>
                                      <p:tavLst>
                                        <p:tav tm="0">
                                          <p:val>
                                            <p:strVal val="#ppt_y"/>
                                          </p:val>
                                        </p:tav>
                                        <p:tav tm="100000">
                                          <p:val>
                                            <p:strVal val="#ppt_y"/>
                                          </p:val>
                                        </p:tav>
                                      </p:tavLst>
                                    </p:anim>
                                  </p:childTnLst>
                                </p:cTn>
                              </p:par>
                              <p:par>
                                <p:cTn id="66" presetID="2" presetClass="entr" presetSubtype="2" decel="100000" fill="hold" grpId="0" nodeType="withEffect">
                                  <p:stCondLst>
                                    <p:cond delay="200"/>
                                  </p:stCondLst>
                                  <p:childTnLst>
                                    <p:set>
                                      <p:cBhvr>
                                        <p:cTn id="67" dur="1" fill="hold">
                                          <p:stCondLst>
                                            <p:cond delay="0"/>
                                          </p:stCondLst>
                                        </p:cTn>
                                        <p:tgtEl>
                                          <p:spTgt spid="33"/>
                                        </p:tgtEl>
                                        <p:attrNameLst>
                                          <p:attrName>style.visibility</p:attrName>
                                        </p:attrNameLst>
                                      </p:cBhvr>
                                      <p:to>
                                        <p:strVal val="visible"/>
                                      </p:to>
                                    </p:set>
                                    <p:anim calcmode="lin" valueType="num">
                                      <p:cBhvr additive="base">
                                        <p:cTn id="68" dur="500" fill="hold"/>
                                        <p:tgtEl>
                                          <p:spTgt spid="33"/>
                                        </p:tgtEl>
                                        <p:attrNameLst>
                                          <p:attrName>ppt_x</p:attrName>
                                        </p:attrNameLst>
                                      </p:cBhvr>
                                      <p:tavLst>
                                        <p:tav tm="0">
                                          <p:val>
                                            <p:strVal val="1+#ppt_w/2"/>
                                          </p:val>
                                        </p:tav>
                                        <p:tav tm="100000">
                                          <p:val>
                                            <p:strVal val="#ppt_x"/>
                                          </p:val>
                                        </p:tav>
                                      </p:tavLst>
                                    </p:anim>
                                    <p:anim calcmode="lin" valueType="num">
                                      <p:cBhvr additive="base">
                                        <p:cTn id="69" dur="500" fill="hold"/>
                                        <p:tgtEl>
                                          <p:spTgt spid="33"/>
                                        </p:tgtEl>
                                        <p:attrNameLst>
                                          <p:attrName>ppt_y</p:attrName>
                                        </p:attrNameLst>
                                      </p:cBhvr>
                                      <p:tavLst>
                                        <p:tav tm="0">
                                          <p:val>
                                            <p:strVal val="#ppt_y"/>
                                          </p:val>
                                        </p:tav>
                                        <p:tav tm="100000">
                                          <p:val>
                                            <p:strVal val="#ppt_y"/>
                                          </p:val>
                                        </p:tav>
                                      </p:tavLst>
                                    </p:anim>
                                  </p:childTnLst>
                                </p:cTn>
                              </p:par>
                              <p:par>
                                <p:cTn id="70" presetID="2" presetClass="entr" presetSubtype="2" decel="100000" fill="hold" grpId="0" nodeType="withEffect">
                                  <p:stCondLst>
                                    <p:cond delay="300"/>
                                  </p:stCondLst>
                                  <p:childTnLst>
                                    <p:set>
                                      <p:cBhvr>
                                        <p:cTn id="71" dur="1" fill="hold">
                                          <p:stCondLst>
                                            <p:cond delay="0"/>
                                          </p:stCondLst>
                                        </p:cTn>
                                        <p:tgtEl>
                                          <p:spTgt spid="34"/>
                                        </p:tgtEl>
                                        <p:attrNameLst>
                                          <p:attrName>style.visibility</p:attrName>
                                        </p:attrNameLst>
                                      </p:cBhvr>
                                      <p:to>
                                        <p:strVal val="visible"/>
                                      </p:to>
                                    </p:set>
                                    <p:anim calcmode="lin" valueType="num">
                                      <p:cBhvr additive="base">
                                        <p:cTn id="72" dur="500" fill="hold"/>
                                        <p:tgtEl>
                                          <p:spTgt spid="34"/>
                                        </p:tgtEl>
                                        <p:attrNameLst>
                                          <p:attrName>ppt_x</p:attrName>
                                        </p:attrNameLst>
                                      </p:cBhvr>
                                      <p:tavLst>
                                        <p:tav tm="0">
                                          <p:val>
                                            <p:strVal val="1+#ppt_w/2"/>
                                          </p:val>
                                        </p:tav>
                                        <p:tav tm="100000">
                                          <p:val>
                                            <p:strVal val="#ppt_x"/>
                                          </p:val>
                                        </p:tav>
                                      </p:tavLst>
                                    </p:anim>
                                    <p:anim calcmode="lin" valueType="num">
                                      <p:cBhvr additive="base">
                                        <p:cTn id="73" dur="500" fill="hold"/>
                                        <p:tgtEl>
                                          <p:spTgt spid="34"/>
                                        </p:tgtEl>
                                        <p:attrNameLst>
                                          <p:attrName>ppt_y</p:attrName>
                                        </p:attrNameLst>
                                      </p:cBhvr>
                                      <p:tavLst>
                                        <p:tav tm="0">
                                          <p:val>
                                            <p:strVal val="#ppt_y"/>
                                          </p:val>
                                        </p:tav>
                                        <p:tav tm="100000">
                                          <p:val>
                                            <p:strVal val="#ppt_y"/>
                                          </p:val>
                                        </p:tav>
                                      </p:tavLst>
                                    </p:anim>
                                  </p:childTnLst>
                                </p:cTn>
                              </p:par>
                              <p:par>
                                <p:cTn id="74" presetID="2" presetClass="entr" presetSubtype="8" decel="100000" fill="hold" grpId="0" nodeType="withEffect">
                                  <p:stCondLst>
                                    <p:cond delay="400"/>
                                  </p:stCondLst>
                                  <p:childTnLst>
                                    <p:set>
                                      <p:cBhvr>
                                        <p:cTn id="75" dur="1" fill="hold">
                                          <p:stCondLst>
                                            <p:cond delay="0"/>
                                          </p:stCondLst>
                                        </p:cTn>
                                        <p:tgtEl>
                                          <p:spTgt spid="35"/>
                                        </p:tgtEl>
                                        <p:attrNameLst>
                                          <p:attrName>style.visibility</p:attrName>
                                        </p:attrNameLst>
                                      </p:cBhvr>
                                      <p:to>
                                        <p:strVal val="visible"/>
                                      </p:to>
                                    </p:set>
                                    <p:anim calcmode="lin" valueType="num">
                                      <p:cBhvr additive="base">
                                        <p:cTn id="76" dur="500" fill="hold"/>
                                        <p:tgtEl>
                                          <p:spTgt spid="35"/>
                                        </p:tgtEl>
                                        <p:attrNameLst>
                                          <p:attrName>ppt_x</p:attrName>
                                        </p:attrNameLst>
                                      </p:cBhvr>
                                      <p:tavLst>
                                        <p:tav tm="0">
                                          <p:val>
                                            <p:strVal val="0-#ppt_w/2"/>
                                          </p:val>
                                        </p:tav>
                                        <p:tav tm="100000">
                                          <p:val>
                                            <p:strVal val="#ppt_x"/>
                                          </p:val>
                                        </p:tav>
                                      </p:tavLst>
                                    </p:anim>
                                    <p:anim calcmode="lin" valueType="num">
                                      <p:cBhvr additive="base">
                                        <p:cTn id="7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p:bldP spid="32" grpId="0"/>
      <p:bldP spid="33" grpId="0"/>
      <p:bldP spid="34" grpId="0"/>
      <p:bldP spid="3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2"/>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cs typeface="+mn-ea"/>
                <a:sym typeface="+mn-lt"/>
              </a:rPr>
              <a:t>短期盈利计划</a:t>
            </a:r>
            <a:endParaRPr lang="zh-CN" altLang="en-US" dirty="0">
              <a:solidFill>
                <a:schemeClr val="tx1">
                  <a:lumMod val="65000"/>
                  <a:lumOff val="35000"/>
                </a:schemeClr>
              </a:solidFill>
              <a:cs typeface="+mn-ea"/>
              <a:sym typeface="+mn-lt"/>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7648023" y="1844824"/>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cs typeface="+mn-ea"/>
                <a:sym typeface="+mn-lt"/>
              </a:rPr>
              <a:t>点击输入标题</a:t>
            </a:r>
            <a:endParaRPr lang="zh-CN" altLang="en-US" b="1" dirty="0">
              <a:solidFill>
                <a:schemeClr val="tx1">
                  <a:lumMod val="65000"/>
                  <a:lumOff val="35000"/>
                </a:schemeClr>
              </a:solidFill>
              <a:cs typeface="+mn-ea"/>
              <a:sym typeface="+mn-lt"/>
            </a:endParaRPr>
          </a:p>
        </p:txBody>
      </p:sp>
      <p:sp>
        <p:nvSpPr>
          <p:cNvPr id="17" name="矩形 16"/>
          <p:cNvSpPr/>
          <p:nvPr/>
        </p:nvSpPr>
        <p:spPr>
          <a:xfrm>
            <a:off x="7635059" y="4023926"/>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cs typeface="+mn-ea"/>
                <a:sym typeface="+mn-lt"/>
              </a:rPr>
              <a:t>点击输入标题</a:t>
            </a:r>
            <a:endParaRPr lang="zh-CN" altLang="en-US" b="1" dirty="0">
              <a:solidFill>
                <a:schemeClr val="tx1">
                  <a:lumMod val="65000"/>
                  <a:lumOff val="35000"/>
                </a:schemeClr>
              </a:solidFill>
              <a:cs typeface="+mn-ea"/>
              <a:sym typeface="+mn-lt"/>
            </a:endParaRPr>
          </a:p>
        </p:txBody>
      </p:sp>
      <p:sp>
        <p:nvSpPr>
          <p:cNvPr id="18" name="矩形 17"/>
          <p:cNvSpPr/>
          <p:nvPr/>
        </p:nvSpPr>
        <p:spPr>
          <a:xfrm>
            <a:off x="2641204" y="2901219"/>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cs typeface="+mn-ea"/>
                <a:sym typeface="+mn-lt"/>
              </a:rPr>
              <a:t>点击输入标题</a:t>
            </a:r>
            <a:endParaRPr lang="zh-CN" altLang="en-US" b="1" dirty="0">
              <a:solidFill>
                <a:schemeClr val="tx1">
                  <a:lumMod val="65000"/>
                  <a:lumOff val="35000"/>
                </a:schemeClr>
              </a:solidFill>
              <a:cs typeface="+mn-ea"/>
              <a:sym typeface="+mn-lt"/>
            </a:endParaRPr>
          </a:p>
        </p:txBody>
      </p:sp>
      <p:sp>
        <p:nvSpPr>
          <p:cNvPr id="19" name="等腰三角形 18"/>
          <p:cNvSpPr>
            <a:spLocks noChangeAspect="1" noChangeArrowheads="1"/>
          </p:cNvSpPr>
          <p:nvPr/>
        </p:nvSpPr>
        <p:spPr bwMode="auto">
          <a:xfrm rot="5400000" flipV="1">
            <a:off x="7339679" y="2255405"/>
            <a:ext cx="239249" cy="206315"/>
          </a:xfrm>
          <a:prstGeom prst="triangle">
            <a:avLst>
              <a:gd name="adj" fmla="val 50000"/>
            </a:avLst>
          </a:prstGeom>
          <a:solidFill>
            <a:schemeClr val="accent5">
              <a:lumMod val="75000"/>
            </a:schemeClr>
          </a:solidFill>
          <a:ln>
            <a:noFill/>
          </a:ln>
          <a:extLst/>
        </p:spPr>
        <p:txBody>
          <a:bodyPr lIns="91431" tIns="45716" rIns="91431" bIns="4571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000">
              <a:solidFill>
                <a:schemeClr val="tx1">
                  <a:lumMod val="65000"/>
                  <a:lumOff val="35000"/>
                </a:schemeClr>
              </a:solidFill>
              <a:latin typeface="+mn-lt"/>
              <a:ea typeface="+mn-ea"/>
              <a:cs typeface="+mn-ea"/>
              <a:sym typeface="+mn-lt"/>
            </a:endParaRPr>
          </a:p>
        </p:txBody>
      </p:sp>
      <p:sp>
        <p:nvSpPr>
          <p:cNvPr id="20" name="矩形 47"/>
          <p:cNvSpPr>
            <a:spLocks noChangeArrowheads="1"/>
          </p:cNvSpPr>
          <p:nvPr/>
        </p:nvSpPr>
        <p:spPr bwMode="auto">
          <a:xfrm>
            <a:off x="7635062" y="2161206"/>
            <a:ext cx="2822407"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latin typeface="+mn-lt"/>
                <a:ea typeface="+mn-ea"/>
                <a:cs typeface="+mn-ea"/>
                <a:sym typeface="+mn-lt"/>
              </a:rPr>
              <a:t>在此录入上述图表</a:t>
            </a:r>
            <a:r>
              <a:rPr lang="zh-CN" altLang="en-US" sz="1400" dirty="0" smtClean="0">
                <a:solidFill>
                  <a:schemeClr val="tx1">
                    <a:lumMod val="65000"/>
                    <a:lumOff val="35000"/>
                  </a:schemeClr>
                </a:solidFill>
                <a:latin typeface="+mn-lt"/>
                <a:ea typeface="+mn-ea"/>
                <a:cs typeface="+mn-ea"/>
                <a:sym typeface="+mn-lt"/>
              </a:rPr>
              <a:t>的</a:t>
            </a:r>
            <a:r>
              <a:rPr lang="zh-CN" altLang="en-US" sz="1400" dirty="0">
                <a:solidFill>
                  <a:schemeClr val="tx1">
                    <a:lumMod val="65000"/>
                    <a:lumOff val="35000"/>
                  </a:schemeClr>
                </a:solidFill>
                <a:latin typeface="+mn-lt"/>
                <a:ea typeface="+mn-ea"/>
                <a:cs typeface="+mn-ea"/>
                <a:sym typeface="+mn-lt"/>
              </a:rPr>
              <a:t>综合</a:t>
            </a:r>
            <a:r>
              <a:rPr lang="zh-CN" altLang="en-US" sz="1400" dirty="0" smtClean="0">
                <a:solidFill>
                  <a:schemeClr val="tx1">
                    <a:lumMod val="65000"/>
                    <a:lumOff val="35000"/>
                  </a:schemeClr>
                </a:solidFill>
                <a:latin typeface="+mn-lt"/>
                <a:ea typeface="+mn-ea"/>
                <a:cs typeface="+mn-ea"/>
                <a:sym typeface="+mn-lt"/>
              </a:rPr>
              <a:t>描述</a:t>
            </a:r>
            <a:r>
              <a:rPr lang="zh-CN" altLang="en-US" sz="1400" dirty="0">
                <a:solidFill>
                  <a:schemeClr val="tx1">
                    <a:lumMod val="65000"/>
                    <a:lumOff val="35000"/>
                  </a:schemeClr>
                </a:solidFill>
                <a:latin typeface="+mn-lt"/>
                <a:ea typeface="+mn-ea"/>
                <a:cs typeface="+mn-ea"/>
                <a:sym typeface="+mn-lt"/>
              </a:rPr>
              <a:t>说明，在此录入上述图表</a:t>
            </a:r>
            <a:r>
              <a:rPr lang="zh-CN" altLang="en-US" sz="1400" dirty="0" smtClean="0">
                <a:solidFill>
                  <a:schemeClr val="tx1">
                    <a:lumMod val="65000"/>
                    <a:lumOff val="35000"/>
                  </a:schemeClr>
                </a:solidFill>
                <a:latin typeface="+mn-lt"/>
                <a:ea typeface="+mn-ea"/>
                <a:cs typeface="+mn-ea"/>
                <a:sym typeface="+mn-lt"/>
              </a:rPr>
              <a:t>的</a:t>
            </a:r>
            <a:r>
              <a:rPr lang="zh-CN" altLang="en-US" sz="1400" dirty="0">
                <a:solidFill>
                  <a:schemeClr val="tx1">
                    <a:lumMod val="65000"/>
                    <a:lumOff val="35000"/>
                  </a:schemeClr>
                </a:solidFill>
                <a:latin typeface="+mn-lt"/>
                <a:ea typeface="+mn-ea"/>
                <a:cs typeface="+mn-ea"/>
                <a:sym typeface="+mn-lt"/>
              </a:rPr>
              <a:t>综合</a:t>
            </a:r>
            <a:r>
              <a:rPr lang="zh-CN" altLang="en-US" sz="1400" dirty="0" smtClean="0">
                <a:solidFill>
                  <a:schemeClr val="tx1">
                    <a:lumMod val="65000"/>
                    <a:lumOff val="35000"/>
                  </a:schemeClr>
                </a:solidFill>
                <a:latin typeface="+mn-lt"/>
                <a:ea typeface="+mn-ea"/>
                <a:cs typeface="+mn-ea"/>
                <a:sym typeface="+mn-lt"/>
              </a:rPr>
              <a:t>描述</a:t>
            </a:r>
            <a:r>
              <a:rPr lang="zh-CN" altLang="en-US" sz="1400" dirty="0">
                <a:solidFill>
                  <a:schemeClr val="tx1">
                    <a:lumMod val="65000"/>
                    <a:lumOff val="35000"/>
                  </a:schemeClr>
                </a:solidFill>
                <a:latin typeface="+mn-lt"/>
                <a:ea typeface="+mn-ea"/>
                <a:cs typeface="+mn-ea"/>
                <a:sym typeface="+mn-lt"/>
              </a:rPr>
              <a:t>说明，在此录入上述图表</a:t>
            </a:r>
            <a:r>
              <a:rPr lang="zh-CN" altLang="en-US" sz="1400" dirty="0" smtClean="0">
                <a:solidFill>
                  <a:schemeClr val="tx1">
                    <a:lumMod val="65000"/>
                    <a:lumOff val="35000"/>
                  </a:schemeClr>
                </a:solidFill>
                <a:latin typeface="+mn-lt"/>
                <a:ea typeface="+mn-ea"/>
                <a:cs typeface="+mn-ea"/>
                <a:sym typeface="+mn-lt"/>
              </a:rPr>
              <a:t>的综合描述说明。</a:t>
            </a:r>
            <a:endParaRPr lang="zh-CN" altLang="en-US" sz="1400" dirty="0">
              <a:solidFill>
                <a:schemeClr val="tx1">
                  <a:lumMod val="65000"/>
                  <a:lumOff val="35000"/>
                </a:schemeClr>
              </a:solidFill>
              <a:latin typeface="+mn-lt"/>
              <a:ea typeface="+mn-ea"/>
              <a:cs typeface="+mn-ea"/>
              <a:sym typeface="+mn-lt"/>
            </a:endParaRPr>
          </a:p>
        </p:txBody>
      </p:sp>
      <p:sp>
        <p:nvSpPr>
          <p:cNvPr id="21" name="等腰三角形 18"/>
          <p:cNvSpPr>
            <a:spLocks noChangeAspect="1" noChangeArrowheads="1"/>
          </p:cNvSpPr>
          <p:nvPr/>
        </p:nvSpPr>
        <p:spPr bwMode="auto">
          <a:xfrm rot="5400000" flipV="1">
            <a:off x="7339679" y="4438473"/>
            <a:ext cx="239249" cy="206315"/>
          </a:xfrm>
          <a:prstGeom prst="triangle">
            <a:avLst>
              <a:gd name="adj" fmla="val 50000"/>
            </a:avLst>
          </a:prstGeom>
          <a:solidFill>
            <a:schemeClr val="accent1">
              <a:lumMod val="75000"/>
            </a:schemeClr>
          </a:solidFill>
          <a:ln>
            <a:noFill/>
          </a:ln>
          <a:extLst/>
        </p:spPr>
        <p:txBody>
          <a:bodyPr lIns="91431" tIns="45716" rIns="91431" bIns="4571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000">
              <a:solidFill>
                <a:schemeClr val="tx1">
                  <a:lumMod val="65000"/>
                  <a:lumOff val="35000"/>
                </a:schemeClr>
              </a:solidFill>
              <a:latin typeface="+mn-lt"/>
              <a:ea typeface="+mn-ea"/>
              <a:cs typeface="+mn-ea"/>
              <a:sym typeface="+mn-lt"/>
            </a:endParaRPr>
          </a:p>
        </p:txBody>
      </p:sp>
      <p:sp>
        <p:nvSpPr>
          <p:cNvPr id="22" name="矩形 47"/>
          <p:cNvSpPr>
            <a:spLocks noChangeArrowheads="1"/>
          </p:cNvSpPr>
          <p:nvPr/>
        </p:nvSpPr>
        <p:spPr bwMode="auto">
          <a:xfrm>
            <a:off x="7635062" y="4344278"/>
            <a:ext cx="2822407"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latin typeface="+mn-lt"/>
                <a:ea typeface="+mn-ea"/>
                <a:cs typeface="+mn-ea"/>
                <a:sym typeface="+mn-lt"/>
              </a:rPr>
              <a:t>在此录入上述图表</a:t>
            </a:r>
            <a:r>
              <a:rPr lang="zh-CN" altLang="en-US" sz="1400" dirty="0" smtClean="0">
                <a:solidFill>
                  <a:schemeClr val="tx1">
                    <a:lumMod val="65000"/>
                    <a:lumOff val="35000"/>
                  </a:schemeClr>
                </a:solidFill>
                <a:latin typeface="+mn-lt"/>
                <a:ea typeface="+mn-ea"/>
                <a:cs typeface="+mn-ea"/>
                <a:sym typeface="+mn-lt"/>
              </a:rPr>
              <a:t>的综合描述</a:t>
            </a:r>
            <a:r>
              <a:rPr lang="zh-CN" altLang="en-US" sz="1400" dirty="0">
                <a:solidFill>
                  <a:schemeClr val="tx1">
                    <a:lumMod val="65000"/>
                    <a:lumOff val="35000"/>
                  </a:schemeClr>
                </a:solidFill>
                <a:latin typeface="+mn-lt"/>
                <a:ea typeface="+mn-ea"/>
                <a:cs typeface="+mn-ea"/>
                <a:sym typeface="+mn-lt"/>
              </a:rPr>
              <a:t>说明，在此录入上述图表的综合描述说明，在此录入上述图表的综合描述</a:t>
            </a:r>
            <a:r>
              <a:rPr lang="zh-CN" altLang="en-US" sz="1400" dirty="0" smtClean="0">
                <a:solidFill>
                  <a:schemeClr val="tx1">
                    <a:lumMod val="65000"/>
                    <a:lumOff val="35000"/>
                  </a:schemeClr>
                </a:solidFill>
                <a:latin typeface="+mn-lt"/>
                <a:ea typeface="+mn-ea"/>
                <a:cs typeface="+mn-ea"/>
                <a:sym typeface="+mn-lt"/>
              </a:rPr>
              <a:t>说明。</a:t>
            </a:r>
            <a:endParaRPr lang="zh-CN" altLang="en-US" sz="1400" dirty="0">
              <a:solidFill>
                <a:schemeClr val="tx1">
                  <a:lumMod val="65000"/>
                  <a:lumOff val="35000"/>
                </a:schemeClr>
              </a:solidFill>
              <a:latin typeface="+mn-lt"/>
              <a:ea typeface="+mn-ea"/>
              <a:cs typeface="+mn-ea"/>
              <a:sym typeface="+mn-lt"/>
            </a:endParaRPr>
          </a:p>
        </p:txBody>
      </p:sp>
      <p:sp>
        <p:nvSpPr>
          <p:cNvPr id="23" name="等腰三角形 18"/>
          <p:cNvSpPr>
            <a:spLocks noChangeAspect="1" noChangeArrowheads="1"/>
          </p:cNvSpPr>
          <p:nvPr/>
        </p:nvSpPr>
        <p:spPr bwMode="auto">
          <a:xfrm rot="16200000" flipH="1" flipV="1">
            <a:off x="4269368" y="3308517"/>
            <a:ext cx="239249" cy="206315"/>
          </a:xfrm>
          <a:prstGeom prst="triangle">
            <a:avLst>
              <a:gd name="adj" fmla="val 50000"/>
            </a:avLst>
          </a:prstGeom>
          <a:solidFill>
            <a:schemeClr val="accent2"/>
          </a:solidFill>
          <a:ln>
            <a:noFill/>
          </a:ln>
          <a:extLst/>
        </p:spPr>
        <p:txBody>
          <a:bodyPr lIns="91431" tIns="45716" rIns="91431" bIns="4571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000">
              <a:solidFill>
                <a:schemeClr val="tx1">
                  <a:lumMod val="65000"/>
                  <a:lumOff val="35000"/>
                </a:schemeClr>
              </a:solidFill>
              <a:latin typeface="+mn-lt"/>
              <a:ea typeface="+mn-ea"/>
              <a:cs typeface="+mn-ea"/>
              <a:sym typeface="+mn-lt"/>
            </a:endParaRPr>
          </a:p>
        </p:txBody>
      </p:sp>
      <p:sp>
        <p:nvSpPr>
          <p:cNvPr id="24" name="矩形 47"/>
          <p:cNvSpPr>
            <a:spLocks noChangeArrowheads="1"/>
          </p:cNvSpPr>
          <p:nvPr/>
        </p:nvSpPr>
        <p:spPr bwMode="auto">
          <a:xfrm>
            <a:off x="1777108" y="3214314"/>
            <a:ext cx="2443253"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latin typeface="+mn-lt"/>
                <a:ea typeface="+mn-ea"/>
                <a:cs typeface="+mn-ea"/>
                <a:sym typeface="+mn-lt"/>
              </a:rPr>
              <a:t>在此录入图表</a:t>
            </a:r>
            <a:r>
              <a:rPr lang="zh-CN" altLang="en-US" sz="1400" dirty="0" smtClean="0">
                <a:solidFill>
                  <a:schemeClr val="tx1">
                    <a:lumMod val="65000"/>
                    <a:lumOff val="35000"/>
                  </a:schemeClr>
                </a:solidFill>
                <a:latin typeface="+mn-lt"/>
                <a:ea typeface="+mn-ea"/>
                <a:cs typeface="+mn-ea"/>
                <a:sym typeface="+mn-lt"/>
              </a:rPr>
              <a:t>的综合描述</a:t>
            </a:r>
            <a:r>
              <a:rPr lang="zh-CN" altLang="en-US" sz="1400" dirty="0">
                <a:solidFill>
                  <a:schemeClr val="tx1">
                    <a:lumMod val="65000"/>
                    <a:lumOff val="35000"/>
                  </a:schemeClr>
                </a:solidFill>
                <a:latin typeface="+mn-lt"/>
                <a:ea typeface="+mn-ea"/>
                <a:cs typeface="+mn-ea"/>
                <a:sym typeface="+mn-lt"/>
              </a:rPr>
              <a:t>说明，在此录入上述图表的描述说明，在此录入上述图表的描述说明。在此录入上述图表的描述</a:t>
            </a:r>
            <a:r>
              <a:rPr lang="zh-CN" altLang="en-US" sz="1400" dirty="0" smtClean="0">
                <a:solidFill>
                  <a:schemeClr val="tx1">
                    <a:lumMod val="65000"/>
                    <a:lumOff val="35000"/>
                  </a:schemeClr>
                </a:solidFill>
                <a:latin typeface="+mn-lt"/>
                <a:ea typeface="+mn-ea"/>
                <a:cs typeface="+mn-ea"/>
                <a:sym typeface="+mn-lt"/>
              </a:rPr>
              <a:t>说明。</a:t>
            </a:r>
            <a:endParaRPr lang="zh-CN" altLang="en-US" sz="1400" dirty="0">
              <a:solidFill>
                <a:schemeClr val="tx1">
                  <a:lumMod val="65000"/>
                  <a:lumOff val="35000"/>
                </a:schemeClr>
              </a:solidFill>
              <a:latin typeface="+mn-lt"/>
              <a:ea typeface="+mn-ea"/>
              <a:cs typeface="+mn-ea"/>
              <a:sym typeface="+mn-lt"/>
            </a:endParaRPr>
          </a:p>
        </p:txBody>
      </p:sp>
      <p:sp>
        <p:nvSpPr>
          <p:cNvPr id="25" name="形状 24"/>
          <p:cNvSpPr/>
          <p:nvPr/>
        </p:nvSpPr>
        <p:spPr>
          <a:xfrm>
            <a:off x="4635278" y="2731049"/>
            <a:ext cx="1867985" cy="1868267"/>
          </a:xfrm>
          <a:prstGeom prst="leftCircularArrow">
            <a:avLst>
              <a:gd name="adj1" fmla="val 8909"/>
              <a:gd name="adj2" fmla="val 1142322"/>
              <a:gd name="adj3" fmla="val 6293598"/>
              <a:gd name="adj4" fmla="val 18900002"/>
              <a:gd name="adj5" fmla="val 12500"/>
            </a:avLst>
          </a:prstGeom>
          <a:solidFill>
            <a:srgbClr val="92D050"/>
          </a:solidFill>
          <a:ln>
            <a:noFill/>
          </a:ln>
          <a:effectLst/>
        </p:spPr>
        <p:style>
          <a:lnRef idx="0">
            <a:scrgbClr r="0" g="0" b="0"/>
          </a:lnRef>
          <a:fillRef idx="3">
            <a:scrgbClr r="0" g="0" b="0"/>
          </a:fillRef>
          <a:effectRef idx="2">
            <a:scrgbClr r="0" g="0" b="0"/>
          </a:effectRef>
          <a:fontRef idx="minor">
            <a:schemeClr val="lt1"/>
          </a:fontRef>
        </p:style>
        <p:txBody>
          <a:bodyPr/>
          <a:lstStyle/>
          <a:p>
            <a:endParaRPr lang="zh-CN" altLang="en-US">
              <a:cs typeface="+mn-ea"/>
              <a:sym typeface="+mn-lt"/>
            </a:endParaRPr>
          </a:p>
        </p:txBody>
      </p:sp>
      <p:sp>
        <p:nvSpPr>
          <p:cNvPr id="26" name="空心弧 25"/>
          <p:cNvSpPr/>
          <p:nvPr/>
        </p:nvSpPr>
        <p:spPr>
          <a:xfrm>
            <a:off x="5305529" y="3953591"/>
            <a:ext cx="1604887" cy="1605530"/>
          </a:xfrm>
          <a:prstGeom prst="blockArc">
            <a:avLst>
              <a:gd name="adj1" fmla="val 13624405"/>
              <a:gd name="adj2" fmla="val 17228224"/>
              <a:gd name="adj3" fmla="val 11481"/>
            </a:avLst>
          </a:prstGeom>
          <a:solidFill>
            <a:srgbClr val="92D050"/>
          </a:solidFill>
          <a:ln>
            <a:noFill/>
          </a:ln>
          <a:effectLst/>
        </p:spPr>
        <p:style>
          <a:lnRef idx="0">
            <a:scrgbClr r="0" g="0" b="0"/>
          </a:lnRef>
          <a:fillRef idx="3">
            <a:scrgbClr r="0" g="0" b="0"/>
          </a:fillRef>
          <a:effectRef idx="2">
            <a:scrgbClr r="0" g="0" b="0"/>
          </a:effectRef>
          <a:fontRef idx="minor">
            <a:schemeClr val="lt1"/>
          </a:fontRef>
        </p:style>
        <p:txBody>
          <a:bodyPr/>
          <a:lstStyle/>
          <a:p>
            <a:endParaRPr lang="zh-CN" altLang="en-US">
              <a:cs typeface="+mn-ea"/>
              <a:sym typeface="+mn-lt"/>
            </a:endParaRPr>
          </a:p>
        </p:txBody>
      </p:sp>
      <p:grpSp>
        <p:nvGrpSpPr>
          <p:cNvPr id="27" name="组合 26"/>
          <p:cNvGrpSpPr/>
          <p:nvPr/>
        </p:nvGrpSpPr>
        <p:grpSpPr>
          <a:xfrm rot="2736489">
            <a:off x="5853856" y="2268802"/>
            <a:ext cx="578227" cy="506765"/>
            <a:chOff x="4212441" y="1835306"/>
            <a:chExt cx="645570" cy="565784"/>
          </a:xfrm>
          <a:solidFill>
            <a:schemeClr val="accent5">
              <a:lumMod val="75000"/>
            </a:schemeClr>
          </a:solidFill>
        </p:grpSpPr>
        <p:sp>
          <p:nvSpPr>
            <p:cNvPr id="28" name="Freeform 143"/>
            <p:cNvSpPr>
              <a:spLocks/>
            </p:cNvSpPr>
            <p:nvPr/>
          </p:nvSpPr>
          <p:spPr bwMode="auto">
            <a:xfrm>
              <a:off x="4386528" y="2100064"/>
              <a:ext cx="297398" cy="119685"/>
            </a:xfrm>
            <a:custGeom>
              <a:avLst/>
              <a:gdLst>
                <a:gd name="T0" fmla="*/ 30 w 35"/>
                <a:gd name="T1" fmla="*/ 13 h 14"/>
                <a:gd name="T2" fmla="*/ 5 w 35"/>
                <a:gd name="T3" fmla="*/ 13 h 14"/>
                <a:gd name="T4" fmla="*/ 5 w 35"/>
                <a:gd name="T5" fmla="*/ 13 h 14"/>
                <a:gd name="T6" fmla="*/ 1 w 35"/>
                <a:gd name="T7" fmla="*/ 13 h 14"/>
                <a:gd name="T8" fmla="*/ 1 w 35"/>
                <a:gd name="T9" fmla="*/ 13 h 14"/>
                <a:gd name="T10" fmla="*/ 1 w 35"/>
                <a:gd name="T11" fmla="*/ 9 h 14"/>
                <a:gd name="T12" fmla="*/ 1 w 35"/>
                <a:gd name="T13" fmla="*/ 9 h 14"/>
                <a:gd name="T14" fmla="*/ 34 w 35"/>
                <a:gd name="T15" fmla="*/ 9 h 14"/>
                <a:gd name="T16" fmla="*/ 34 w 35"/>
                <a:gd name="T17" fmla="*/ 9 h 14"/>
                <a:gd name="T18" fmla="*/ 34 w 35"/>
                <a:gd name="T19" fmla="*/ 13 h 14"/>
                <a:gd name="T20" fmla="*/ 34 w 35"/>
                <a:gd name="T21" fmla="*/ 13 h 14"/>
                <a:gd name="T22" fmla="*/ 30 w 35"/>
                <a:gd name="T23"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 h="14">
                  <a:moveTo>
                    <a:pt x="30" y="13"/>
                  </a:moveTo>
                  <a:cubicBezTo>
                    <a:pt x="23" y="6"/>
                    <a:pt x="12" y="6"/>
                    <a:pt x="5" y="13"/>
                  </a:cubicBezTo>
                  <a:cubicBezTo>
                    <a:pt x="5" y="13"/>
                    <a:pt x="5" y="13"/>
                    <a:pt x="5" y="13"/>
                  </a:cubicBezTo>
                  <a:cubicBezTo>
                    <a:pt x="4" y="14"/>
                    <a:pt x="2" y="14"/>
                    <a:pt x="1" y="13"/>
                  </a:cubicBezTo>
                  <a:cubicBezTo>
                    <a:pt x="1" y="13"/>
                    <a:pt x="1" y="13"/>
                    <a:pt x="1" y="13"/>
                  </a:cubicBezTo>
                  <a:cubicBezTo>
                    <a:pt x="0" y="12"/>
                    <a:pt x="0" y="10"/>
                    <a:pt x="1" y="9"/>
                  </a:cubicBezTo>
                  <a:cubicBezTo>
                    <a:pt x="1" y="9"/>
                    <a:pt x="1" y="9"/>
                    <a:pt x="1" y="9"/>
                  </a:cubicBezTo>
                  <a:cubicBezTo>
                    <a:pt x="10" y="0"/>
                    <a:pt x="25" y="0"/>
                    <a:pt x="34" y="9"/>
                  </a:cubicBezTo>
                  <a:cubicBezTo>
                    <a:pt x="34" y="9"/>
                    <a:pt x="34" y="9"/>
                    <a:pt x="34" y="9"/>
                  </a:cubicBezTo>
                  <a:cubicBezTo>
                    <a:pt x="35" y="10"/>
                    <a:pt x="35" y="12"/>
                    <a:pt x="34" y="13"/>
                  </a:cubicBezTo>
                  <a:cubicBezTo>
                    <a:pt x="34" y="13"/>
                    <a:pt x="34" y="13"/>
                    <a:pt x="34" y="13"/>
                  </a:cubicBezTo>
                  <a:cubicBezTo>
                    <a:pt x="33" y="14"/>
                    <a:pt x="31" y="14"/>
                    <a:pt x="30"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cs typeface="+mn-ea"/>
                <a:sym typeface="+mn-lt"/>
              </a:endParaRPr>
            </a:p>
          </p:txBody>
        </p:sp>
        <p:sp>
          <p:nvSpPr>
            <p:cNvPr id="30" name="Freeform 144"/>
            <p:cNvSpPr>
              <a:spLocks/>
            </p:cNvSpPr>
            <p:nvPr/>
          </p:nvSpPr>
          <p:spPr bwMode="auto">
            <a:xfrm>
              <a:off x="4451810" y="2227003"/>
              <a:ext cx="174086" cy="174087"/>
            </a:xfrm>
            <a:custGeom>
              <a:avLst/>
              <a:gdLst>
                <a:gd name="T0" fmla="*/ 3 w 20"/>
                <a:gd name="T1" fmla="*/ 17 h 20"/>
                <a:gd name="T2" fmla="*/ 3 w 20"/>
                <a:gd name="T3" fmla="*/ 4 h 20"/>
                <a:gd name="T4" fmla="*/ 16 w 20"/>
                <a:gd name="T5" fmla="*/ 4 h 20"/>
                <a:gd name="T6" fmla="*/ 16 w 20"/>
                <a:gd name="T7" fmla="*/ 17 h 20"/>
                <a:gd name="T8" fmla="*/ 3 w 20"/>
                <a:gd name="T9" fmla="*/ 17 h 20"/>
              </a:gdLst>
              <a:ahLst/>
              <a:cxnLst>
                <a:cxn ang="0">
                  <a:pos x="T0" y="T1"/>
                </a:cxn>
                <a:cxn ang="0">
                  <a:pos x="T2" y="T3"/>
                </a:cxn>
                <a:cxn ang="0">
                  <a:pos x="T4" y="T5"/>
                </a:cxn>
                <a:cxn ang="0">
                  <a:pos x="T6" y="T7"/>
                </a:cxn>
                <a:cxn ang="0">
                  <a:pos x="T8" y="T9"/>
                </a:cxn>
              </a:cxnLst>
              <a:rect l="0" t="0" r="r" b="b"/>
              <a:pathLst>
                <a:path w="20" h="20">
                  <a:moveTo>
                    <a:pt x="3" y="17"/>
                  </a:moveTo>
                  <a:cubicBezTo>
                    <a:pt x="0" y="13"/>
                    <a:pt x="0" y="7"/>
                    <a:pt x="3" y="4"/>
                  </a:cubicBezTo>
                  <a:cubicBezTo>
                    <a:pt x="7" y="0"/>
                    <a:pt x="12" y="0"/>
                    <a:pt x="16" y="4"/>
                  </a:cubicBezTo>
                  <a:cubicBezTo>
                    <a:pt x="20" y="7"/>
                    <a:pt x="20" y="13"/>
                    <a:pt x="16" y="17"/>
                  </a:cubicBezTo>
                  <a:cubicBezTo>
                    <a:pt x="12" y="20"/>
                    <a:pt x="7" y="20"/>
                    <a:pt x="3"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cs typeface="+mn-ea"/>
                <a:sym typeface="+mn-lt"/>
              </a:endParaRPr>
            </a:p>
          </p:txBody>
        </p:sp>
        <p:sp>
          <p:nvSpPr>
            <p:cNvPr id="31" name="Freeform 145"/>
            <p:cNvSpPr>
              <a:spLocks/>
            </p:cNvSpPr>
            <p:nvPr/>
          </p:nvSpPr>
          <p:spPr bwMode="auto">
            <a:xfrm>
              <a:off x="4299484" y="1962245"/>
              <a:ext cx="471484" cy="170461"/>
            </a:xfrm>
            <a:custGeom>
              <a:avLst/>
              <a:gdLst>
                <a:gd name="T0" fmla="*/ 50 w 55"/>
                <a:gd name="T1" fmla="*/ 19 h 20"/>
                <a:gd name="T2" fmla="*/ 6 w 55"/>
                <a:gd name="T3" fmla="*/ 19 h 20"/>
                <a:gd name="T4" fmla="*/ 6 w 55"/>
                <a:gd name="T5" fmla="*/ 19 h 20"/>
                <a:gd name="T6" fmla="*/ 1 w 55"/>
                <a:gd name="T7" fmla="*/ 19 h 20"/>
                <a:gd name="T8" fmla="*/ 1 w 55"/>
                <a:gd name="T9" fmla="*/ 19 h 20"/>
                <a:gd name="T10" fmla="*/ 1 w 55"/>
                <a:gd name="T11" fmla="*/ 15 h 20"/>
                <a:gd name="T12" fmla="*/ 1 w 55"/>
                <a:gd name="T13" fmla="*/ 15 h 20"/>
                <a:gd name="T14" fmla="*/ 54 w 55"/>
                <a:gd name="T15" fmla="*/ 15 h 20"/>
                <a:gd name="T16" fmla="*/ 54 w 55"/>
                <a:gd name="T17" fmla="*/ 15 h 20"/>
                <a:gd name="T18" fmla="*/ 54 w 55"/>
                <a:gd name="T19" fmla="*/ 19 h 20"/>
                <a:gd name="T20" fmla="*/ 54 w 55"/>
                <a:gd name="T21" fmla="*/ 19 h 20"/>
                <a:gd name="T22" fmla="*/ 50 w 55"/>
                <a:gd name="T2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20">
                  <a:moveTo>
                    <a:pt x="50" y="19"/>
                  </a:moveTo>
                  <a:cubicBezTo>
                    <a:pt x="37" y="7"/>
                    <a:pt x="18" y="7"/>
                    <a:pt x="6" y="19"/>
                  </a:cubicBezTo>
                  <a:cubicBezTo>
                    <a:pt x="6" y="19"/>
                    <a:pt x="6" y="19"/>
                    <a:pt x="6" y="19"/>
                  </a:cubicBezTo>
                  <a:cubicBezTo>
                    <a:pt x="4" y="20"/>
                    <a:pt x="2" y="20"/>
                    <a:pt x="1" y="19"/>
                  </a:cubicBezTo>
                  <a:cubicBezTo>
                    <a:pt x="1" y="19"/>
                    <a:pt x="1" y="19"/>
                    <a:pt x="1" y="19"/>
                  </a:cubicBezTo>
                  <a:cubicBezTo>
                    <a:pt x="0" y="18"/>
                    <a:pt x="0" y="16"/>
                    <a:pt x="1" y="15"/>
                  </a:cubicBezTo>
                  <a:cubicBezTo>
                    <a:pt x="1" y="15"/>
                    <a:pt x="1" y="15"/>
                    <a:pt x="1" y="15"/>
                  </a:cubicBezTo>
                  <a:cubicBezTo>
                    <a:pt x="16" y="0"/>
                    <a:pt x="39" y="0"/>
                    <a:pt x="54" y="15"/>
                  </a:cubicBezTo>
                  <a:cubicBezTo>
                    <a:pt x="54" y="15"/>
                    <a:pt x="54" y="15"/>
                    <a:pt x="54" y="15"/>
                  </a:cubicBezTo>
                  <a:cubicBezTo>
                    <a:pt x="55" y="16"/>
                    <a:pt x="55" y="18"/>
                    <a:pt x="54" y="19"/>
                  </a:cubicBezTo>
                  <a:cubicBezTo>
                    <a:pt x="54" y="19"/>
                    <a:pt x="54" y="19"/>
                    <a:pt x="54" y="19"/>
                  </a:cubicBezTo>
                  <a:cubicBezTo>
                    <a:pt x="53" y="20"/>
                    <a:pt x="51" y="20"/>
                    <a:pt x="5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cs typeface="+mn-ea"/>
                <a:sym typeface="+mn-lt"/>
              </a:endParaRPr>
            </a:p>
          </p:txBody>
        </p:sp>
        <p:sp>
          <p:nvSpPr>
            <p:cNvPr id="32" name="Freeform 146"/>
            <p:cNvSpPr>
              <a:spLocks/>
            </p:cNvSpPr>
            <p:nvPr/>
          </p:nvSpPr>
          <p:spPr bwMode="auto">
            <a:xfrm>
              <a:off x="4212441" y="1835306"/>
              <a:ext cx="645570" cy="213982"/>
            </a:xfrm>
            <a:custGeom>
              <a:avLst/>
              <a:gdLst>
                <a:gd name="T0" fmla="*/ 70 w 75"/>
                <a:gd name="T1" fmla="*/ 24 h 25"/>
                <a:gd name="T2" fmla="*/ 6 w 75"/>
                <a:gd name="T3" fmla="*/ 24 h 25"/>
                <a:gd name="T4" fmla="*/ 6 w 75"/>
                <a:gd name="T5" fmla="*/ 24 h 25"/>
                <a:gd name="T6" fmla="*/ 2 w 75"/>
                <a:gd name="T7" fmla="*/ 24 h 25"/>
                <a:gd name="T8" fmla="*/ 2 w 75"/>
                <a:gd name="T9" fmla="*/ 24 h 25"/>
                <a:gd name="T10" fmla="*/ 2 w 75"/>
                <a:gd name="T11" fmla="*/ 20 h 25"/>
                <a:gd name="T12" fmla="*/ 2 w 75"/>
                <a:gd name="T13" fmla="*/ 20 h 25"/>
                <a:gd name="T14" fmla="*/ 74 w 75"/>
                <a:gd name="T15" fmla="*/ 20 h 25"/>
                <a:gd name="T16" fmla="*/ 74 w 75"/>
                <a:gd name="T17" fmla="*/ 20 h 25"/>
                <a:gd name="T18" fmla="*/ 74 w 75"/>
                <a:gd name="T19" fmla="*/ 24 h 25"/>
                <a:gd name="T20" fmla="*/ 74 w 75"/>
                <a:gd name="T21" fmla="*/ 24 h 25"/>
                <a:gd name="T22" fmla="*/ 70 w 75"/>
                <a:gd name="T23"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 h="25">
                  <a:moveTo>
                    <a:pt x="70" y="24"/>
                  </a:moveTo>
                  <a:cubicBezTo>
                    <a:pt x="52" y="7"/>
                    <a:pt x="23" y="7"/>
                    <a:pt x="6" y="24"/>
                  </a:cubicBezTo>
                  <a:cubicBezTo>
                    <a:pt x="6" y="24"/>
                    <a:pt x="6" y="24"/>
                    <a:pt x="6" y="24"/>
                  </a:cubicBezTo>
                  <a:cubicBezTo>
                    <a:pt x="5" y="25"/>
                    <a:pt x="3" y="25"/>
                    <a:pt x="2" y="24"/>
                  </a:cubicBezTo>
                  <a:cubicBezTo>
                    <a:pt x="2" y="24"/>
                    <a:pt x="2" y="24"/>
                    <a:pt x="2" y="24"/>
                  </a:cubicBezTo>
                  <a:cubicBezTo>
                    <a:pt x="0" y="23"/>
                    <a:pt x="0" y="21"/>
                    <a:pt x="2" y="20"/>
                  </a:cubicBezTo>
                  <a:cubicBezTo>
                    <a:pt x="2" y="20"/>
                    <a:pt x="2" y="20"/>
                    <a:pt x="2" y="20"/>
                  </a:cubicBezTo>
                  <a:cubicBezTo>
                    <a:pt x="21" y="0"/>
                    <a:pt x="54" y="0"/>
                    <a:pt x="74" y="20"/>
                  </a:cubicBezTo>
                  <a:cubicBezTo>
                    <a:pt x="74" y="20"/>
                    <a:pt x="74" y="20"/>
                    <a:pt x="74" y="20"/>
                  </a:cubicBezTo>
                  <a:cubicBezTo>
                    <a:pt x="75" y="21"/>
                    <a:pt x="75" y="23"/>
                    <a:pt x="74" y="24"/>
                  </a:cubicBezTo>
                  <a:cubicBezTo>
                    <a:pt x="74" y="24"/>
                    <a:pt x="74" y="24"/>
                    <a:pt x="74" y="24"/>
                  </a:cubicBezTo>
                  <a:cubicBezTo>
                    <a:pt x="73" y="25"/>
                    <a:pt x="71" y="25"/>
                    <a:pt x="70"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cs typeface="+mn-ea"/>
                <a:sym typeface="+mn-lt"/>
              </a:endParaRPr>
            </a:p>
          </p:txBody>
        </p:sp>
      </p:grpSp>
      <p:grpSp>
        <p:nvGrpSpPr>
          <p:cNvPr id="33" name="组合 32"/>
          <p:cNvGrpSpPr/>
          <p:nvPr/>
        </p:nvGrpSpPr>
        <p:grpSpPr>
          <a:xfrm>
            <a:off x="5277284" y="3424613"/>
            <a:ext cx="554403" cy="442165"/>
            <a:chOff x="3009633" y="2833220"/>
            <a:chExt cx="591168" cy="471487"/>
          </a:xfrm>
          <a:solidFill>
            <a:schemeClr val="accent2"/>
          </a:solidFill>
        </p:grpSpPr>
        <p:sp>
          <p:nvSpPr>
            <p:cNvPr id="34" name="Oval 214"/>
            <p:cNvSpPr>
              <a:spLocks noChangeArrowheads="1"/>
            </p:cNvSpPr>
            <p:nvPr/>
          </p:nvSpPr>
          <p:spPr bwMode="auto">
            <a:xfrm>
              <a:off x="3234494" y="3210410"/>
              <a:ext cx="94297" cy="9429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cs typeface="+mn-ea"/>
                <a:sym typeface="+mn-lt"/>
              </a:endParaRPr>
            </a:p>
          </p:txBody>
        </p:sp>
        <p:sp>
          <p:nvSpPr>
            <p:cNvPr id="35" name="Oval 215"/>
            <p:cNvSpPr>
              <a:spLocks noChangeArrowheads="1"/>
            </p:cNvSpPr>
            <p:nvPr/>
          </p:nvSpPr>
          <p:spPr bwMode="auto">
            <a:xfrm>
              <a:off x="3404954" y="3210410"/>
              <a:ext cx="101550" cy="9429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cs typeface="+mn-ea"/>
                <a:sym typeface="+mn-lt"/>
              </a:endParaRPr>
            </a:p>
          </p:txBody>
        </p:sp>
        <p:sp>
          <p:nvSpPr>
            <p:cNvPr id="36" name="Freeform 216"/>
            <p:cNvSpPr>
              <a:spLocks noEditPoints="1"/>
            </p:cNvSpPr>
            <p:nvPr/>
          </p:nvSpPr>
          <p:spPr bwMode="auto">
            <a:xfrm>
              <a:off x="3009633" y="2833220"/>
              <a:ext cx="591168" cy="340921"/>
            </a:xfrm>
            <a:custGeom>
              <a:avLst/>
              <a:gdLst>
                <a:gd name="T0" fmla="*/ 66 w 69"/>
                <a:gd name="T1" fmla="*/ 13 h 40"/>
                <a:gd name="T2" fmla="*/ 26 w 69"/>
                <a:gd name="T3" fmla="*/ 13 h 40"/>
                <a:gd name="T4" fmla="*/ 22 w 69"/>
                <a:gd name="T5" fmla="*/ 9 h 40"/>
                <a:gd name="T6" fmla="*/ 22 w 69"/>
                <a:gd name="T7" fmla="*/ 4 h 40"/>
                <a:gd name="T8" fmla="*/ 17 w 69"/>
                <a:gd name="T9" fmla="*/ 0 h 40"/>
                <a:gd name="T10" fmla="*/ 4 w 69"/>
                <a:gd name="T11" fmla="*/ 0 h 40"/>
                <a:gd name="T12" fmla="*/ 0 w 69"/>
                <a:gd name="T13" fmla="*/ 4 h 40"/>
                <a:gd name="T14" fmla="*/ 4 w 69"/>
                <a:gd name="T15" fmla="*/ 8 h 40"/>
                <a:gd name="T16" fmla="*/ 9 w 69"/>
                <a:gd name="T17" fmla="*/ 8 h 40"/>
                <a:gd name="T18" fmla="*/ 14 w 69"/>
                <a:gd name="T19" fmla="*/ 12 h 40"/>
                <a:gd name="T20" fmla="*/ 24 w 69"/>
                <a:gd name="T21" fmla="*/ 37 h 40"/>
                <a:gd name="T22" fmla="*/ 30 w 69"/>
                <a:gd name="T23" fmla="*/ 40 h 40"/>
                <a:gd name="T24" fmla="*/ 54 w 69"/>
                <a:gd name="T25" fmla="*/ 40 h 40"/>
                <a:gd name="T26" fmla="*/ 60 w 69"/>
                <a:gd name="T27" fmla="*/ 37 h 40"/>
                <a:gd name="T28" fmla="*/ 68 w 69"/>
                <a:gd name="T29" fmla="*/ 17 h 40"/>
                <a:gd name="T30" fmla="*/ 66 w 69"/>
                <a:gd name="T31" fmla="*/ 13 h 40"/>
                <a:gd name="T32" fmla="*/ 53 w 69"/>
                <a:gd name="T33" fmla="*/ 35 h 40"/>
                <a:gd name="T34" fmla="*/ 32 w 69"/>
                <a:gd name="T35" fmla="*/ 35 h 40"/>
                <a:gd name="T36" fmla="*/ 26 w 69"/>
                <a:gd name="T37" fmla="*/ 19 h 40"/>
                <a:gd name="T38" fmla="*/ 59 w 69"/>
                <a:gd name="T39" fmla="*/ 19 h 40"/>
                <a:gd name="T40" fmla="*/ 53 w 69"/>
                <a:gd name="T41"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40">
                  <a:moveTo>
                    <a:pt x="66" y="13"/>
                  </a:moveTo>
                  <a:cubicBezTo>
                    <a:pt x="26" y="13"/>
                    <a:pt x="26" y="13"/>
                    <a:pt x="26" y="13"/>
                  </a:cubicBezTo>
                  <a:cubicBezTo>
                    <a:pt x="24" y="13"/>
                    <a:pt x="22" y="11"/>
                    <a:pt x="22" y="9"/>
                  </a:cubicBezTo>
                  <a:cubicBezTo>
                    <a:pt x="22" y="4"/>
                    <a:pt x="22" y="4"/>
                    <a:pt x="22" y="4"/>
                  </a:cubicBezTo>
                  <a:cubicBezTo>
                    <a:pt x="22" y="2"/>
                    <a:pt x="20" y="0"/>
                    <a:pt x="17" y="0"/>
                  </a:cubicBezTo>
                  <a:cubicBezTo>
                    <a:pt x="4" y="0"/>
                    <a:pt x="4" y="0"/>
                    <a:pt x="4" y="0"/>
                  </a:cubicBezTo>
                  <a:cubicBezTo>
                    <a:pt x="2" y="0"/>
                    <a:pt x="0" y="2"/>
                    <a:pt x="0" y="4"/>
                  </a:cubicBezTo>
                  <a:cubicBezTo>
                    <a:pt x="0" y="6"/>
                    <a:pt x="2" y="8"/>
                    <a:pt x="4" y="8"/>
                  </a:cubicBezTo>
                  <a:cubicBezTo>
                    <a:pt x="9" y="8"/>
                    <a:pt x="9" y="8"/>
                    <a:pt x="9" y="8"/>
                  </a:cubicBezTo>
                  <a:cubicBezTo>
                    <a:pt x="11" y="8"/>
                    <a:pt x="14" y="9"/>
                    <a:pt x="14" y="12"/>
                  </a:cubicBezTo>
                  <a:cubicBezTo>
                    <a:pt x="24" y="37"/>
                    <a:pt x="24" y="37"/>
                    <a:pt x="24" y="37"/>
                  </a:cubicBezTo>
                  <a:cubicBezTo>
                    <a:pt x="25" y="39"/>
                    <a:pt x="27" y="40"/>
                    <a:pt x="30" y="40"/>
                  </a:cubicBezTo>
                  <a:cubicBezTo>
                    <a:pt x="54" y="40"/>
                    <a:pt x="54" y="40"/>
                    <a:pt x="54" y="40"/>
                  </a:cubicBezTo>
                  <a:cubicBezTo>
                    <a:pt x="57" y="40"/>
                    <a:pt x="59" y="39"/>
                    <a:pt x="60" y="37"/>
                  </a:cubicBezTo>
                  <a:cubicBezTo>
                    <a:pt x="68" y="17"/>
                    <a:pt x="68" y="17"/>
                    <a:pt x="68" y="17"/>
                  </a:cubicBezTo>
                  <a:cubicBezTo>
                    <a:pt x="69" y="15"/>
                    <a:pt x="68" y="13"/>
                    <a:pt x="66" y="13"/>
                  </a:cubicBezTo>
                  <a:close/>
                  <a:moveTo>
                    <a:pt x="53" y="35"/>
                  </a:moveTo>
                  <a:cubicBezTo>
                    <a:pt x="32" y="35"/>
                    <a:pt x="32" y="35"/>
                    <a:pt x="32" y="35"/>
                  </a:cubicBezTo>
                  <a:cubicBezTo>
                    <a:pt x="26" y="19"/>
                    <a:pt x="26" y="19"/>
                    <a:pt x="26" y="19"/>
                  </a:cubicBezTo>
                  <a:cubicBezTo>
                    <a:pt x="59" y="19"/>
                    <a:pt x="59" y="19"/>
                    <a:pt x="59" y="19"/>
                  </a:cubicBezTo>
                  <a:lnTo>
                    <a:pt x="53"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cs typeface="+mn-ea"/>
                <a:sym typeface="+mn-lt"/>
              </a:endParaRPr>
            </a:p>
          </p:txBody>
        </p:sp>
      </p:grpSp>
      <p:grpSp>
        <p:nvGrpSpPr>
          <p:cNvPr id="37" name="组合 36"/>
          <p:cNvGrpSpPr/>
          <p:nvPr/>
        </p:nvGrpSpPr>
        <p:grpSpPr>
          <a:xfrm>
            <a:off x="5864140" y="4479152"/>
            <a:ext cx="425157" cy="554407"/>
            <a:chOff x="6889388" y="2720789"/>
            <a:chExt cx="453350" cy="591172"/>
          </a:xfrm>
          <a:solidFill>
            <a:schemeClr val="accent1">
              <a:lumMod val="75000"/>
            </a:schemeClr>
          </a:solidFill>
        </p:grpSpPr>
        <p:sp>
          <p:nvSpPr>
            <p:cNvPr id="38" name="Freeform 197"/>
            <p:cNvSpPr>
              <a:spLocks noEditPoints="1"/>
            </p:cNvSpPr>
            <p:nvPr/>
          </p:nvSpPr>
          <p:spPr bwMode="auto">
            <a:xfrm>
              <a:off x="7092489" y="2920264"/>
              <a:ext cx="250249" cy="391697"/>
            </a:xfrm>
            <a:custGeom>
              <a:avLst/>
              <a:gdLst>
                <a:gd name="T0" fmla="*/ 18 w 29"/>
                <a:gd name="T1" fmla="*/ 0 h 46"/>
                <a:gd name="T2" fmla="*/ 18 w 29"/>
                <a:gd name="T3" fmla="*/ 13 h 46"/>
                <a:gd name="T4" fmla="*/ 29 w 29"/>
                <a:gd name="T5" fmla="*/ 13 h 46"/>
                <a:gd name="T6" fmla="*/ 29 w 29"/>
                <a:gd name="T7" fmla="*/ 0 h 46"/>
                <a:gd name="T8" fmla="*/ 18 w 29"/>
                <a:gd name="T9" fmla="*/ 0 h 46"/>
                <a:gd name="T10" fmla="*/ 0 w 29"/>
                <a:gd name="T11" fmla="*/ 31 h 46"/>
                <a:gd name="T12" fmla="*/ 14 w 29"/>
                <a:gd name="T13" fmla="*/ 46 h 46"/>
                <a:gd name="T14" fmla="*/ 29 w 29"/>
                <a:gd name="T15" fmla="*/ 31 h 46"/>
                <a:gd name="T16" fmla="*/ 29 w 29"/>
                <a:gd name="T17" fmla="*/ 15 h 46"/>
                <a:gd name="T18" fmla="*/ 0 w 29"/>
                <a:gd name="T19" fmla="*/ 15 h 46"/>
                <a:gd name="T20" fmla="*/ 0 w 29"/>
                <a:gd name="T21" fmla="*/ 31 h 46"/>
                <a:gd name="T22" fmla="*/ 15 w 29"/>
                <a:gd name="T23" fmla="*/ 0 h 46"/>
                <a:gd name="T24" fmla="*/ 0 w 29"/>
                <a:gd name="T25" fmla="*/ 0 h 46"/>
                <a:gd name="T26" fmla="*/ 0 w 29"/>
                <a:gd name="T27" fmla="*/ 13 h 46"/>
                <a:gd name="T28" fmla="*/ 15 w 29"/>
                <a:gd name="T29" fmla="*/ 13 h 46"/>
                <a:gd name="T30" fmla="*/ 15 w 29"/>
                <a:gd name="T3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46">
                  <a:moveTo>
                    <a:pt x="18" y="0"/>
                  </a:moveTo>
                  <a:cubicBezTo>
                    <a:pt x="18" y="13"/>
                    <a:pt x="18" y="13"/>
                    <a:pt x="18" y="13"/>
                  </a:cubicBezTo>
                  <a:cubicBezTo>
                    <a:pt x="29" y="13"/>
                    <a:pt x="29" y="13"/>
                    <a:pt x="29" y="13"/>
                  </a:cubicBezTo>
                  <a:cubicBezTo>
                    <a:pt x="29" y="0"/>
                    <a:pt x="29" y="0"/>
                    <a:pt x="29" y="0"/>
                  </a:cubicBezTo>
                  <a:lnTo>
                    <a:pt x="18" y="0"/>
                  </a:lnTo>
                  <a:close/>
                  <a:moveTo>
                    <a:pt x="0" y="31"/>
                  </a:moveTo>
                  <a:cubicBezTo>
                    <a:pt x="0" y="39"/>
                    <a:pt x="6" y="46"/>
                    <a:pt x="14" y="46"/>
                  </a:cubicBezTo>
                  <a:cubicBezTo>
                    <a:pt x="22" y="46"/>
                    <a:pt x="29" y="39"/>
                    <a:pt x="29" y="31"/>
                  </a:cubicBezTo>
                  <a:cubicBezTo>
                    <a:pt x="29" y="15"/>
                    <a:pt x="29" y="15"/>
                    <a:pt x="29" y="15"/>
                  </a:cubicBezTo>
                  <a:cubicBezTo>
                    <a:pt x="0" y="15"/>
                    <a:pt x="0" y="15"/>
                    <a:pt x="0" y="15"/>
                  </a:cubicBezTo>
                  <a:lnTo>
                    <a:pt x="0" y="31"/>
                  </a:lnTo>
                  <a:close/>
                  <a:moveTo>
                    <a:pt x="15" y="0"/>
                  </a:moveTo>
                  <a:cubicBezTo>
                    <a:pt x="0" y="0"/>
                    <a:pt x="0" y="0"/>
                    <a:pt x="0" y="0"/>
                  </a:cubicBezTo>
                  <a:cubicBezTo>
                    <a:pt x="0" y="13"/>
                    <a:pt x="0" y="13"/>
                    <a:pt x="0" y="13"/>
                  </a:cubicBezTo>
                  <a:cubicBezTo>
                    <a:pt x="15" y="13"/>
                    <a:pt x="15" y="13"/>
                    <a:pt x="15" y="13"/>
                  </a:cubicBezTo>
                  <a:lnTo>
                    <a:pt x="15" y="0"/>
                  </a:lnTo>
                  <a:close/>
                </a:path>
              </a:pathLst>
            </a:custGeom>
            <a:grpFill/>
            <a:ln>
              <a:noFill/>
            </a:ln>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cs typeface="+mn-ea"/>
                <a:sym typeface="+mn-lt"/>
              </a:endParaRPr>
            </a:p>
          </p:txBody>
        </p:sp>
        <p:sp>
          <p:nvSpPr>
            <p:cNvPr id="39" name="Freeform 198"/>
            <p:cNvSpPr>
              <a:spLocks/>
            </p:cNvSpPr>
            <p:nvPr/>
          </p:nvSpPr>
          <p:spPr bwMode="auto">
            <a:xfrm>
              <a:off x="6889388" y="2720789"/>
              <a:ext cx="333666" cy="301026"/>
            </a:xfrm>
            <a:custGeom>
              <a:avLst/>
              <a:gdLst>
                <a:gd name="T0" fmla="*/ 0 w 39"/>
                <a:gd name="T1" fmla="*/ 20 h 35"/>
                <a:gd name="T2" fmla="*/ 19 w 39"/>
                <a:gd name="T3" fmla="*/ 0 h 35"/>
                <a:gd name="T4" fmla="*/ 19 w 39"/>
                <a:gd name="T5" fmla="*/ 0 h 35"/>
                <a:gd name="T6" fmla="*/ 39 w 39"/>
                <a:gd name="T7" fmla="*/ 20 h 35"/>
                <a:gd name="T8" fmla="*/ 39 w 39"/>
                <a:gd name="T9" fmla="*/ 20 h 35"/>
                <a:gd name="T10" fmla="*/ 36 w 39"/>
                <a:gd name="T11" fmla="*/ 20 h 35"/>
                <a:gd name="T12" fmla="*/ 31 w 39"/>
                <a:gd name="T13" fmla="*/ 8 h 35"/>
                <a:gd name="T14" fmla="*/ 31 w 39"/>
                <a:gd name="T15" fmla="*/ 8 h 35"/>
                <a:gd name="T16" fmla="*/ 19 w 39"/>
                <a:gd name="T17" fmla="*/ 3 h 35"/>
                <a:gd name="T18" fmla="*/ 19 w 39"/>
                <a:gd name="T19" fmla="*/ 3 h 35"/>
                <a:gd name="T20" fmla="*/ 7 w 39"/>
                <a:gd name="T21" fmla="*/ 8 h 35"/>
                <a:gd name="T22" fmla="*/ 7 w 39"/>
                <a:gd name="T23" fmla="*/ 8 h 35"/>
                <a:gd name="T24" fmla="*/ 3 w 39"/>
                <a:gd name="T25" fmla="*/ 20 h 35"/>
                <a:gd name="T26" fmla="*/ 3 w 39"/>
                <a:gd name="T27" fmla="*/ 20 h 35"/>
                <a:gd name="T28" fmla="*/ 8 w 39"/>
                <a:gd name="T29" fmla="*/ 32 h 35"/>
                <a:gd name="T30" fmla="*/ 8 w 39"/>
                <a:gd name="T31" fmla="*/ 32 h 35"/>
                <a:gd name="T32" fmla="*/ 6 w 39"/>
                <a:gd name="T33" fmla="*/ 35 h 35"/>
                <a:gd name="T34" fmla="*/ 0 w 39"/>
                <a:gd name="T35" fmla="*/ 2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35">
                  <a:moveTo>
                    <a:pt x="0" y="20"/>
                  </a:moveTo>
                  <a:cubicBezTo>
                    <a:pt x="0" y="9"/>
                    <a:pt x="8" y="1"/>
                    <a:pt x="19" y="0"/>
                  </a:cubicBezTo>
                  <a:cubicBezTo>
                    <a:pt x="19" y="0"/>
                    <a:pt x="19" y="0"/>
                    <a:pt x="19" y="0"/>
                  </a:cubicBezTo>
                  <a:cubicBezTo>
                    <a:pt x="30" y="1"/>
                    <a:pt x="39" y="9"/>
                    <a:pt x="39" y="20"/>
                  </a:cubicBezTo>
                  <a:cubicBezTo>
                    <a:pt x="39" y="20"/>
                    <a:pt x="39" y="20"/>
                    <a:pt x="39" y="20"/>
                  </a:cubicBezTo>
                  <a:cubicBezTo>
                    <a:pt x="36" y="20"/>
                    <a:pt x="36" y="20"/>
                    <a:pt x="36" y="20"/>
                  </a:cubicBezTo>
                  <a:cubicBezTo>
                    <a:pt x="36" y="16"/>
                    <a:pt x="34" y="11"/>
                    <a:pt x="31" y="8"/>
                  </a:cubicBezTo>
                  <a:cubicBezTo>
                    <a:pt x="31" y="8"/>
                    <a:pt x="31" y="8"/>
                    <a:pt x="31" y="8"/>
                  </a:cubicBezTo>
                  <a:cubicBezTo>
                    <a:pt x="28" y="5"/>
                    <a:pt x="24" y="3"/>
                    <a:pt x="19" y="3"/>
                  </a:cubicBezTo>
                  <a:cubicBezTo>
                    <a:pt x="19" y="3"/>
                    <a:pt x="19" y="3"/>
                    <a:pt x="19" y="3"/>
                  </a:cubicBezTo>
                  <a:cubicBezTo>
                    <a:pt x="15" y="3"/>
                    <a:pt x="10" y="5"/>
                    <a:pt x="7" y="8"/>
                  </a:cubicBezTo>
                  <a:cubicBezTo>
                    <a:pt x="7" y="8"/>
                    <a:pt x="7" y="8"/>
                    <a:pt x="7" y="8"/>
                  </a:cubicBezTo>
                  <a:cubicBezTo>
                    <a:pt x="4" y="11"/>
                    <a:pt x="3" y="16"/>
                    <a:pt x="3" y="20"/>
                  </a:cubicBezTo>
                  <a:cubicBezTo>
                    <a:pt x="3" y="20"/>
                    <a:pt x="3" y="20"/>
                    <a:pt x="3" y="20"/>
                  </a:cubicBezTo>
                  <a:cubicBezTo>
                    <a:pt x="3" y="25"/>
                    <a:pt x="5" y="29"/>
                    <a:pt x="8" y="32"/>
                  </a:cubicBezTo>
                  <a:cubicBezTo>
                    <a:pt x="8" y="32"/>
                    <a:pt x="8" y="32"/>
                    <a:pt x="8" y="32"/>
                  </a:cubicBezTo>
                  <a:cubicBezTo>
                    <a:pt x="6" y="35"/>
                    <a:pt x="6" y="35"/>
                    <a:pt x="6" y="35"/>
                  </a:cubicBezTo>
                  <a:cubicBezTo>
                    <a:pt x="2" y="31"/>
                    <a:pt x="0" y="26"/>
                    <a:pt x="0" y="20"/>
                  </a:cubicBezTo>
                  <a:close/>
                </a:path>
              </a:pathLst>
            </a:custGeom>
            <a:grpFill/>
            <a:ln>
              <a:noFill/>
            </a:ln>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cs typeface="+mn-ea"/>
                <a:sym typeface="+mn-lt"/>
              </a:endParaRPr>
            </a:p>
          </p:txBody>
        </p:sp>
      </p:grpSp>
      <p:sp>
        <p:nvSpPr>
          <p:cNvPr id="40" name="空心弧 39"/>
          <p:cNvSpPr/>
          <p:nvPr/>
        </p:nvSpPr>
        <p:spPr>
          <a:xfrm>
            <a:off x="5305529" y="3953591"/>
            <a:ext cx="1604887" cy="1605530"/>
          </a:xfrm>
          <a:prstGeom prst="blockArc">
            <a:avLst>
              <a:gd name="adj1" fmla="val 17085111"/>
              <a:gd name="adj2" fmla="val 10799997"/>
              <a:gd name="adj3" fmla="val 11504"/>
            </a:avLst>
          </a:prstGeom>
          <a:solidFill>
            <a:srgbClr val="92D050"/>
          </a:solidFill>
          <a:ln>
            <a:noFill/>
          </a:ln>
          <a:effectLst/>
        </p:spPr>
        <p:style>
          <a:lnRef idx="0">
            <a:scrgbClr r="0" g="0" b="0"/>
          </a:lnRef>
          <a:fillRef idx="3">
            <a:scrgbClr r="0" g="0" b="0"/>
          </a:fillRef>
          <a:effectRef idx="2">
            <a:scrgbClr r="0" g="0" b="0"/>
          </a:effectRef>
          <a:fontRef idx="minor">
            <a:schemeClr val="lt1"/>
          </a:fontRef>
        </p:style>
        <p:txBody>
          <a:bodyPr/>
          <a:lstStyle/>
          <a:p>
            <a:endParaRPr lang="zh-CN" altLang="en-US">
              <a:cs typeface="+mn-ea"/>
              <a:sym typeface="+mn-lt"/>
            </a:endParaRPr>
          </a:p>
        </p:txBody>
      </p:sp>
      <p:sp>
        <p:nvSpPr>
          <p:cNvPr id="41" name="任意多边形 40"/>
          <p:cNvSpPr/>
          <p:nvPr/>
        </p:nvSpPr>
        <p:spPr>
          <a:xfrm rot="17307692">
            <a:off x="5663028" y="2214109"/>
            <a:ext cx="1619267" cy="872432"/>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cs typeface="+mn-ea"/>
              <a:sym typeface="+mn-lt"/>
            </a:endParaRPr>
          </a:p>
        </p:txBody>
      </p:sp>
      <p:sp>
        <p:nvSpPr>
          <p:cNvPr id="42" name="任意多边形 41"/>
          <p:cNvSpPr/>
          <p:nvPr/>
        </p:nvSpPr>
        <p:spPr>
          <a:xfrm rot="17307692">
            <a:off x="5266953" y="1762962"/>
            <a:ext cx="1063396" cy="744568"/>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cs typeface="+mn-ea"/>
              <a:sym typeface="+mn-lt"/>
            </a:endParaRPr>
          </a:p>
        </p:txBody>
      </p:sp>
      <p:sp>
        <p:nvSpPr>
          <p:cNvPr id="48" name="六边形 47"/>
          <p:cNvSpPr/>
          <p:nvPr/>
        </p:nvSpPr>
        <p:spPr>
          <a:xfrm>
            <a:off x="241896" y="125400"/>
            <a:ext cx="481345" cy="414953"/>
          </a:xfrm>
          <a:prstGeom prst="hexagon">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9" name="六边形 48"/>
          <p:cNvSpPr/>
          <p:nvPr/>
        </p:nvSpPr>
        <p:spPr>
          <a:xfrm>
            <a:off x="624979" y="392472"/>
            <a:ext cx="261790" cy="225682"/>
          </a:xfrm>
          <a:prstGeom prst="hexagon">
            <a:avLst/>
          </a:prstGeom>
          <a:solidFill>
            <a:schemeClr val="accent6">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KSO_Shape"/>
          <p:cNvSpPr>
            <a:spLocks/>
          </p:cNvSpPr>
          <p:nvPr/>
        </p:nvSpPr>
        <p:spPr bwMode="auto">
          <a:xfrm>
            <a:off x="351563" y="188953"/>
            <a:ext cx="301153" cy="25597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cs typeface="+mn-ea"/>
              <a:sym typeface="+mn-lt"/>
            </a:endParaRPr>
          </a:p>
        </p:txBody>
      </p:sp>
      <p:sp>
        <p:nvSpPr>
          <p:cNvPr id="51" name="矩形 50"/>
          <p:cNvSpPr/>
          <p:nvPr/>
        </p:nvSpPr>
        <p:spPr>
          <a:xfrm>
            <a:off x="9412843" y="188641"/>
            <a:ext cx="933216" cy="33441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52" name="矩形 51"/>
          <p:cNvSpPr/>
          <p:nvPr/>
        </p:nvSpPr>
        <p:spPr>
          <a:xfrm>
            <a:off x="10347503" y="187551"/>
            <a:ext cx="1582732" cy="334417"/>
          </a:xfrm>
          <a:prstGeom prst="rect">
            <a:avLst/>
          </a:prstGeom>
          <a:solidFill>
            <a:srgbClr val="E46C0A">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53" name="文本框 9"/>
          <p:cNvSpPr txBox="1"/>
          <p:nvPr/>
        </p:nvSpPr>
        <p:spPr>
          <a:xfrm>
            <a:off x="9412843" y="221073"/>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第</a:t>
            </a:r>
            <a:r>
              <a:rPr lang="zh-CN" altLang="en-US" sz="1400" dirty="0">
                <a:solidFill>
                  <a:schemeClr val="bg1"/>
                </a:solidFill>
                <a:cs typeface="+mn-ea"/>
                <a:sym typeface="+mn-lt"/>
              </a:rPr>
              <a:t>四</a:t>
            </a:r>
            <a:r>
              <a:rPr lang="zh-CN" altLang="en-US" sz="1400" dirty="0" smtClean="0">
                <a:solidFill>
                  <a:schemeClr val="bg1"/>
                </a:solidFill>
                <a:cs typeface="+mn-ea"/>
                <a:sym typeface="+mn-lt"/>
              </a:rPr>
              <a:t>章</a:t>
            </a:r>
            <a:endParaRPr lang="zh-CN" altLang="en-US" sz="1400" dirty="0">
              <a:solidFill>
                <a:schemeClr val="bg1"/>
              </a:solidFill>
              <a:cs typeface="+mn-ea"/>
              <a:sym typeface="+mn-lt"/>
            </a:endParaRPr>
          </a:p>
        </p:txBody>
      </p:sp>
      <p:sp>
        <p:nvSpPr>
          <p:cNvPr id="54" name="文本框 9"/>
          <p:cNvSpPr txBox="1"/>
          <p:nvPr/>
        </p:nvSpPr>
        <p:spPr>
          <a:xfrm>
            <a:off x="10338630" y="213502"/>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发展前景</a:t>
            </a:r>
            <a:endParaRPr lang="zh-CN" altLang="en-US" sz="1400" dirty="0">
              <a:solidFill>
                <a:schemeClr val="bg1"/>
              </a:solidFill>
              <a:cs typeface="+mn-ea"/>
              <a:sym typeface="+mn-lt"/>
            </a:endParaRPr>
          </a:p>
        </p:txBody>
      </p:sp>
      <p:sp>
        <p:nvSpPr>
          <p:cNvPr id="55" name="矩形 54"/>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6" name="矩形 55"/>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7" name="矩形 56"/>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矩形 57"/>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9" name="矩形 58"/>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09051093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350"/>
                                        <p:tgtEl>
                                          <p:spTgt spid="42"/>
                                        </p:tgtEl>
                                      </p:cBhvr>
                                    </p:animEffect>
                                  </p:childTnLst>
                                </p:cTn>
                              </p:par>
                            </p:childTnLst>
                          </p:cTn>
                        </p:par>
                        <p:par>
                          <p:cTn id="8" fill="hold">
                            <p:stCondLst>
                              <p:cond delay="350"/>
                            </p:stCondLst>
                            <p:childTnLst>
                              <p:par>
                                <p:cTn id="9" presetID="22" presetClass="entr" presetSubtype="1"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up)">
                                      <p:cBhvr>
                                        <p:cTn id="11" dur="600"/>
                                        <p:tgtEl>
                                          <p:spTgt spid="41"/>
                                        </p:tgtEl>
                                      </p:cBhvr>
                                    </p:animEffect>
                                  </p:childTnLst>
                                </p:cTn>
                              </p:par>
                            </p:childTnLst>
                          </p:cTn>
                        </p:par>
                        <p:par>
                          <p:cTn id="12" fill="hold">
                            <p:stCondLst>
                              <p:cond delay="950"/>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1450"/>
                            </p:stCondLst>
                            <p:childTnLst>
                              <p:par>
                                <p:cTn id="17" presetID="1"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26" presetClass="emph" presetSubtype="0" fill="hold" grpId="1" nodeType="withEffect">
                                  <p:stCondLst>
                                    <p:cond delay="0"/>
                                  </p:stCondLst>
                                  <p:childTnLst>
                                    <p:animEffect transition="out" filter="fade">
                                      <p:cBhvr>
                                        <p:cTn id="20" dur="500" tmFilter="0, 0; .2, .5; .8, .5; 1, 0"/>
                                        <p:tgtEl>
                                          <p:spTgt spid="19"/>
                                        </p:tgtEl>
                                      </p:cBhvr>
                                    </p:animEffect>
                                    <p:animScale>
                                      <p:cBhvr>
                                        <p:cTn id="21" dur="250" autoRev="1" fill="hold"/>
                                        <p:tgtEl>
                                          <p:spTgt spid="19"/>
                                        </p:tgtEl>
                                      </p:cBhvr>
                                      <p:by x="105000" y="105000"/>
                                    </p:animScale>
                                  </p:childTnLst>
                                </p:cTn>
                              </p:par>
                            </p:childTnLst>
                          </p:cTn>
                        </p:par>
                        <p:par>
                          <p:cTn id="22" fill="hold">
                            <p:stCondLst>
                              <p:cond delay="1950"/>
                            </p:stCondLst>
                            <p:childTnLst>
                              <p:par>
                                <p:cTn id="23" presetID="22" presetClass="entr" presetSubtype="8"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left)">
                                      <p:cBhvr>
                                        <p:cTn id="28" dur="500"/>
                                        <p:tgtEl>
                                          <p:spTgt spid="20"/>
                                        </p:tgtEl>
                                      </p:cBhvr>
                                    </p:animEffect>
                                  </p:childTnLst>
                                </p:cTn>
                              </p:par>
                            </p:childTnLst>
                          </p:cTn>
                        </p:par>
                        <p:par>
                          <p:cTn id="29" fill="hold">
                            <p:stCondLst>
                              <p:cond delay="2450"/>
                            </p:stCondLst>
                            <p:childTnLst>
                              <p:par>
                                <p:cTn id="30" presetID="22" presetClass="entr" presetSubtype="1"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up)">
                                      <p:cBhvr>
                                        <p:cTn id="32" dur="750"/>
                                        <p:tgtEl>
                                          <p:spTgt spid="25"/>
                                        </p:tgtEl>
                                      </p:cBhvr>
                                    </p:animEffect>
                                  </p:childTnLst>
                                </p:cTn>
                              </p:par>
                            </p:childTnLst>
                          </p:cTn>
                        </p:par>
                        <p:par>
                          <p:cTn id="33" fill="hold">
                            <p:stCondLst>
                              <p:cond delay="3200"/>
                            </p:stCondLst>
                            <p:childTnLst>
                              <p:par>
                                <p:cTn id="34" presetID="10" presetClass="entr" presetSubtype="0" fill="hold"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childTnLst>
                          </p:cTn>
                        </p:par>
                        <p:par>
                          <p:cTn id="37" fill="hold">
                            <p:stCondLst>
                              <p:cond delay="3700"/>
                            </p:stCondLst>
                            <p:childTnLst>
                              <p:par>
                                <p:cTn id="38" presetID="1"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childTnLst>
                                </p:cTn>
                              </p:par>
                              <p:par>
                                <p:cTn id="40" presetID="26" presetClass="emph" presetSubtype="0" fill="hold" grpId="1" nodeType="withEffect">
                                  <p:stCondLst>
                                    <p:cond delay="0"/>
                                  </p:stCondLst>
                                  <p:childTnLst>
                                    <p:animEffect transition="out" filter="fade">
                                      <p:cBhvr>
                                        <p:cTn id="41" dur="500" tmFilter="0, 0; .2, .5; .8, .5; 1, 0"/>
                                        <p:tgtEl>
                                          <p:spTgt spid="23"/>
                                        </p:tgtEl>
                                      </p:cBhvr>
                                    </p:animEffect>
                                    <p:animScale>
                                      <p:cBhvr>
                                        <p:cTn id="42" dur="250" autoRev="1" fill="hold"/>
                                        <p:tgtEl>
                                          <p:spTgt spid="23"/>
                                        </p:tgtEl>
                                      </p:cBhvr>
                                      <p:by x="105000" y="105000"/>
                                    </p:animScale>
                                  </p:childTnLst>
                                </p:cTn>
                              </p:par>
                            </p:childTnLst>
                          </p:cTn>
                        </p:par>
                        <p:par>
                          <p:cTn id="43" fill="hold">
                            <p:stCondLst>
                              <p:cond delay="4200"/>
                            </p:stCondLst>
                            <p:childTnLst>
                              <p:par>
                                <p:cTn id="44" presetID="22" presetClass="entr" presetSubtype="2"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right)">
                                      <p:cBhvr>
                                        <p:cTn id="46" dur="500"/>
                                        <p:tgtEl>
                                          <p:spTgt spid="18"/>
                                        </p:tgtEl>
                                      </p:cBhvr>
                                    </p:animEffect>
                                  </p:childTnLst>
                                </p:cTn>
                              </p:par>
                            </p:childTnLst>
                          </p:cTn>
                        </p:par>
                        <p:par>
                          <p:cTn id="47" fill="hold">
                            <p:stCondLst>
                              <p:cond delay="4700"/>
                            </p:stCondLst>
                            <p:childTnLst>
                              <p:par>
                                <p:cTn id="48" presetID="22" presetClass="entr" presetSubtype="2"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right)">
                                      <p:cBhvr>
                                        <p:cTn id="50" dur="500"/>
                                        <p:tgtEl>
                                          <p:spTgt spid="24"/>
                                        </p:tgtEl>
                                      </p:cBhvr>
                                    </p:animEffect>
                                  </p:childTnLst>
                                </p:cTn>
                              </p:par>
                            </p:childTnLst>
                          </p:cTn>
                        </p:par>
                        <p:par>
                          <p:cTn id="51" fill="hold">
                            <p:stCondLst>
                              <p:cond delay="5200"/>
                            </p:stCondLst>
                            <p:childTnLst>
                              <p:par>
                                <p:cTn id="52" presetID="22" presetClass="entr" presetSubtype="8" fill="hold" nodeType="after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wipe(left)">
                                      <p:cBhvr>
                                        <p:cTn id="54" dur="250"/>
                                        <p:tgtEl>
                                          <p:spTgt spid="26"/>
                                        </p:tgtEl>
                                      </p:cBhvr>
                                    </p:animEffect>
                                  </p:childTnLst>
                                </p:cTn>
                              </p:par>
                            </p:childTnLst>
                          </p:cTn>
                        </p:par>
                        <p:par>
                          <p:cTn id="55" fill="hold">
                            <p:stCondLst>
                              <p:cond delay="5450"/>
                            </p:stCondLst>
                            <p:childTnLst>
                              <p:par>
                                <p:cTn id="56" presetID="21" presetClass="entr" presetSubtype="1" fill="hold" nodeType="after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heel(1)">
                                      <p:cBhvr>
                                        <p:cTn id="58" dur="1000"/>
                                        <p:tgtEl>
                                          <p:spTgt spid="40"/>
                                        </p:tgtEl>
                                      </p:cBhvr>
                                    </p:animEffect>
                                  </p:childTnLst>
                                </p:cTn>
                              </p:par>
                            </p:childTnLst>
                          </p:cTn>
                        </p:par>
                        <p:par>
                          <p:cTn id="59" fill="hold">
                            <p:stCondLst>
                              <p:cond delay="6450"/>
                            </p:stCondLst>
                            <p:childTnLst>
                              <p:par>
                                <p:cTn id="60" presetID="10" presetClass="entr" presetSubtype="0" fill="hold" nodeType="after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fade">
                                      <p:cBhvr>
                                        <p:cTn id="62" dur="500"/>
                                        <p:tgtEl>
                                          <p:spTgt spid="37"/>
                                        </p:tgtEl>
                                      </p:cBhvr>
                                    </p:animEffect>
                                  </p:childTnLst>
                                </p:cTn>
                              </p:par>
                            </p:childTnLst>
                          </p:cTn>
                        </p:par>
                        <p:par>
                          <p:cTn id="63" fill="hold">
                            <p:stCondLst>
                              <p:cond delay="6950"/>
                            </p:stCondLst>
                            <p:childTnLst>
                              <p:par>
                                <p:cTn id="64" presetID="1" presetClass="entr" presetSubtype="0"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childTnLst>
                                </p:cTn>
                              </p:par>
                              <p:par>
                                <p:cTn id="66" presetID="26" presetClass="emph" presetSubtype="0" fill="hold" grpId="1" nodeType="withEffect">
                                  <p:stCondLst>
                                    <p:cond delay="0"/>
                                  </p:stCondLst>
                                  <p:childTnLst>
                                    <p:animEffect transition="out" filter="fade">
                                      <p:cBhvr>
                                        <p:cTn id="67" dur="500" tmFilter="0, 0; .2, .5; .8, .5; 1, 0"/>
                                        <p:tgtEl>
                                          <p:spTgt spid="21"/>
                                        </p:tgtEl>
                                      </p:cBhvr>
                                    </p:animEffect>
                                    <p:animScale>
                                      <p:cBhvr>
                                        <p:cTn id="68" dur="250" autoRev="1" fill="hold"/>
                                        <p:tgtEl>
                                          <p:spTgt spid="21"/>
                                        </p:tgtEl>
                                      </p:cBhvr>
                                      <p:by x="105000" y="105000"/>
                                    </p:animScale>
                                  </p:childTnLst>
                                </p:cTn>
                              </p:par>
                            </p:childTnLst>
                          </p:cTn>
                        </p:par>
                        <p:par>
                          <p:cTn id="69" fill="hold">
                            <p:stCondLst>
                              <p:cond delay="7450"/>
                            </p:stCondLst>
                            <p:childTnLst>
                              <p:par>
                                <p:cTn id="70" presetID="22" presetClass="entr" presetSubtype="8" fill="hold" grpId="0" nodeType="after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wipe(left)">
                                      <p:cBhvr>
                                        <p:cTn id="72" dur="500"/>
                                        <p:tgtEl>
                                          <p:spTgt spid="17"/>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left)">
                                      <p:cBhvr>
                                        <p:cTn id="7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animBg="1"/>
      <p:bldP spid="19" grpId="1" animBg="1"/>
      <p:bldP spid="20" grpId="0"/>
      <p:bldP spid="21" grpId="0" animBg="1"/>
      <p:bldP spid="21" grpId="1" animBg="1"/>
      <p:bldP spid="22" grpId="0"/>
      <p:bldP spid="23" grpId="0" animBg="1"/>
      <p:bldP spid="23" grpId="1" animBg="1"/>
      <p:bldP spid="24" grpId="0"/>
      <p:bldP spid="41" grpId="0" animBg="1"/>
      <p:bldP spid="4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2"/>
            <a:ext cx="1872208" cy="346249"/>
          </a:xfrm>
          <a:prstGeom prst="rect">
            <a:avLst/>
          </a:prstGeom>
          <a:noFill/>
        </p:spPr>
        <p:txBody>
          <a:bodyPr wrap="square" lIns="68580" tIns="34290" rIns="68580" bIns="34290" rtlCol="0">
            <a:spAutoFit/>
          </a:bodyPr>
          <a:lstStyle/>
          <a:p>
            <a:pPr marL="0" lvl="1"/>
            <a:r>
              <a:rPr lang="zh-CN" altLang="en-US" dirty="0">
                <a:solidFill>
                  <a:schemeClr val="tx1">
                    <a:lumMod val="65000"/>
                    <a:lumOff val="35000"/>
                  </a:schemeClr>
                </a:solidFill>
                <a:cs typeface="+mn-ea"/>
                <a:sym typeface="+mn-lt"/>
              </a:rPr>
              <a:t>结束语</a:t>
            </a: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7" name="文本框 1"/>
          <p:cNvSpPr txBox="1"/>
          <p:nvPr/>
        </p:nvSpPr>
        <p:spPr>
          <a:xfrm>
            <a:off x="1486255" y="1612183"/>
            <a:ext cx="9358209" cy="978729"/>
          </a:xfrm>
          <a:prstGeom prst="rect">
            <a:avLst/>
          </a:prstGeom>
          <a:noFill/>
        </p:spPr>
        <p:txBody>
          <a:bodyPr wrap="square" rtlCol="0">
            <a:spAutoFit/>
          </a:bodyPr>
          <a:lstStyle/>
          <a:p>
            <a:pPr>
              <a:lnSpc>
                <a:spcPct val="120000"/>
              </a:lnSpc>
            </a:pPr>
            <a:r>
              <a:rPr lang="zh-CN" altLang="en-US" sz="2000" b="1" dirty="0" smtClean="0">
                <a:solidFill>
                  <a:schemeClr val="tx1">
                    <a:lumMod val="65000"/>
                    <a:lumOff val="35000"/>
                  </a:schemeClr>
                </a:solidFill>
                <a:cs typeface="+mn-ea"/>
                <a:sym typeface="+mn-lt"/>
              </a:rPr>
              <a:t>概述：</a:t>
            </a:r>
            <a:r>
              <a:rPr lang="zh-CN" altLang="en-US" sz="1400" dirty="0" smtClean="0">
                <a:solidFill>
                  <a:schemeClr val="tx1">
                    <a:lumMod val="65000"/>
                    <a:lumOff val="35000"/>
                  </a:schemeClr>
                </a:solidFill>
                <a:cs typeface="+mn-ea"/>
                <a:sym typeface="+mn-lt"/>
              </a:rPr>
              <a:t>您的内容打在这里，或者通过复制您的文本后，在此框中选择粘贴，并选择只保留文字。在此录入上述图表的综合描述说明，在此录入上述图表的综合描述说明，在此录入上述图表的综合描述说明，在此录入上述图表的综合描述说明。</a:t>
            </a:r>
          </a:p>
        </p:txBody>
      </p:sp>
      <p:sp>
        <p:nvSpPr>
          <p:cNvPr id="18" name="文本框 25"/>
          <p:cNvSpPr txBox="1"/>
          <p:nvPr/>
        </p:nvSpPr>
        <p:spPr>
          <a:xfrm>
            <a:off x="1486255" y="2742134"/>
            <a:ext cx="9358209" cy="2373983"/>
          </a:xfrm>
          <a:prstGeom prst="rect">
            <a:avLst/>
          </a:prstGeom>
          <a:noFill/>
        </p:spPr>
        <p:txBody>
          <a:bodyPr wrap="square" rtlCol="0">
            <a:spAutoFit/>
          </a:bodyPr>
          <a:lstStyle/>
          <a:p>
            <a:pPr>
              <a:lnSpc>
                <a:spcPct val="120000"/>
              </a:lnSpc>
              <a:spcAft>
                <a:spcPts val="800"/>
              </a:spcAft>
            </a:pPr>
            <a:r>
              <a:rPr lang="zh-CN" altLang="en-US" sz="2000" b="1" dirty="0">
                <a:solidFill>
                  <a:schemeClr val="tx1">
                    <a:lumMod val="65000"/>
                    <a:lumOff val="35000"/>
                  </a:schemeClr>
                </a:solidFill>
                <a:cs typeface="+mn-ea"/>
                <a:sym typeface="+mn-lt"/>
              </a:rPr>
              <a:t>摘要</a:t>
            </a:r>
            <a:r>
              <a:rPr lang="zh-CN" altLang="en-US" sz="2000" b="1" dirty="0" smtClean="0">
                <a:solidFill>
                  <a:schemeClr val="tx1">
                    <a:lumMod val="65000"/>
                    <a:lumOff val="35000"/>
                  </a:schemeClr>
                </a:solidFill>
                <a:cs typeface="+mn-ea"/>
                <a:sym typeface="+mn-lt"/>
              </a:rPr>
              <a:t>：</a:t>
            </a:r>
            <a:r>
              <a:rPr lang="zh-CN" altLang="en-US" sz="1400" dirty="0" smtClean="0">
                <a:solidFill>
                  <a:schemeClr val="tx1">
                    <a:lumMod val="65000"/>
                    <a:lumOff val="35000"/>
                  </a:schemeClr>
                </a:solidFill>
                <a:cs typeface="+mn-ea"/>
                <a:sym typeface="+mn-lt"/>
              </a:rPr>
              <a:t>您的内容打在这里，或者通过复制您的文本后，在此框中选择粘贴，并选择只保留文字。在此录入上述图表的综合描述说明，在此录入上述图表的综合描述说明，在此录入上述图表的综合描述说明，在此录入上述图表的综合描述说明。您的内容打在这里，或者通过复制您的文本后，在此框中选择粘贴，并选择只保留文字。在此录入上述图表的综合描述说明，在此录入上述图表的综合描述说明，在此录入上述图表的综合描述说明，在此录入上述图表的综合描述说明。</a:t>
            </a:r>
          </a:p>
          <a:p>
            <a:pPr>
              <a:lnSpc>
                <a:spcPct val="120000"/>
              </a:lnSpc>
              <a:spcAft>
                <a:spcPts val="800"/>
              </a:spcAft>
            </a:pPr>
            <a:r>
              <a:rPr lang="zh-CN" altLang="en-US" sz="1400" dirty="0" smtClean="0">
                <a:solidFill>
                  <a:schemeClr val="tx1">
                    <a:lumMod val="65000"/>
                    <a:lumOff val="35000"/>
                  </a:schemeClr>
                </a:solidFill>
                <a:cs typeface="+mn-ea"/>
                <a:sym typeface="+mn-lt"/>
              </a:rPr>
              <a:t>您的内容打在这里，或者通过复制您的文本后，在此框中选择粘贴，并选择只保留文字。在此录入上述图表的综合描述说明，在此录入上述图表的综合描述说明，在此录入上述图表的综合描述说明，在此录入上述图表的综合描述说明。</a:t>
            </a:r>
          </a:p>
        </p:txBody>
      </p:sp>
      <p:sp>
        <p:nvSpPr>
          <p:cNvPr id="19" name="文本框 26"/>
          <p:cNvSpPr txBox="1"/>
          <p:nvPr/>
        </p:nvSpPr>
        <p:spPr>
          <a:xfrm>
            <a:off x="1470213" y="5119796"/>
            <a:ext cx="9183779" cy="396134"/>
          </a:xfrm>
          <a:prstGeom prst="rect">
            <a:avLst/>
          </a:prstGeom>
          <a:noFill/>
        </p:spPr>
        <p:txBody>
          <a:bodyPr wrap="square" rtlCol="0">
            <a:spAutoFit/>
          </a:bodyPr>
          <a:lstStyle/>
          <a:p>
            <a:pPr>
              <a:lnSpc>
                <a:spcPct val="120000"/>
              </a:lnSpc>
            </a:pPr>
            <a:r>
              <a:rPr lang="zh-CN" altLang="en-US" b="1" dirty="0" smtClean="0">
                <a:solidFill>
                  <a:schemeClr val="tx1">
                    <a:lumMod val="65000"/>
                    <a:lumOff val="35000"/>
                  </a:schemeClr>
                </a:solidFill>
                <a:cs typeface="+mn-ea"/>
                <a:sym typeface="+mn-lt"/>
              </a:rPr>
              <a:t>关键字：   </a:t>
            </a:r>
            <a:r>
              <a:rPr lang="zh-CN" altLang="en-US" b="1" dirty="0" smtClean="0">
                <a:solidFill>
                  <a:schemeClr val="accent1">
                    <a:lumMod val="75000"/>
                  </a:schemeClr>
                </a:solidFill>
                <a:cs typeface="+mn-ea"/>
                <a:sym typeface="+mn-lt"/>
              </a:rPr>
              <a:t>输入关键字      输入关键字      输入关键字</a:t>
            </a:r>
            <a:endParaRPr lang="zh-CN" altLang="en-US" sz="1200" dirty="0" smtClean="0">
              <a:solidFill>
                <a:schemeClr val="accent1">
                  <a:lumMod val="75000"/>
                </a:schemeClr>
              </a:solidFill>
              <a:cs typeface="+mn-ea"/>
              <a:sym typeface="+mn-lt"/>
            </a:endParaRPr>
          </a:p>
        </p:txBody>
      </p:sp>
      <p:sp>
        <p:nvSpPr>
          <p:cNvPr id="20" name="六边形 19"/>
          <p:cNvSpPr/>
          <p:nvPr/>
        </p:nvSpPr>
        <p:spPr>
          <a:xfrm>
            <a:off x="241896" y="125400"/>
            <a:ext cx="481345" cy="414953"/>
          </a:xfrm>
          <a:prstGeom prst="hexagon">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六边形 20"/>
          <p:cNvSpPr/>
          <p:nvPr/>
        </p:nvSpPr>
        <p:spPr>
          <a:xfrm>
            <a:off x="624979" y="392472"/>
            <a:ext cx="261790" cy="225682"/>
          </a:xfrm>
          <a:prstGeom prst="hexagon">
            <a:avLst/>
          </a:prstGeom>
          <a:solidFill>
            <a:schemeClr val="accent1">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KSO_Shape"/>
          <p:cNvSpPr>
            <a:spLocks/>
          </p:cNvSpPr>
          <p:nvPr/>
        </p:nvSpPr>
        <p:spPr bwMode="auto">
          <a:xfrm>
            <a:off x="329168" y="187551"/>
            <a:ext cx="306801" cy="29452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cs typeface="+mn-ea"/>
              <a:sym typeface="+mn-lt"/>
            </a:endParaRPr>
          </a:p>
        </p:txBody>
      </p:sp>
      <p:sp>
        <p:nvSpPr>
          <p:cNvPr id="23" name="矩形 22"/>
          <p:cNvSpPr/>
          <p:nvPr/>
        </p:nvSpPr>
        <p:spPr>
          <a:xfrm>
            <a:off x="9412843" y="188641"/>
            <a:ext cx="933216" cy="33441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24" name="矩形 23"/>
          <p:cNvSpPr/>
          <p:nvPr/>
        </p:nvSpPr>
        <p:spPr>
          <a:xfrm>
            <a:off x="10347503" y="187551"/>
            <a:ext cx="1582732" cy="334417"/>
          </a:xfrm>
          <a:prstGeom prst="rect">
            <a:avLst/>
          </a:prstGeom>
          <a:solidFill>
            <a:srgbClr val="37609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25" name="文本框 9"/>
          <p:cNvSpPr txBox="1"/>
          <p:nvPr/>
        </p:nvSpPr>
        <p:spPr>
          <a:xfrm>
            <a:off x="9412843" y="221073"/>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第五章</a:t>
            </a:r>
            <a:endParaRPr lang="zh-CN" altLang="en-US" sz="1400" dirty="0">
              <a:solidFill>
                <a:schemeClr val="bg1"/>
              </a:solidFill>
              <a:cs typeface="+mn-ea"/>
              <a:sym typeface="+mn-lt"/>
            </a:endParaRPr>
          </a:p>
        </p:txBody>
      </p:sp>
      <p:sp>
        <p:nvSpPr>
          <p:cNvPr id="26" name="文本框 9"/>
          <p:cNvSpPr txBox="1"/>
          <p:nvPr/>
        </p:nvSpPr>
        <p:spPr>
          <a:xfrm>
            <a:off x="10338630" y="213502"/>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cs typeface="+mn-ea"/>
                <a:sym typeface="+mn-lt"/>
              </a:rPr>
              <a:t>财务与融资</a:t>
            </a:r>
            <a:endParaRPr lang="zh-CN" altLang="en-US" sz="1400" dirty="0">
              <a:solidFill>
                <a:schemeClr val="bg1"/>
              </a:solidFill>
              <a:cs typeface="+mn-ea"/>
              <a:sym typeface="+mn-lt"/>
            </a:endParaRPr>
          </a:p>
        </p:txBody>
      </p:sp>
      <p:sp>
        <p:nvSpPr>
          <p:cNvPr id="27" name="矩形 26"/>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矩形 27"/>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 name="矩形 28"/>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 name="矩形 29"/>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矩形 30"/>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339905861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6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13" name="图片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327" y="-4565"/>
            <a:ext cx="12236502" cy="7105973"/>
          </a:xfrm>
          <a:prstGeom prst="rect">
            <a:avLst/>
          </a:prstGeom>
        </p:spPr>
      </p:pic>
      <p:sp>
        <p:nvSpPr>
          <p:cNvPr id="39" name="矩形 38"/>
          <p:cNvSpPr/>
          <p:nvPr/>
        </p:nvSpPr>
        <p:spPr>
          <a:xfrm>
            <a:off x="-27324" y="4160514"/>
            <a:ext cx="12245591" cy="2940894"/>
          </a:xfrm>
          <a:prstGeom prst="rect">
            <a:avLst/>
          </a:prstGeom>
          <a: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Rectangle 5"/>
          <p:cNvSpPr>
            <a:spLocks noChangeArrowheads="1"/>
          </p:cNvSpPr>
          <p:nvPr/>
        </p:nvSpPr>
        <p:spPr bwMode="auto">
          <a:xfrm>
            <a:off x="-27324" y="4149080"/>
            <a:ext cx="7277040" cy="81520"/>
          </a:xfrm>
          <a:prstGeom prst="rect">
            <a:avLst/>
          </a:pr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1" name="Rectangle 7"/>
          <p:cNvSpPr>
            <a:spLocks noChangeArrowheads="1"/>
          </p:cNvSpPr>
          <p:nvPr/>
        </p:nvSpPr>
        <p:spPr bwMode="auto">
          <a:xfrm>
            <a:off x="8421268" y="4149080"/>
            <a:ext cx="1265144" cy="81520"/>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2" name="Rectangle 8"/>
          <p:cNvSpPr>
            <a:spLocks noChangeArrowheads="1"/>
          </p:cNvSpPr>
          <p:nvPr/>
        </p:nvSpPr>
        <p:spPr bwMode="auto">
          <a:xfrm>
            <a:off x="9686413" y="4149080"/>
            <a:ext cx="1266711" cy="81520"/>
          </a:xfrm>
          <a:prstGeom prst="rect">
            <a:avLst/>
          </a:pr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3" name="Rectangle 9"/>
          <p:cNvSpPr>
            <a:spLocks noChangeArrowheads="1"/>
          </p:cNvSpPr>
          <p:nvPr/>
        </p:nvSpPr>
        <p:spPr bwMode="auto">
          <a:xfrm>
            <a:off x="10953123" y="4149080"/>
            <a:ext cx="1265144" cy="81520"/>
          </a:xfrm>
          <a:prstGeom prst="rect">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4" name="Rectangle 6"/>
          <p:cNvSpPr>
            <a:spLocks noChangeArrowheads="1"/>
          </p:cNvSpPr>
          <p:nvPr/>
        </p:nvSpPr>
        <p:spPr bwMode="auto">
          <a:xfrm>
            <a:off x="7207141" y="4149080"/>
            <a:ext cx="1266711" cy="81520"/>
          </a:xfrm>
          <a:prstGeom prst="rect">
            <a:avLst/>
          </a:pr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 name="TextBox 14"/>
          <p:cNvSpPr txBox="1"/>
          <p:nvPr/>
        </p:nvSpPr>
        <p:spPr>
          <a:xfrm>
            <a:off x="3490977" y="4581130"/>
            <a:ext cx="5085559" cy="1015663"/>
          </a:xfrm>
          <a:prstGeom prst="rect">
            <a:avLst/>
          </a:prstGeom>
          <a:noFill/>
          <a:effectLst/>
        </p:spPr>
        <p:txBody>
          <a:bodyPr wrap="none" rtlCol="0">
            <a:spAutoFit/>
          </a:bodyPr>
          <a:lstStyle/>
          <a:p>
            <a:pPr algn="ctr"/>
            <a:r>
              <a:rPr lang="en-US" altLang="zh-CN" sz="6000" dirty="0" smtClean="0">
                <a:solidFill>
                  <a:schemeClr val="bg1"/>
                </a:solidFill>
                <a:cs typeface="+mn-ea"/>
                <a:sym typeface="+mn-lt"/>
              </a:rPr>
              <a:t>THANK   YOU</a:t>
            </a:r>
            <a:endParaRPr lang="en-US" altLang="zh-CN" sz="6000" dirty="0">
              <a:solidFill>
                <a:schemeClr val="bg1"/>
              </a:solidFill>
              <a:cs typeface="+mn-ea"/>
              <a:sym typeface="+mn-lt"/>
            </a:endParaRPr>
          </a:p>
        </p:txBody>
      </p:sp>
      <p:sp>
        <p:nvSpPr>
          <p:cNvPr id="16" name="TextBox 15"/>
          <p:cNvSpPr txBox="1"/>
          <p:nvPr/>
        </p:nvSpPr>
        <p:spPr>
          <a:xfrm>
            <a:off x="2857227" y="5332568"/>
            <a:ext cx="5112568" cy="1200329"/>
          </a:xfrm>
          <a:prstGeom prst="rect">
            <a:avLst/>
          </a:prstGeom>
          <a:noFill/>
        </p:spPr>
        <p:txBody>
          <a:bodyPr wrap="square" rtlCol="0">
            <a:spAutoFit/>
          </a:bodyPr>
          <a:lstStyle/>
          <a:p>
            <a:pPr algn="r"/>
            <a:r>
              <a:rPr lang="zh-CN" altLang="en-US" sz="7200" b="1" dirty="0" smtClean="0">
                <a:solidFill>
                  <a:schemeClr val="bg1"/>
                </a:solidFill>
                <a:cs typeface="+mn-ea"/>
                <a:sym typeface="+mn-lt"/>
              </a:rPr>
              <a:t>谢谢观看</a:t>
            </a:r>
            <a:endParaRPr lang="zh-CN" altLang="en-US" sz="13800" b="1" dirty="0">
              <a:solidFill>
                <a:schemeClr val="bg1"/>
              </a:solidFill>
              <a:cs typeface="+mn-ea"/>
              <a:sym typeface="+mn-lt"/>
            </a:endParaRPr>
          </a:p>
        </p:txBody>
      </p:sp>
    </p:spTree>
    <p:extLst>
      <p:ext uri="{BB962C8B-B14F-4D97-AF65-F5344CB8AC3E}">
        <p14:creationId xmlns:p14="http://schemas.microsoft.com/office/powerpoint/2010/main" val="40077130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0-#ppt_w/2"/>
                                          </p:val>
                                        </p:tav>
                                        <p:tav tm="100000">
                                          <p:val>
                                            <p:strVal val="#ppt_x"/>
                                          </p:val>
                                        </p:tav>
                                      </p:tavLst>
                                    </p:anim>
                                    <p:anim calcmode="lin" valueType="num">
                                      <p:cBhvr additive="base">
                                        <p:cTn id="12" dur="5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0-#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0-#ppt_w/2"/>
                                          </p:val>
                                        </p:tav>
                                        <p:tav tm="100000">
                                          <p:val>
                                            <p:strVal val="#ppt_x"/>
                                          </p:val>
                                        </p:tav>
                                      </p:tavLst>
                                    </p:anim>
                                    <p:anim calcmode="lin" valueType="num">
                                      <p:cBhvr additive="base">
                                        <p:cTn id="20" dur="500" fill="hold"/>
                                        <p:tgtEl>
                                          <p:spTgt spid="4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additive="base">
                                        <p:cTn id="23" dur="500" fill="hold"/>
                                        <p:tgtEl>
                                          <p:spTgt spid="44"/>
                                        </p:tgtEl>
                                        <p:attrNameLst>
                                          <p:attrName>ppt_x</p:attrName>
                                        </p:attrNameLst>
                                      </p:cBhvr>
                                      <p:tavLst>
                                        <p:tav tm="0">
                                          <p:val>
                                            <p:strVal val="0-#ppt_w/2"/>
                                          </p:val>
                                        </p:tav>
                                        <p:tav tm="100000">
                                          <p:val>
                                            <p:strVal val="#ppt_x"/>
                                          </p:val>
                                        </p:tav>
                                      </p:tavLst>
                                    </p:anim>
                                    <p:anim calcmode="lin" valueType="num">
                                      <p:cBhvr additive="base">
                                        <p:cTn id="24" dur="500" fill="hold"/>
                                        <p:tgtEl>
                                          <p:spTgt spid="44"/>
                                        </p:tgtEl>
                                        <p:attrNameLst>
                                          <p:attrName>ppt_y</p:attrName>
                                        </p:attrNameLst>
                                      </p:cBhvr>
                                      <p:tavLst>
                                        <p:tav tm="0">
                                          <p:val>
                                            <p:strVal val="#ppt_y"/>
                                          </p:val>
                                        </p:tav>
                                        <p:tav tm="100000">
                                          <p:val>
                                            <p:strVal val="#ppt_y"/>
                                          </p:val>
                                        </p:tav>
                                      </p:tavLst>
                                    </p:anim>
                                  </p:childTnLst>
                                </p:cTn>
                              </p:par>
                              <p:par>
                                <p:cTn id="25" presetID="49" presetClass="entr" presetSubtype="0" decel="100000" fill="hold" grpId="0" nodeType="withEffect">
                                  <p:stCondLst>
                                    <p:cond delay="500"/>
                                  </p:stCondLst>
                                  <p:iterate type="lt">
                                    <p:tmPct val="0"/>
                                  </p:iterate>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par>
                                <p:cTn id="31" presetID="41" presetClass="entr" presetSubtype="0" fill="hold" grpId="0" nodeType="withEffect">
                                  <p:stCondLst>
                                    <p:cond delay="500"/>
                                  </p:stCondLst>
                                  <p:iterate type="lt">
                                    <p:tmPct val="10000"/>
                                  </p:iterate>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16"/>
                                        </p:tgtEl>
                                        <p:attrNameLst>
                                          <p:attrName>ppt_y</p:attrName>
                                        </p:attrNameLst>
                                      </p:cBhvr>
                                      <p:tavLst>
                                        <p:tav tm="0">
                                          <p:val>
                                            <p:strVal val="#ppt_y"/>
                                          </p:val>
                                        </p:tav>
                                        <p:tav tm="100000">
                                          <p:val>
                                            <p:strVal val="#ppt_y"/>
                                          </p:val>
                                        </p:tav>
                                      </p:tavLst>
                                    </p:anim>
                                    <p:anim calcmode="lin" valueType="num">
                                      <p:cBhvr>
                                        <p:cTn id="3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15"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业融资"/>
</p:tagLst>
</file>

<file path=ppt/theme/theme1.xml><?xml version="1.0" encoding="utf-8"?>
<a:theme xmlns:a="http://schemas.openxmlformats.org/drawingml/2006/main" name="第一PPT，www.1ppt.com">
  <a:themeElements>
    <a:clrScheme name="Full Color 3">
      <a:dk1>
        <a:sysClr val="windowText" lastClr="000000"/>
      </a:dk1>
      <a:lt1>
        <a:sysClr val="window" lastClr="FFFFFF"/>
      </a:lt1>
      <a:dk2>
        <a:srgbClr val="44546A"/>
      </a:dk2>
      <a:lt2>
        <a:srgbClr val="E7E6E6"/>
      </a:lt2>
      <a:accent1>
        <a:srgbClr val="89C600"/>
      </a:accent1>
      <a:accent2>
        <a:srgbClr val="00B393"/>
      </a:accent2>
      <a:accent3>
        <a:srgbClr val="00BAF7"/>
      </a:accent3>
      <a:accent4>
        <a:srgbClr val="FFC000"/>
      </a:accent4>
      <a:accent5>
        <a:srgbClr val="F61A00"/>
      </a:accent5>
      <a:accent6>
        <a:srgbClr val="343E48"/>
      </a:accent6>
      <a:hlink>
        <a:srgbClr val="0563C1"/>
      </a:hlink>
      <a:folHlink>
        <a:srgbClr val="954F72"/>
      </a:folHlink>
    </a:clrScheme>
    <a:fontScheme name="ia4zgcww">
      <a:majorFont>
        <a:latin typeface=""/>
        <a:ea typeface="微软雅黑"/>
        <a:cs typeface=""/>
      </a:majorFont>
      <a:minorFont>
        <a:latin typeface=""/>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主题1</Template>
  <TotalTime>978</TotalTime>
  <Words>2453</Words>
  <Application>Microsoft Office PowerPoint</Application>
  <PresentationFormat>自定义</PresentationFormat>
  <Paragraphs>306</Paragraphs>
  <Slides>26</Slides>
  <Notes>26</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26</vt:i4>
      </vt:variant>
    </vt:vector>
  </HeadingPairs>
  <TitlesOfParts>
    <vt:vector size="31" baseType="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创业融资</dc:title>
  <dc:creator>第一PPT</dc:creator>
  <cp:keywords>www.1ppt.com</cp:keywords>
  <dc:description>www.1ppt.com</dc:description>
  <cp:lastModifiedBy>faith123</cp:lastModifiedBy>
  <cp:revision>182</cp:revision>
  <dcterms:created xsi:type="dcterms:W3CDTF">2015-11-17T05:53:22Z</dcterms:created>
  <dcterms:modified xsi:type="dcterms:W3CDTF">2019-12-10T06:02:04Z</dcterms:modified>
</cp:coreProperties>
</file>