
<file path=[Content_Types].xml><?xml version="1.0" encoding="utf-8"?>
<Types xmlns="http://schemas.openxmlformats.org/package/2006/content-types">
  <Default Extension="png" ContentType="image/png"/>
  <Default Extension="emf" ContentType="image/x-emf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tags/tag1.xml" ContentType="application/vnd.openxmlformats-officedocument.presentationml.tag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charts/chart1.xml" ContentType="application/vnd.openxmlformats-officedocument.drawingml.chart+xml"/>
  <Override PartName="/ppt/notesSlides/notesSlide20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21.xml" ContentType="application/vnd.openxmlformats-officedocument.presentationml.notesSlide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22.xml" ContentType="application/vnd.openxmlformats-officedocument.presentationml.notesSlide+xml"/>
  <Override PartName="/ppt/charts/chart4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23.xml" ContentType="application/vnd.openxmlformats-officedocument.presentationml.notesSlide+xml"/>
  <Override PartName="/ppt/charts/chart5.xml" ContentType="application/vnd.openxmlformats-officedocument.drawingml.chart+xml"/>
  <Override PartName="/ppt/notesSlides/notesSlide24.xml" ContentType="application/vnd.openxmlformats-officedocument.presentationml.notesSlide+xml"/>
  <Override PartName="/ppt/charts/chart6.xml" ContentType="application/vnd.openxmlformats-officedocument.drawingml.chart+xml"/>
  <Override PartName="/ppt/charts/chart7.xml" ContentType="application/vnd.openxmlformats-officedocument.drawingml.chart+xml"/>
  <Override PartName="/ppt/notesSlides/notesSlide25.xml" ContentType="application/vnd.openxmlformats-officedocument.presentationml.notesSlide+xml"/>
  <Override PartName="/ppt/charts/chart8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26.xml" ContentType="application/vnd.openxmlformats-officedocument.presentationml.notesSlide+xml"/>
  <Override PartName="/ppt/charts/chart9.xml" ContentType="application/vnd.openxmlformats-officedocument.drawingml.chart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301" r:id="rId2"/>
    <p:sldId id="303" r:id="rId3"/>
    <p:sldId id="304" r:id="rId4"/>
    <p:sldId id="266" r:id="rId5"/>
    <p:sldId id="305" r:id="rId6"/>
    <p:sldId id="308" r:id="rId7"/>
    <p:sldId id="309" r:id="rId8"/>
    <p:sldId id="314" r:id="rId9"/>
    <p:sldId id="313" r:id="rId10"/>
    <p:sldId id="343" r:id="rId11"/>
    <p:sldId id="307" r:id="rId12"/>
    <p:sldId id="310" r:id="rId13"/>
    <p:sldId id="311" r:id="rId14"/>
    <p:sldId id="312" r:id="rId15"/>
    <p:sldId id="316" r:id="rId16"/>
    <p:sldId id="346" r:id="rId17"/>
    <p:sldId id="315" r:id="rId18"/>
    <p:sldId id="347" r:id="rId19"/>
    <p:sldId id="319" r:id="rId20"/>
    <p:sldId id="320" r:id="rId21"/>
    <p:sldId id="321" r:id="rId22"/>
    <p:sldId id="322" r:id="rId23"/>
    <p:sldId id="323" r:id="rId24"/>
    <p:sldId id="324" r:id="rId25"/>
    <p:sldId id="325" r:id="rId26"/>
    <p:sldId id="326" r:id="rId27"/>
    <p:sldId id="348" r:id="rId28"/>
    <p:sldId id="291" r:id="rId29"/>
    <p:sldId id="288" r:id="rId30"/>
    <p:sldId id="289" r:id="rId31"/>
    <p:sldId id="327" r:id="rId32"/>
    <p:sldId id="328" r:id="rId33"/>
    <p:sldId id="329" r:id="rId34"/>
    <p:sldId id="331" r:id="rId35"/>
    <p:sldId id="332" r:id="rId36"/>
    <p:sldId id="334" r:id="rId37"/>
    <p:sldId id="335" r:id="rId38"/>
    <p:sldId id="333" r:id="rId39"/>
    <p:sldId id="336" r:id="rId40"/>
    <p:sldId id="330" r:id="rId41"/>
    <p:sldId id="340" r:id="rId42"/>
    <p:sldId id="341" r:id="rId43"/>
    <p:sldId id="342" r:id="rId44"/>
  </p:sldIdLst>
  <p:sldSz cx="24385588" cy="13717588"/>
  <p:notesSz cx="6858000" cy="9144000"/>
  <p:custDataLst>
    <p:tags r:id="rId46"/>
  </p:custDataLst>
  <p:defaultTextStyle>
    <a:defPPr>
      <a:defRPr lang="fr-FR"/>
    </a:defPPr>
    <a:lvl1pPr marL="0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1pPr>
    <a:lvl2pPr marL="1088639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2pPr>
    <a:lvl3pPr marL="2177278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3pPr>
    <a:lvl4pPr marL="3265917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4pPr>
    <a:lvl5pPr marL="4354556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5pPr>
    <a:lvl6pPr marL="5443195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6pPr>
    <a:lvl7pPr marL="6531834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7pPr>
    <a:lvl8pPr marL="7620472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8pPr>
    <a:lvl9pPr marL="8709111" algn="l" defTabSz="2177278" rtl="0" eaLnBrk="1" latinLnBrk="0" hangingPunct="1">
      <a:defRPr sz="43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4275" userDrawn="1">
          <p15:clr>
            <a:srgbClr val="A4A3A4"/>
          </p15:clr>
        </p15:guide>
        <p15:guide id="2" pos="7726" userDrawn="1">
          <p15:clr>
            <a:srgbClr val="A4A3A4"/>
          </p15:clr>
        </p15:guide>
        <p15:guide id="3" orient="horz" pos="692" userDrawn="1">
          <p15:clr>
            <a:srgbClr val="A4A3A4"/>
          </p15:clr>
        </p15:guide>
        <p15:guide id="4" pos="514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B97EF"/>
    <a:srgbClr val="58595B"/>
    <a:srgbClr val="5DB72C"/>
    <a:srgbClr val="3B3B3D"/>
    <a:srgbClr val="76B62A"/>
    <a:srgbClr val="05BDCE"/>
    <a:srgbClr val="FC453A"/>
    <a:srgbClr val="F3A808"/>
    <a:srgbClr val="90CD48"/>
    <a:srgbClr val="C7C5C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8850" autoAdjust="0"/>
    <p:restoredTop sz="92365" autoAdjust="0"/>
  </p:normalViewPr>
  <p:slideViewPr>
    <p:cSldViewPr>
      <p:cViewPr varScale="1">
        <p:scale>
          <a:sx n="43" d="100"/>
          <a:sy n="43" d="100"/>
        </p:scale>
        <p:origin x="1032" y="60"/>
      </p:cViewPr>
      <p:guideLst>
        <p:guide orient="horz" pos="4275"/>
        <p:guide pos="7726"/>
        <p:guide orient="horz" pos="692"/>
        <p:guide pos="51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gs" Target="tags/tag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1.xlsx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2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3.xlsx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4.xlsx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5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6.xlsx"/></Relationships>
</file>

<file path=ppt/charts/_rels/chart7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7.xlsx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___8.xlsx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Microsoft_Excel____9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axId val="190128848"/>
        <c:axId val="190111984"/>
      </c:barChart>
      <c:catAx>
        <c:axId val="19012884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crossAx val="190111984"/>
        <c:crosses val="autoZero"/>
        <c:auto val="1"/>
        <c:lblAlgn val="ctr"/>
        <c:lblOffset val="100"/>
        <c:noMultiLvlLbl val="0"/>
      </c:catAx>
      <c:valAx>
        <c:axId val="1901119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190128848"/>
        <c:crosses val="autoZero"/>
        <c:crossBetween val="between"/>
      </c:valAx>
      <c:spPr>
        <a:noFill/>
        <a:ln>
          <a:noFill/>
        </a:ln>
      </c:spPr>
    </c:plotArea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257161536"/>
        <c:axId val="257157728"/>
      </c:barChart>
      <c:catAx>
        <c:axId val="25716153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57728"/>
        <c:crosses val="autoZero"/>
        <c:auto val="1"/>
        <c:lblAlgn val="ctr"/>
        <c:lblOffset val="100"/>
        <c:noMultiLvlLbl val="0"/>
      </c:catAx>
      <c:valAx>
        <c:axId val="25715772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61536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57148480"/>
        <c:axId val="257140864"/>
      </c:barChart>
      <c:barChart>
        <c:barDir val="bar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40"/>
        <c:axId val="257172416"/>
        <c:axId val="257145760"/>
      </c:barChart>
      <c:catAx>
        <c:axId val="2571484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40864"/>
        <c:crosses val="autoZero"/>
        <c:auto val="1"/>
        <c:lblAlgn val="ctr"/>
        <c:lblOffset val="100"/>
        <c:noMultiLvlLbl val="0"/>
      </c:catAx>
      <c:valAx>
        <c:axId val="257140864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48480"/>
        <c:crosses val="autoZero"/>
        <c:crossBetween val="between"/>
      </c:valAx>
      <c:valAx>
        <c:axId val="257145760"/>
        <c:scaling>
          <c:orientation val="minMax"/>
        </c:scaling>
        <c:delete val="0"/>
        <c:axPos val="t"/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72416"/>
        <c:crosses val="max"/>
        <c:crossBetween val="between"/>
      </c:valAx>
      <c:catAx>
        <c:axId val="257172416"/>
        <c:scaling>
          <c:orientation val="minMax"/>
        </c:scaling>
        <c:delete val="1"/>
        <c:axPos val="l"/>
        <c:numFmt formatCode="General" sourceLinked="1"/>
        <c:majorTickMark val="none"/>
        <c:minorTickMark val="none"/>
        <c:tickLblPos val="nextTo"/>
        <c:crossAx val="257145760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barChart>
        <c:barDir val="bar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Chart</c:v>
                </c:pt>
              </c:strCache>
            </c:strRef>
          </c:tx>
          <c:spPr>
            <a:solidFill>
              <a:schemeClr val="tx1"/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Sheet1!$B$2:$B$9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Column2</c:v>
                </c:pt>
              </c:strCache>
            </c:strRef>
          </c:tx>
          <c:spPr>
            <a:solidFill>
              <a:schemeClr val="dk1">
                <a:tint val="5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Sheet1!$C$2:$C$9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Column1</c:v>
                </c:pt>
              </c:strCache>
            </c:strRef>
          </c:tx>
          <c:spPr>
            <a:solidFill>
              <a:schemeClr val="dk1">
                <a:tint val="75000"/>
              </a:schemeClr>
            </a:solidFill>
            <a:ln>
              <a:noFill/>
            </a:ln>
            <a:effectLst/>
          </c:spPr>
          <c:invertIfNegative val="0"/>
          <c:cat>
            <c:numRef>
              <c:f>Sheet1!$A$2:$A$9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5</c:v>
                </c:pt>
                <c:pt idx="5">
                  <c:v>6</c:v>
                </c:pt>
                <c:pt idx="6">
                  <c:v>7</c:v>
                </c:pt>
                <c:pt idx="7">
                  <c:v>8</c:v>
                </c:pt>
              </c:numCache>
            </c:numRef>
          </c:cat>
          <c:val>
            <c:numRef>
              <c:f>Sheet1!$D$2:$D$9</c:f>
              <c:numCache>
                <c:formatCode>General</c:formatCode>
                <c:ptCount val="8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  <c:pt idx="4">
                  <c:v>6</c:v>
                </c:pt>
                <c:pt idx="5">
                  <c:v>8</c:v>
                </c:pt>
                <c:pt idx="6">
                  <c:v>12</c:v>
                </c:pt>
                <c:pt idx="7">
                  <c:v>13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66"/>
        <c:overlap val="100"/>
        <c:axId val="257162080"/>
        <c:axId val="257143040"/>
      </c:barChart>
      <c:catAx>
        <c:axId val="257162080"/>
        <c:scaling>
          <c:orientation val="minMax"/>
        </c:scaling>
        <c:delete val="0"/>
        <c:axPos val="l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43040"/>
        <c:crosses val="autoZero"/>
        <c:auto val="1"/>
        <c:lblAlgn val="ctr"/>
        <c:lblOffset val="100"/>
        <c:noMultiLvlLbl val="0"/>
      </c:catAx>
      <c:valAx>
        <c:axId val="257143040"/>
        <c:scaling>
          <c:orientation val="minMax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3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zh-CN"/>
          </a:p>
        </c:txPr>
        <c:crossAx val="257162080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0"/>
    <c:plotArea>
      <c:layout/>
      <c:area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spPr>
            <a:solidFill>
              <a:schemeClr val="tx1"/>
            </a:solidFill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Sheet1!$B$2:$B$9</c:f>
              <c:numCache>
                <c:formatCode>General</c:formatCode>
                <c:ptCount val="8"/>
                <c:pt idx="0">
                  <c:v>32</c:v>
                </c:pt>
                <c:pt idx="1">
                  <c:v>32</c:v>
                </c:pt>
                <c:pt idx="2">
                  <c:v>28</c:v>
                </c:pt>
                <c:pt idx="3">
                  <c:v>12</c:v>
                </c:pt>
                <c:pt idx="4">
                  <c:v>15</c:v>
                </c:pt>
                <c:pt idx="5">
                  <c:v>45</c:v>
                </c:pt>
                <c:pt idx="6">
                  <c:v>49</c:v>
                </c:pt>
                <c:pt idx="7">
                  <c:v>44</c:v>
                </c:pt>
              </c:numCache>
            </c:numRef>
          </c:val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列2</c:v>
                </c:pt>
              </c:strCache>
            </c:strRef>
          </c:tx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Sheet1!$C$2:$C$9</c:f>
              <c:numCache>
                <c:formatCode>General</c:formatCode>
                <c:ptCount val="8"/>
                <c:pt idx="0">
                  <c:v>23</c:v>
                </c:pt>
                <c:pt idx="1">
                  <c:v>15</c:v>
                </c:pt>
                <c:pt idx="2">
                  <c:v>16</c:v>
                </c:pt>
                <c:pt idx="3">
                  <c:v>21</c:v>
                </c:pt>
                <c:pt idx="4">
                  <c:v>28</c:v>
                </c:pt>
                <c:pt idx="5">
                  <c:v>30</c:v>
                </c:pt>
                <c:pt idx="6">
                  <c:v>47</c:v>
                </c:pt>
                <c:pt idx="7">
                  <c:v>36</c:v>
                </c:pt>
              </c:numCache>
            </c:numRef>
          </c:val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列3</c:v>
                </c:pt>
              </c:strCache>
            </c:strRef>
          </c:tx>
          <c:spPr>
            <a:solidFill>
              <a:schemeClr val="tx1">
                <a:lumMod val="50000"/>
                <a:lumOff val="50000"/>
              </a:schemeClr>
            </a:solidFill>
            <a:ln w="25400">
              <a:noFill/>
            </a:ln>
          </c:spPr>
          <c:cat>
            <c:strRef>
              <c:f>Sheet1!$A$2:$A$9</c:f>
              <c:strCache>
                <c:ptCount val="8"/>
                <c:pt idx="0">
                  <c:v>标题</c:v>
                </c:pt>
                <c:pt idx="1">
                  <c:v>标题</c:v>
                </c:pt>
                <c:pt idx="2">
                  <c:v>标题</c:v>
                </c:pt>
                <c:pt idx="3">
                  <c:v>标题</c:v>
                </c:pt>
                <c:pt idx="4">
                  <c:v>标题</c:v>
                </c:pt>
                <c:pt idx="5">
                  <c:v>标题</c:v>
                </c:pt>
                <c:pt idx="6">
                  <c:v>标题</c:v>
                </c:pt>
                <c:pt idx="7">
                  <c:v>标题</c:v>
                </c:pt>
              </c:strCache>
            </c:strRef>
          </c:cat>
          <c:val>
            <c:numRef>
              <c:f>Sheet1!$D$2:$D$9</c:f>
              <c:numCache>
                <c:formatCode>General</c:formatCode>
                <c:ptCount val="8"/>
                <c:pt idx="0">
                  <c:v>22</c:v>
                </c:pt>
                <c:pt idx="1">
                  <c:v>12</c:v>
                </c:pt>
                <c:pt idx="2">
                  <c:v>14</c:v>
                </c:pt>
                <c:pt idx="3">
                  <c:v>16</c:v>
                </c:pt>
                <c:pt idx="4">
                  <c:v>18</c:v>
                </c:pt>
                <c:pt idx="5">
                  <c:v>19</c:v>
                </c:pt>
                <c:pt idx="6">
                  <c:v>20</c:v>
                </c:pt>
                <c:pt idx="7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57165344"/>
        <c:axId val="257141952"/>
      </c:areaChart>
      <c:catAx>
        <c:axId val="2571653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noFill/>
          </a:ln>
        </c:spPr>
        <c:crossAx val="257141952"/>
        <c:crosses val="autoZero"/>
        <c:auto val="1"/>
        <c:lblAlgn val="ctr"/>
        <c:lblOffset val="100"/>
        <c:noMultiLvlLbl val="1"/>
      </c:catAx>
      <c:valAx>
        <c:axId val="257141952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crossAx val="257165344"/>
        <c:crosses val="autoZero"/>
        <c:crossBetween val="midCat"/>
      </c:valAx>
    </c:plotArea>
    <c:plotVisOnly val="1"/>
    <c:dispBlanksAs val="zero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pieChart>
        <c:varyColors val="1"/>
        <c:dLbls>
          <c:showLegendKey val="0"/>
          <c:showVal val="0"/>
          <c:showCatName val="0"/>
          <c:showSerName val="0"/>
          <c:showPercent val="1"/>
          <c:showBubbleSize val="0"/>
          <c:showLeaderLines val="0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18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title>
      <c:tx>
        <c:rich>
          <a:bodyPr/>
          <a:lstStyle/>
          <a:p>
            <a:pPr>
              <a:defRPr/>
            </a:pPr>
            <a:r>
              <a:rPr lang="zh-CN"/>
              <a:t>销售额</a:t>
            </a:r>
            <a:endParaRPr lang="en-US"/>
          </a:p>
        </c:rich>
      </c:tx>
      <c:layout>
        <c:manualLayout>
          <c:xMode val="edge"/>
          <c:yMode val="edge"/>
          <c:x val="0.73592774551367901"/>
          <c:y val="5.1637610644762202E-2"/>
        </c:manualLayout>
      </c:layout>
      <c:overlay val="0"/>
    </c:title>
    <c:autoTitleDeleted val="0"/>
    <c:plotArea>
      <c:layout/>
      <c:pie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列1</c:v>
                </c:pt>
              </c:strCache>
            </c:strRef>
          </c:tx>
          <c:dPt>
            <c:idx val="0"/>
            <c:bubble3D val="0"/>
            <c:spPr>
              <a:solidFill>
                <a:schemeClr val="tx1"/>
              </a:solidFill>
            </c:spPr>
          </c:dPt>
          <c:dPt>
            <c:idx val="3"/>
            <c:bubble3D val="0"/>
            <c:spPr>
              <a:solidFill>
                <a:schemeClr val="tx1">
                  <a:lumMod val="65000"/>
                  <a:lumOff val="35000"/>
                </a:schemeClr>
              </a:solidFill>
            </c:spPr>
          </c:dPt>
          <c:dLbls>
            <c:dLbl>
              <c:idx val="0"/>
              <c:layout>
                <c:manualLayout>
                  <c:x val="-6.8317931867605194E-2"/>
                  <c:y val="0.213173641810056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59%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3.3445932980931202E-2"/>
                  <c:y val="0.13332740182456099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23%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1.07873380158344E-2"/>
                  <c:y val="-3.5824638769919898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10%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2066480936178201"/>
                  <c:y val="-1.37206799900791E-2"/>
                </c:manualLayout>
              </c:layout>
              <c:tx>
                <c:rich>
                  <a:bodyPr/>
                  <a:lstStyle/>
                  <a:p>
                    <a:r>
                      <a:rPr lang="en-US" dirty="0">
                        <a:latin typeface="Open Sans Light" pitchFamily="34" charset="0"/>
                        <a:ea typeface="Open Sans Light" pitchFamily="34" charset="0"/>
                        <a:cs typeface="Open Sans Light" pitchFamily="34" charset="0"/>
                      </a:rPr>
                      <a:t>
8%</a:t>
                    </a:r>
                  </a:p>
                </c:rich>
              </c:tx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Sheet1!$A$2:$A$5</c:f>
              <c:strCache>
                <c:ptCount val="4"/>
                <c:pt idx="0">
                  <c:v>添加标题</c:v>
                </c:pt>
                <c:pt idx="1">
                  <c:v>添加标题</c:v>
                </c:pt>
                <c:pt idx="2">
                  <c:v>添加标题</c:v>
                </c:pt>
                <c:pt idx="3">
                  <c:v>添加标题</c:v>
                </c:pt>
              </c:strCache>
            </c:strRef>
          </c:cat>
          <c:val>
            <c:numRef>
              <c:f>Sheet1!$B$2:$B$5</c:f>
              <c:numCache>
                <c:formatCode>General</c:formatCode>
                <c:ptCount val="4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1.2</c:v>
                </c:pt>
              </c:numCache>
            </c:numRef>
          </c:val>
        </c:ser>
        <c:dLbls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</c:plotArea>
    <c:plotVisOnly val="1"/>
    <c:dispBlanksAs val="gap"/>
    <c:showDLblsOverMax val="0"/>
  </c:chart>
  <c:txPr>
    <a:bodyPr/>
    <a:lstStyle/>
    <a:p>
      <a:pPr>
        <a:defRPr sz="3600"/>
      </a:pPr>
      <a:endParaRPr lang="zh-CN"/>
    </a:p>
  </c:txPr>
  <c:externalData r:id="rId1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Sheet1!$B$1</c:f>
              <c:strCache>
                <c:ptCount val="1"/>
                <c:pt idx="0">
                  <c:v>Column2</c:v>
                </c:pt>
              </c:strCache>
            </c:strRef>
          </c:tx>
          <c:dPt>
            <c:idx val="0"/>
            <c:bubble3D val="0"/>
            <c:spPr>
              <a:solidFill>
                <a:schemeClr val="dk1">
                  <a:tint val="8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1"/>
            <c:bubble3D val="0"/>
            <c:spPr>
              <a:solidFill>
                <a:schemeClr val="dk1">
                  <a:tint val="5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2"/>
            <c:bubble3D val="0"/>
            <c:spPr>
              <a:solidFill>
                <a:schemeClr val="dk1">
                  <a:tint val="75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3"/>
            <c:bubble3D val="0"/>
            <c:spPr>
              <a:solidFill>
                <a:schemeClr val="dk1">
                  <a:tint val="985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4"/>
            <c:bubble3D val="0"/>
            <c:spPr>
              <a:solidFill>
                <a:schemeClr val="dk1">
                  <a:tint val="3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5"/>
            <c:bubble3D val="0"/>
            <c:spPr>
              <a:solidFill>
                <a:schemeClr val="dk1">
                  <a:tint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Pt>
            <c:idx val="6"/>
            <c:bubble3D val="0"/>
            <c:spPr>
              <a:solidFill>
                <a:schemeClr val="dk1">
                  <a:tint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</c:dPt>
          <c:dLbls>
            <c:dLbl>
              <c:idx val="0"/>
              <c:layout>
                <c:manualLayout>
                  <c:x val="7.7354061328474E-2"/>
                  <c:y val="-0.120034788078989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1"/>
              <c:layout>
                <c:manualLayout>
                  <c:x val="0.10840064083083201"/>
                  <c:y val="-0.108008482997253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layout>
                <c:manualLayout>
                  <c:x val="0.121653040792759"/>
                  <c:y val="-9.04251320206759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3"/>
              <c:layout>
                <c:manualLayout>
                  <c:x val="0.156518228930737"/>
                  <c:y val="2.03987310267069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4"/>
              <c:layout>
                <c:manualLayout>
                  <c:x val="-3.9508344677078797E-2"/>
                  <c:y val="0.14706360928623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5"/>
              <c:layout>
                <c:manualLayout>
                  <c:x val="-0.13213271207452301"/>
                  <c:y val="6.8909798314164494E-2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6"/>
              <c:layout>
                <c:manualLayout>
                  <c:x val="-7.7087316067904199E-2"/>
                  <c:y val="-0.13943314194863901"/>
                </c:manualLayout>
              </c:layout>
              <c:showLegendKey val="0"/>
              <c:showVal val="0"/>
              <c:showCatName val="0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36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zh-CN"/>
              </a:p>
            </c:txPr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Sheet1!$A$2:$A$8</c:f>
              <c:strCache>
                <c:ptCount val="7"/>
                <c:pt idx="0">
                  <c:v>1st Qtr</c:v>
                </c:pt>
                <c:pt idx="1">
                  <c:v>2nd Qtr</c:v>
                </c:pt>
                <c:pt idx="2">
                  <c:v>3rd Qtr</c:v>
                </c:pt>
                <c:pt idx="3">
                  <c:v>4th Qtr</c:v>
                </c:pt>
                <c:pt idx="4">
                  <c:v>5th Qtr</c:v>
                </c:pt>
                <c:pt idx="5">
                  <c:v>6th Qtr</c:v>
                </c:pt>
                <c:pt idx="6">
                  <c:v>6th Qtr</c:v>
                </c:pt>
              </c:strCache>
            </c:strRef>
          </c:cat>
          <c:val>
            <c:numRef>
              <c:f>Sheet1!$B$2:$B$8</c:f>
              <c:numCache>
                <c:formatCode>General</c:formatCode>
                <c:ptCount val="7"/>
                <c:pt idx="0">
                  <c:v>8.2000000000000011</c:v>
                </c:pt>
                <c:pt idx="1">
                  <c:v>3.2</c:v>
                </c:pt>
                <c:pt idx="2">
                  <c:v>1.4</c:v>
                </c:pt>
                <c:pt idx="3">
                  <c:v>25</c:v>
                </c:pt>
                <c:pt idx="4">
                  <c:v>22</c:v>
                </c:pt>
                <c:pt idx="5">
                  <c:v>7</c:v>
                </c:pt>
                <c:pt idx="6">
                  <c:v>21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  <c:holeSize val="50"/>
      </c:doughnutChart>
      <c:spPr>
        <a:noFill/>
        <a:ln>
          <a:noFill/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3600"/>
      </a:pPr>
      <a:endParaRPr lang="zh-CN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1"/>
    </mc:Choice>
    <mc:Fallback>
      <c:style val="1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2010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Sheet1!$B$2:$B$5</c:f>
              <c:numCache>
                <c:formatCode>General</c:formatCode>
                <c:ptCount val="4"/>
                <c:pt idx="0">
                  <c:v>4.3</c:v>
                </c:pt>
                <c:pt idx="1">
                  <c:v>2.5</c:v>
                </c:pt>
                <c:pt idx="2">
                  <c:v>3.5</c:v>
                </c:pt>
                <c:pt idx="3">
                  <c:v>4.5</c:v>
                </c:pt>
              </c:numCache>
            </c:numRef>
          </c:val>
          <c:smooth val="0"/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2011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Sheet1!$C$2:$C$5</c:f>
              <c:numCache>
                <c:formatCode>General</c:formatCode>
                <c:ptCount val="4"/>
                <c:pt idx="0">
                  <c:v>2.4</c:v>
                </c:pt>
                <c:pt idx="1">
                  <c:v>4.4000000000000004</c:v>
                </c:pt>
                <c:pt idx="2">
                  <c:v>1.8</c:v>
                </c:pt>
                <c:pt idx="3">
                  <c:v>2.8</c:v>
                </c:pt>
              </c:numCache>
            </c:numRef>
          </c:val>
          <c:smooth val="0"/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2012</c:v>
                </c:pt>
              </c:strCache>
            </c:strRef>
          </c:tx>
          <c:marker>
            <c:symbol val="none"/>
          </c:marker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numRef>
              <c:f>Sheet1!$A$2:$A$5</c:f>
              <c:numCache>
                <c:formatCode>General</c:formatCode>
                <c:ptCount val="4"/>
                <c:pt idx="0">
                  <c:v>1</c:v>
                </c:pt>
                <c:pt idx="1">
                  <c:v>2</c:v>
                </c:pt>
                <c:pt idx="2">
                  <c:v>3</c:v>
                </c:pt>
                <c:pt idx="3">
                  <c:v>4</c:v>
                </c:pt>
              </c:numCache>
            </c:numRef>
          </c:cat>
          <c:val>
            <c:numRef>
              <c:f>Sheet1!$D$2:$D$5</c:f>
              <c:numCache>
                <c:formatCode>General</c:formatCode>
                <c:ptCount val="4"/>
                <c:pt idx="0">
                  <c:v>2</c:v>
                </c:pt>
                <c:pt idx="1">
                  <c:v>2</c:v>
                </c:pt>
                <c:pt idx="2">
                  <c:v>3</c:v>
                </c:pt>
                <c:pt idx="3">
                  <c:v>5</c:v>
                </c:pt>
              </c:numCache>
            </c:numRef>
          </c:val>
          <c:smooth val="0"/>
        </c:ser>
        <c:dLbls>
          <c:showLegendKey val="0"/>
          <c:showVal val="1"/>
          <c:showCatName val="0"/>
          <c:showSerName val="0"/>
          <c:showPercent val="0"/>
          <c:showBubbleSize val="0"/>
        </c:dLbls>
        <c:smooth val="0"/>
        <c:axId val="257150112"/>
        <c:axId val="257143584"/>
      </c:lineChart>
      <c:catAx>
        <c:axId val="25715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crossAx val="257143584"/>
        <c:crosses val="autoZero"/>
        <c:auto val="1"/>
        <c:lblAlgn val="ctr"/>
        <c:lblOffset val="100"/>
        <c:noMultiLvlLbl val="0"/>
      </c:catAx>
      <c:valAx>
        <c:axId val="257143584"/>
        <c:scaling>
          <c:orientation val="minMax"/>
        </c:scaling>
        <c:delete val="1"/>
        <c:axPos val="l"/>
        <c:numFmt formatCode="General" sourceLinked="1"/>
        <c:majorTickMark val="out"/>
        <c:minorTickMark val="none"/>
        <c:tickLblPos val="nextTo"/>
        <c:crossAx val="257150112"/>
        <c:crosses val="autoZero"/>
        <c:crossBetween val="between"/>
      </c:valAx>
    </c:plotArea>
    <c:legend>
      <c:legendPos val="t"/>
      <c:layout>
        <c:manualLayout>
          <c:xMode val="edge"/>
          <c:yMode val="edge"/>
          <c:x val="5.9273129196640101E-2"/>
          <c:y val="0.13312752733007299"/>
          <c:w val="0.88145351328803401"/>
          <c:h val="7.7585247855420203E-2"/>
        </c:manualLayout>
      </c:layout>
      <c:overlay val="0"/>
    </c:legend>
    <c:plotVisOnly val="1"/>
    <c:dispBlanksAs val="gap"/>
    <c:showDLblsOverMax val="0"/>
  </c:chart>
  <c:txPr>
    <a:bodyPr/>
    <a:lstStyle/>
    <a:p>
      <a:pPr>
        <a:defRPr sz="3600">
          <a:latin typeface="+mn-ea"/>
          <a:ea typeface="+mn-ea"/>
        </a:defRPr>
      </a:pPr>
      <a:endParaRPr lang="zh-CN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20">
  <a:schemeClr val="dk1"/>
  <cs:variation>
    <a:tint val="88500"/>
  </cs:variation>
  <cs:variation>
    <a:tint val="55000"/>
  </cs:variation>
  <cs:variation>
    <a:tint val="75000"/>
  </cs:variation>
  <cs:variation>
    <a:tint val="98500"/>
  </cs:variation>
  <cs:variation>
    <a:tint val="30000"/>
  </cs:variation>
  <cs:variation>
    <a:tint val="60000"/>
  </cs:variation>
  <cs:variation>
    <a:tint val="8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83072A0-D8E9-4771-82D0-D36BEED68678}" type="datetimeFigureOut">
              <a:rPr lang="zh-CN" altLang="en-US" smtClean="0"/>
              <a:t>2020/5/8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smtClean="0"/>
              <a:t>单击此处编辑母版文本样式</a:t>
            </a:r>
          </a:p>
          <a:p>
            <a:pPr lvl="1"/>
            <a:r>
              <a:rPr lang="zh-CN" altLang="en-US" smtClean="0"/>
              <a:t>第二级</a:t>
            </a:r>
          </a:p>
          <a:p>
            <a:pPr lvl="2"/>
            <a:r>
              <a:rPr lang="zh-CN" altLang="en-US" smtClean="0"/>
              <a:t>第三级</a:t>
            </a:r>
          </a:p>
          <a:p>
            <a:pPr lvl="3"/>
            <a:r>
              <a:rPr lang="zh-CN" altLang="en-US" smtClean="0"/>
              <a:t>第四级</a:t>
            </a:r>
          </a:p>
          <a:p>
            <a:pPr lvl="4"/>
            <a:r>
              <a:rPr lang="zh-CN" altLang="en-US" smtClean="0"/>
              <a:t>第五级</a:t>
            </a:r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3E86CE7-54B7-4226-80CF-29E24D83A393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327545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06188375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317732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3113332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7575568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802436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94222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619722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732457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525686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1929592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5817438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048044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0219315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3076900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9414726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637574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2545494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48515514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6632584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368076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1321089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449766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9827088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78159640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170096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1427776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3535762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54235754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00081441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3E86CE7-54B7-4226-80CF-29E24D83A393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178737739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6176282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115258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51961717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9500599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21788447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34650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5367205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92088660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19242979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63889557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2802670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6306431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E3F456E-4B5F-483E-AAF0-0D6AA3A6C0AE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4912100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bg>
      <p:bgPr>
        <a:blipFill dpi="0" rotWithShape="1">
          <a:blip r:embed="rId2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828919" y="4261345"/>
            <a:ext cx="20727750" cy="2940390"/>
          </a:xfrm>
        </p:spPr>
        <p:txBody>
          <a:bodyPr/>
          <a:lstStyle/>
          <a:p>
            <a:endParaRPr lang="fr-BE" dirty="0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3657838" y="7773300"/>
            <a:ext cx="17069912" cy="3505606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10886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21772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326591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435455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544319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653183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76204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870911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A309A6D-C09C-4548-B29A-6CF363A7E532}" type="datetimeFigureOut">
              <a:rPr lang="fr-FR" smtClean="0"/>
              <a:pPr/>
              <a:t>08/05/2020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133415845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obj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219280" y="550133"/>
            <a:ext cx="21947029" cy="2286265"/>
          </a:xfrm>
          <a:prstGeom prst="rect">
            <a:avLst/>
          </a:prstGeom>
        </p:spPr>
        <p:txBody>
          <a:bodyPr vert="horz"/>
          <a:lstStyle/>
          <a:p>
            <a:r>
              <a:rPr lang="fr-FR" smtClean="0"/>
              <a:t>Cliquez et modifiez le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219280" y="3200772"/>
            <a:ext cx="21947029" cy="9052181"/>
          </a:xfrm>
          <a:prstGeom prst="rect">
            <a:avLst/>
          </a:prstGeom>
        </p:spPr>
        <p:txBody>
          <a:bodyPr vert="horz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55653145"/>
      </p:ext>
    </p:extLst>
  </p:cSld>
  <p:clrMapOvr>
    <a:masterClrMapping/>
  </p:clrMapOvr>
  <p:transition/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1.jp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5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219280" y="549339"/>
            <a:ext cx="21947029" cy="2286265"/>
          </a:xfrm>
          <a:prstGeom prst="rect">
            <a:avLst/>
          </a:prstGeom>
        </p:spPr>
        <p:txBody>
          <a:bodyPr vert="horz" lIns="217728" tIns="108864" rIns="217728" bIns="108864" rtlCol="0" anchor="ctr">
            <a:normAutofit/>
          </a:bodyPr>
          <a:lstStyle/>
          <a:p>
            <a:endParaRPr lang="fr-BE" dirty="0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219280" y="3200772"/>
            <a:ext cx="21947029" cy="9052974"/>
          </a:xfrm>
          <a:prstGeom prst="rect">
            <a:avLst/>
          </a:prstGeom>
        </p:spPr>
        <p:txBody>
          <a:bodyPr vert="horz" lIns="217728" tIns="108864" rIns="217728" bIns="108864" rtlCol="0">
            <a:normAutofit/>
          </a:bodyPr>
          <a:lstStyle/>
          <a:p>
            <a:pPr lvl="0"/>
            <a:endParaRPr lang="fr-BE" dirty="0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219279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l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A309A6D-C09C-4548-B29A-6CF363A7E532}" type="datetimeFigureOut">
              <a:rPr lang="fr-FR" smtClean="0"/>
              <a:pPr/>
              <a:t>08/05/2020</a:t>
            </a:fld>
            <a:endParaRPr lang="fr-BE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8331743" y="12714173"/>
            <a:ext cx="7722103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ct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BE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17476338" y="12714173"/>
            <a:ext cx="5689971" cy="730335"/>
          </a:xfrm>
          <a:prstGeom prst="rect">
            <a:avLst/>
          </a:prstGeom>
        </p:spPr>
        <p:txBody>
          <a:bodyPr vert="horz" lIns="217728" tIns="108864" rIns="217728" bIns="108864" rtlCol="0" anchor="ctr"/>
          <a:lstStyle>
            <a:lvl1pPr algn="r">
              <a:defRPr sz="2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F4668DC-857F-487D-BFFA-8C0CA5037977}" type="slidenum">
              <a:rPr lang="fr-BE" smtClean="0"/>
              <a:pPr/>
              <a:t>‹#›</a:t>
            </a:fld>
            <a:endParaRPr lang="fr-BE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p:timing>
    <p:tnLst>
      <p:par>
        <p:cTn id="1" dur="indefinite" restart="never" nodeType="tmRoot"/>
      </p:par>
    </p:tnLst>
  </p:timing>
  <p:txStyles>
    <p:titleStyle>
      <a:lvl1pPr algn="ctr" defTabSz="2177278" rtl="0" eaLnBrk="1" latinLnBrk="0" hangingPunct="1">
        <a:spcBef>
          <a:spcPct val="0"/>
        </a:spcBef>
        <a:buNone/>
        <a:defRPr sz="105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816479" indent="-816479" algn="l" defTabSz="2177278" rtl="0" eaLnBrk="1" latinLnBrk="0" hangingPunct="1">
        <a:spcBef>
          <a:spcPct val="20000"/>
        </a:spcBef>
        <a:buFont typeface="Arial" pitchFamily="34" charset="0"/>
        <a:buChar char="•"/>
        <a:defRPr sz="7600" kern="1200">
          <a:solidFill>
            <a:schemeClr val="tx1"/>
          </a:solidFill>
          <a:latin typeface="+mn-lt"/>
          <a:ea typeface="+mn-ea"/>
          <a:cs typeface="+mn-cs"/>
        </a:defRPr>
      </a:lvl1pPr>
      <a:lvl2pPr marL="1769038" indent="-680399" algn="l" defTabSz="2177278" rtl="0" eaLnBrk="1" latinLnBrk="0" hangingPunct="1">
        <a:spcBef>
          <a:spcPct val="20000"/>
        </a:spcBef>
        <a:buFont typeface="Arial" pitchFamily="34" charset="0"/>
        <a:buChar char="–"/>
        <a:defRPr sz="6700" kern="1200">
          <a:solidFill>
            <a:schemeClr val="tx1"/>
          </a:solidFill>
          <a:latin typeface="+mn-lt"/>
          <a:ea typeface="+mn-ea"/>
          <a:cs typeface="+mn-cs"/>
        </a:defRPr>
      </a:lvl2pPr>
      <a:lvl3pPr marL="2721597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5700" kern="1200">
          <a:solidFill>
            <a:schemeClr val="tx1"/>
          </a:solidFill>
          <a:latin typeface="+mn-lt"/>
          <a:ea typeface="+mn-ea"/>
          <a:cs typeface="+mn-cs"/>
        </a:defRPr>
      </a:lvl3pPr>
      <a:lvl4pPr marL="3810236" indent="-544319" algn="l" defTabSz="2177278" rtl="0" eaLnBrk="1" latinLnBrk="0" hangingPunct="1">
        <a:spcBef>
          <a:spcPct val="20000"/>
        </a:spcBef>
        <a:buFont typeface="Arial" pitchFamily="34" charset="0"/>
        <a:buChar char="–"/>
        <a:defRPr sz="4800" kern="1200">
          <a:solidFill>
            <a:schemeClr val="tx1"/>
          </a:solidFill>
          <a:latin typeface="+mn-lt"/>
          <a:ea typeface="+mn-ea"/>
          <a:cs typeface="+mn-cs"/>
        </a:defRPr>
      </a:lvl4pPr>
      <a:lvl5pPr marL="4898875" indent="-544319" algn="l" defTabSz="2177278" rtl="0" eaLnBrk="1" latinLnBrk="0" hangingPunct="1">
        <a:spcBef>
          <a:spcPct val="20000"/>
        </a:spcBef>
        <a:buFont typeface="Arial" pitchFamily="34" charset="0"/>
        <a:buChar char="»"/>
        <a:defRPr sz="4800" kern="1200">
          <a:solidFill>
            <a:schemeClr val="tx1"/>
          </a:solidFill>
          <a:latin typeface="+mn-lt"/>
          <a:ea typeface="+mn-ea"/>
          <a:cs typeface="+mn-cs"/>
        </a:defRPr>
      </a:lvl5pPr>
      <a:lvl6pPr marL="5987514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6pPr>
      <a:lvl7pPr marL="7076153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7pPr>
      <a:lvl8pPr marL="8164792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8pPr>
      <a:lvl9pPr marL="9253431" indent="-544319" algn="l" defTabSz="2177278" rtl="0" eaLnBrk="1" latinLnBrk="0" hangingPunct="1">
        <a:spcBef>
          <a:spcPct val="20000"/>
        </a:spcBef>
        <a:buFont typeface="Arial" pitchFamily="34" charset="0"/>
        <a:buChar char="•"/>
        <a:defRPr sz="4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1pPr>
      <a:lvl2pPr marL="1088639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2pPr>
      <a:lvl3pPr marL="2177278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3pPr>
      <a:lvl4pPr marL="3265917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4pPr>
      <a:lvl5pPr marL="4354556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5pPr>
      <a:lvl6pPr marL="5443195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6pPr>
      <a:lvl7pPr marL="6531834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7pPr>
      <a:lvl8pPr marL="7620472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8pPr>
      <a:lvl9pPr marL="8709111" algn="l" defTabSz="2177278" rtl="0" eaLnBrk="1" latinLnBrk="0" hangingPunct="1">
        <a:defRPr sz="43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emf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12" Type="http://schemas.openxmlformats.org/officeDocument/2006/relationships/image" Target="../media/image3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11" Type="http://schemas.openxmlformats.org/officeDocument/2006/relationships/image" Target="../media/image14.png"/><Relationship Id="rId5" Type="http://schemas.openxmlformats.org/officeDocument/2006/relationships/image" Target="../media/image8.png"/><Relationship Id="rId10" Type="http://schemas.openxmlformats.org/officeDocument/2006/relationships/image" Target="../media/image13.png"/><Relationship Id="rId4" Type="http://schemas.openxmlformats.org/officeDocument/2006/relationships/image" Target="../media/image7.png"/><Relationship Id="rId9" Type="http://schemas.openxmlformats.org/officeDocument/2006/relationships/image" Target="../media/image12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20.png"/><Relationship Id="rId3" Type="http://schemas.openxmlformats.org/officeDocument/2006/relationships/image" Target="../media/image15.png"/><Relationship Id="rId7" Type="http://schemas.openxmlformats.org/officeDocument/2006/relationships/image" Target="../media/image1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26.png"/><Relationship Id="rId3" Type="http://schemas.openxmlformats.org/officeDocument/2006/relationships/image" Target="../media/image21.png"/><Relationship Id="rId7" Type="http://schemas.openxmlformats.org/officeDocument/2006/relationships/image" Target="../media/image25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0.png"/><Relationship Id="rId5" Type="http://schemas.openxmlformats.org/officeDocument/2006/relationships/image" Target="../media/image29.png"/><Relationship Id="rId4" Type="http://schemas.openxmlformats.org/officeDocument/2006/relationships/image" Target="../media/image28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2.jpe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33.jpeg"/><Relationship Id="rId7" Type="http://schemas.openxmlformats.org/officeDocument/2006/relationships/image" Target="../media/image37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png"/><Relationship Id="rId11" Type="http://schemas.openxmlformats.org/officeDocument/2006/relationships/image" Target="../media/image41.png"/><Relationship Id="rId5" Type="http://schemas.openxmlformats.org/officeDocument/2006/relationships/image" Target="../media/image35.png"/><Relationship Id="rId10" Type="http://schemas.openxmlformats.org/officeDocument/2006/relationships/image" Target="../media/image40.png"/><Relationship Id="rId4" Type="http://schemas.openxmlformats.org/officeDocument/2006/relationships/image" Target="../media/image34.jpeg"/><Relationship Id="rId9" Type="http://schemas.openxmlformats.org/officeDocument/2006/relationships/image" Target="../media/image39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png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5.png"/><Relationship Id="rId5" Type="http://schemas.openxmlformats.org/officeDocument/2006/relationships/image" Target="../media/image44.png"/><Relationship Id="rId4" Type="http://schemas.openxmlformats.org/officeDocument/2006/relationships/image" Target="../media/image43.pn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53.png"/><Relationship Id="rId3" Type="http://schemas.openxmlformats.org/officeDocument/2006/relationships/image" Target="../media/image48.png"/><Relationship Id="rId7" Type="http://schemas.openxmlformats.org/officeDocument/2006/relationships/image" Target="../media/image52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1.png"/><Relationship Id="rId5" Type="http://schemas.openxmlformats.org/officeDocument/2006/relationships/image" Target="../media/image50.png"/><Relationship Id="rId10" Type="http://schemas.openxmlformats.org/officeDocument/2006/relationships/image" Target="../media/image55.png"/><Relationship Id="rId4" Type="http://schemas.openxmlformats.org/officeDocument/2006/relationships/image" Target="../media/image49.png"/><Relationship Id="rId9" Type="http://schemas.openxmlformats.org/officeDocument/2006/relationships/image" Target="../media/image54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8.png"/><Relationship Id="rId3" Type="http://schemas.openxmlformats.org/officeDocument/2006/relationships/image" Target="../media/image56.png"/><Relationship Id="rId7" Type="http://schemas.openxmlformats.org/officeDocument/2006/relationships/image" Target="../media/image6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59.png"/><Relationship Id="rId5" Type="http://schemas.openxmlformats.org/officeDocument/2006/relationships/image" Target="../media/image58.png"/><Relationship Id="rId10" Type="http://schemas.openxmlformats.org/officeDocument/2006/relationships/image" Target="../media/image55.png"/><Relationship Id="rId4" Type="http://schemas.openxmlformats.org/officeDocument/2006/relationships/image" Target="../media/image57.png"/><Relationship Id="rId9" Type="http://schemas.openxmlformats.org/officeDocument/2006/relationships/image" Target="../media/image3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1.png"/><Relationship Id="rId7" Type="http://schemas.openxmlformats.org/officeDocument/2006/relationships/image" Target="../media/image59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4.png"/><Relationship Id="rId5" Type="http://schemas.openxmlformats.org/officeDocument/2006/relationships/image" Target="../media/image63.png"/><Relationship Id="rId4" Type="http://schemas.openxmlformats.org/officeDocument/2006/relationships/image" Target="../media/image62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5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68.png"/><Relationship Id="rId5" Type="http://schemas.openxmlformats.org/officeDocument/2006/relationships/image" Target="../media/image67.jpeg"/><Relationship Id="rId4" Type="http://schemas.openxmlformats.org/officeDocument/2006/relationships/image" Target="../media/image66.jpe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image" Target="../media/image69.jpeg"/><Relationship Id="rId7" Type="http://schemas.openxmlformats.org/officeDocument/2006/relationships/image" Target="../media/image26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5.png"/><Relationship Id="rId5" Type="http://schemas.openxmlformats.org/officeDocument/2006/relationships/image" Target="../media/image71.jpeg"/><Relationship Id="rId4" Type="http://schemas.openxmlformats.org/officeDocument/2006/relationships/image" Target="../media/image70.jpe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2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8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chart" Target="../charts/chart7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3.png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4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39.png"/><Relationship Id="rId5" Type="http://schemas.openxmlformats.org/officeDocument/2006/relationships/image" Target="../media/image76.png"/><Relationship Id="rId4" Type="http://schemas.openxmlformats.org/officeDocument/2006/relationships/image" Target="../media/image75.png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7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80.png"/><Relationship Id="rId5" Type="http://schemas.openxmlformats.org/officeDocument/2006/relationships/image" Target="../media/image79.png"/><Relationship Id="rId4" Type="http://schemas.openxmlformats.org/officeDocument/2006/relationships/image" Target="../media/image7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1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77.png"/><Relationship Id="rId5" Type="http://schemas.openxmlformats.org/officeDocument/2006/relationships/image" Target="../media/image82.png"/><Relationship Id="rId4" Type="http://schemas.openxmlformats.org/officeDocument/2006/relationships/image" Target="../media/image8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3.png"/><Relationship Id="rId4" Type="http://schemas.openxmlformats.org/officeDocument/2006/relationships/image" Target="../media/image84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5.jpeg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3.png"/><Relationship Id="rId5" Type="http://schemas.openxmlformats.org/officeDocument/2006/relationships/image" Target="../media/image84.png"/><Relationship Id="rId4" Type="http://schemas.openxmlformats.org/officeDocument/2006/relationships/image" Target="../media/image83.png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image" Target="../media/image90.png"/><Relationship Id="rId3" Type="http://schemas.openxmlformats.org/officeDocument/2006/relationships/image" Target="../media/image84.png"/><Relationship Id="rId7" Type="http://schemas.openxmlformats.org/officeDocument/2006/relationships/image" Target="../media/image89.pn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88.png"/><Relationship Id="rId5" Type="http://schemas.openxmlformats.org/officeDocument/2006/relationships/image" Target="../media/image87.png"/><Relationship Id="rId10" Type="http://schemas.openxmlformats.org/officeDocument/2006/relationships/image" Target="../media/image92.png"/><Relationship Id="rId4" Type="http://schemas.openxmlformats.org/officeDocument/2006/relationships/image" Target="../media/image86.png"/><Relationship Id="rId9" Type="http://schemas.openxmlformats.org/officeDocument/2006/relationships/image" Target="../media/image91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93.jpeg"/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5.png"/><Relationship Id="rId4" Type="http://schemas.openxmlformats.org/officeDocument/2006/relationships/image" Target="../media/image94.png"/></Relationships>
</file>

<file path=ppt/slides/_rels/slide3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1.png"/><Relationship Id="rId3" Type="http://schemas.openxmlformats.org/officeDocument/2006/relationships/image" Target="../media/image96.png"/><Relationship Id="rId7" Type="http://schemas.openxmlformats.org/officeDocument/2006/relationships/image" Target="../media/image100.pn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9.png"/><Relationship Id="rId11" Type="http://schemas.openxmlformats.org/officeDocument/2006/relationships/image" Target="../media/image94.png"/><Relationship Id="rId5" Type="http://schemas.openxmlformats.org/officeDocument/2006/relationships/image" Target="../media/image98.png"/><Relationship Id="rId10" Type="http://schemas.openxmlformats.org/officeDocument/2006/relationships/image" Target="../media/image103.png"/><Relationship Id="rId4" Type="http://schemas.openxmlformats.org/officeDocument/2006/relationships/image" Target="../media/image97.png"/><Relationship Id="rId9" Type="http://schemas.openxmlformats.org/officeDocument/2006/relationships/image" Target="../media/image10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5.pn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6.png"/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2.png"/><Relationship Id="rId3" Type="http://schemas.openxmlformats.org/officeDocument/2006/relationships/image" Target="../media/image107.png"/><Relationship Id="rId7" Type="http://schemas.openxmlformats.org/officeDocument/2006/relationships/image" Target="../media/image111.png"/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0.png"/><Relationship Id="rId5" Type="http://schemas.openxmlformats.org/officeDocument/2006/relationships/image" Target="../media/image109.png"/><Relationship Id="rId4" Type="http://schemas.openxmlformats.org/officeDocument/2006/relationships/image" Target="../media/image108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3.png"/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4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4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6.png"/><Relationship Id="rId4" Type="http://schemas.openxmlformats.org/officeDocument/2006/relationships/image" Target="../media/image115.png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2.png"/><Relationship Id="rId3" Type="http://schemas.openxmlformats.org/officeDocument/2006/relationships/image" Target="../media/image117.png"/><Relationship Id="rId7" Type="http://schemas.openxmlformats.org/officeDocument/2006/relationships/image" Target="../media/image121.png"/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0.png"/><Relationship Id="rId5" Type="http://schemas.openxmlformats.org/officeDocument/2006/relationships/image" Target="../media/image119.png"/><Relationship Id="rId4" Type="http://schemas.openxmlformats.org/officeDocument/2006/relationships/image" Target="../media/image118.png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3.png"/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24.png"/><Relationship Id="rId4" Type="http://schemas.openxmlformats.org/officeDocument/2006/relationships/image" Target="../media/image11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TextBox 5"/>
          <p:cNvSpPr txBox="1"/>
          <p:nvPr/>
        </p:nvSpPr>
        <p:spPr>
          <a:xfrm>
            <a:off x="5208018" y="7000897"/>
            <a:ext cx="12541932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000" dirty="0">
                <a:latin typeface="+mn-ea"/>
              </a:rPr>
              <a:t>网络部门面试介绍</a:t>
            </a:r>
            <a:r>
              <a:rPr lang="en-US" altLang="zh-CN" sz="8000" dirty="0" err="1">
                <a:latin typeface="+mn-ea"/>
              </a:rPr>
              <a:t>ppt</a:t>
            </a:r>
            <a:r>
              <a:rPr lang="zh-CN" altLang="en-US" sz="8000" dirty="0">
                <a:latin typeface="+mn-ea"/>
              </a:rPr>
              <a:t>模板</a:t>
            </a:r>
            <a:endParaRPr lang="en-US" sz="8000" dirty="0">
              <a:latin typeface="+mn-ea"/>
            </a:endParaRPr>
          </a:p>
        </p:txBody>
      </p:sp>
      <p:sp>
        <p:nvSpPr>
          <p:cNvPr id="7" name="Freeform 5"/>
          <p:cNvSpPr>
            <a:spLocks noEditPoints="1"/>
          </p:cNvSpPr>
          <p:nvPr/>
        </p:nvSpPr>
        <p:spPr bwMode="auto">
          <a:xfrm>
            <a:off x="8431860" y="19780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7" name="Freeform 5"/>
          <p:cNvSpPr>
            <a:spLocks noEditPoints="1"/>
          </p:cNvSpPr>
          <p:nvPr/>
        </p:nvSpPr>
        <p:spPr bwMode="auto">
          <a:xfrm>
            <a:off x="13538724" y="2958944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8" name="Freeform 5"/>
          <p:cNvSpPr>
            <a:spLocks noEditPoints="1"/>
          </p:cNvSpPr>
          <p:nvPr/>
        </p:nvSpPr>
        <p:spPr bwMode="auto">
          <a:xfrm>
            <a:off x="11970245" y="387333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grpSp>
        <p:nvGrpSpPr>
          <p:cNvPr id="8" name="Group 8"/>
          <p:cNvGrpSpPr>
            <a:grpSpLocks noChangeAspect="1"/>
          </p:cNvGrpSpPr>
          <p:nvPr/>
        </p:nvGrpSpPr>
        <p:grpSpPr bwMode="auto">
          <a:xfrm rot="3562348">
            <a:off x="7432925" y="1378431"/>
            <a:ext cx="3808413" cy="6669088"/>
            <a:chOff x="9737" y="572"/>
            <a:chExt cx="2399" cy="4201"/>
          </a:xfrm>
        </p:grpSpPr>
        <p:sp>
          <p:nvSpPr>
            <p:cNvPr id="10" name="Freeform 9"/>
            <p:cNvSpPr>
              <a:spLocks noEditPoints="1"/>
            </p:cNvSpPr>
            <p:nvPr/>
          </p:nvSpPr>
          <p:spPr bwMode="auto">
            <a:xfrm>
              <a:off x="9737" y="572"/>
              <a:ext cx="2399" cy="4201"/>
            </a:xfrm>
            <a:custGeom>
              <a:avLst/>
              <a:gdLst>
                <a:gd name="T0" fmla="*/ 396 w 549"/>
                <a:gd name="T1" fmla="*/ 426 h 964"/>
                <a:gd name="T2" fmla="*/ 112 w 549"/>
                <a:gd name="T3" fmla="*/ 237 h 964"/>
                <a:gd name="T4" fmla="*/ 105 w 549"/>
                <a:gd name="T5" fmla="*/ 459 h 964"/>
                <a:gd name="T6" fmla="*/ 127 w 549"/>
                <a:gd name="T7" fmla="*/ 802 h 964"/>
                <a:gd name="T8" fmla="*/ 221 w 549"/>
                <a:gd name="T9" fmla="*/ 736 h 964"/>
                <a:gd name="T10" fmla="*/ 264 w 549"/>
                <a:gd name="T11" fmla="*/ 794 h 964"/>
                <a:gd name="T12" fmla="*/ 350 w 549"/>
                <a:gd name="T13" fmla="*/ 734 h 964"/>
                <a:gd name="T14" fmla="*/ 473 w 549"/>
                <a:gd name="T15" fmla="*/ 775 h 964"/>
                <a:gd name="T16" fmla="*/ 331 w 549"/>
                <a:gd name="T17" fmla="*/ 384 h 964"/>
                <a:gd name="T18" fmla="*/ 259 w 549"/>
                <a:gd name="T19" fmla="*/ 429 h 964"/>
                <a:gd name="T20" fmla="*/ 335 w 549"/>
                <a:gd name="T21" fmla="*/ 320 h 964"/>
                <a:gd name="T22" fmla="*/ 334 w 549"/>
                <a:gd name="T23" fmla="*/ 379 h 964"/>
                <a:gd name="T24" fmla="*/ 366 w 549"/>
                <a:gd name="T25" fmla="*/ 384 h 964"/>
                <a:gd name="T26" fmla="*/ 384 w 549"/>
                <a:gd name="T27" fmla="*/ 399 h 964"/>
                <a:gd name="T28" fmla="*/ 344 w 549"/>
                <a:gd name="T29" fmla="*/ 317 h 964"/>
                <a:gd name="T30" fmla="*/ 371 w 549"/>
                <a:gd name="T31" fmla="*/ 323 h 964"/>
                <a:gd name="T32" fmla="*/ 361 w 549"/>
                <a:gd name="T33" fmla="*/ 285 h 964"/>
                <a:gd name="T34" fmla="*/ 351 w 549"/>
                <a:gd name="T35" fmla="*/ 254 h 964"/>
                <a:gd name="T36" fmla="*/ 351 w 549"/>
                <a:gd name="T37" fmla="*/ 254 h 964"/>
                <a:gd name="T38" fmla="*/ 347 w 549"/>
                <a:gd name="T39" fmla="*/ 244 h 964"/>
                <a:gd name="T40" fmla="*/ 313 w 549"/>
                <a:gd name="T41" fmla="*/ 168 h 964"/>
                <a:gd name="T42" fmla="*/ 295 w 549"/>
                <a:gd name="T43" fmla="*/ 130 h 964"/>
                <a:gd name="T44" fmla="*/ 269 w 549"/>
                <a:gd name="T45" fmla="*/ 132 h 964"/>
                <a:gd name="T46" fmla="*/ 168 w 549"/>
                <a:gd name="T47" fmla="*/ 155 h 964"/>
                <a:gd name="T48" fmla="*/ 144 w 549"/>
                <a:gd name="T49" fmla="*/ 139 h 964"/>
                <a:gd name="T50" fmla="*/ 131 w 549"/>
                <a:gd name="T51" fmla="*/ 184 h 964"/>
                <a:gd name="T52" fmla="*/ 125 w 549"/>
                <a:gd name="T53" fmla="*/ 210 h 964"/>
                <a:gd name="T54" fmla="*/ 120 w 549"/>
                <a:gd name="T55" fmla="*/ 240 h 964"/>
                <a:gd name="T56" fmla="*/ 115 w 549"/>
                <a:gd name="T57" fmla="*/ 270 h 964"/>
                <a:gd name="T58" fmla="*/ 133 w 549"/>
                <a:gd name="T59" fmla="*/ 308 h 964"/>
                <a:gd name="T60" fmla="*/ 145 w 549"/>
                <a:gd name="T61" fmla="*/ 326 h 964"/>
                <a:gd name="T62" fmla="*/ 147 w 549"/>
                <a:gd name="T63" fmla="*/ 355 h 964"/>
                <a:gd name="T64" fmla="*/ 222 w 549"/>
                <a:gd name="T65" fmla="*/ 510 h 964"/>
                <a:gd name="T66" fmla="*/ 110 w 549"/>
                <a:gd name="T67" fmla="*/ 432 h 964"/>
                <a:gd name="T68" fmla="*/ 298 w 549"/>
                <a:gd name="T69" fmla="*/ 614 h 964"/>
                <a:gd name="T70" fmla="*/ 202 w 549"/>
                <a:gd name="T71" fmla="*/ 543 h 964"/>
                <a:gd name="T72" fmla="*/ 249 w 549"/>
                <a:gd name="T73" fmla="*/ 619 h 964"/>
                <a:gd name="T74" fmla="*/ 117 w 549"/>
                <a:gd name="T75" fmla="*/ 793 h 964"/>
                <a:gd name="T76" fmla="*/ 161 w 549"/>
                <a:gd name="T77" fmla="*/ 613 h 964"/>
                <a:gd name="T78" fmla="*/ 178 w 549"/>
                <a:gd name="T79" fmla="*/ 612 h 964"/>
                <a:gd name="T80" fmla="*/ 139 w 549"/>
                <a:gd name="T81" fmla="*/ 565 h 964"/>
                <a:gd name="T82" fmla="*/ 125 w 549"/>
                <a:gd name="T83" fmla="*/ 520 h 964"/>
                <a:gd name="T84" fmla="*/ 368 w 549"/>
                <a:gd name="T85" fmla="*/ 952 h 964"/>
                <a:gd name="T86" fmla="*/ 254 w 549"/>
                <a:gd name="T87" fmla="*/ 771 h 964"/>
                <a:gd name="T88" fmla="*/ 338 w 549"/>
                <a:gd name="T89" fmla="*/ 890 h 964"/>
                <a:gd name="T90" fmla="*/ 343 w 549"/>
                <a:gd name="T91" fmla="*/ 737 h 964"/>
                <a:gd name="T92" fmla="*/ 278 w 549"/>
                <a:gd name="T93" fmla="*/ 758 h 964"/>
                <a:gd name="T94" fmla="*/ 353 w 549"/>
                <a:gd name="T95" fmla="*/ 821 h 964"/>
                <a:gd name="T96" fmla="*/ 234 w 549"/>
                <a:gd name="T97" fmla="*/ 736 h 964"/>
                <a:gd name="T98" fmla="*/ 351 w 549"/>
                <a:gd name="T99" fmla="*/ 640 h 964"/>
                <a:gd name="T100" fmla="*/ 350 w 549"/>
                <a:gd name="T101" fmla="*/ 641 h 964"/>
                <a:gd name="T102" fmla="*/ 232 w 549"/>
                <a:gd name="T103" fmla="*/ 627 h 964"/>
                <a:gd name="T104" fmla="*/ 224 w 549"/>
                <a:gd name="T105" fmla="*/ 501 h 964"/>
                <a:gd name="T106" fmla="*/ 364 w 549"/>
                <a:gd name="T107" fmla="*/ 592 h 964"/>
                <a:gd name="T108" fmla="*/ 385 w 549"/>
                <a:gd name="T109" fmla="*/ 575 h 964"/>
                <a:gd name="T110" fmla="*/ 388 w 549"/>
                <a:gd name="T111" fmla="*/ 543 h 964"/>
                <a:gd name="T112" fmla="*/ 388 w 549"/>
                <a:gd name="T113" fmla="*/ 534 h 964"/>
                <a:gd name="T114" fmla="*/ 306 w 549"/>
                <a:gd name="T115" fmla="*/ 415 h 964"/>
                <a:gd name="T116" fmla="*/ 306 w 549"/>
                <a:gd name="T117" fmla="*/ 415 h 964"/>
                <a:gd name="T118" fmla="*/ 522 w 549"/>
                <a:gd name="T119" fmla="*/ 592 h 96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  <a:cxn ang="0">
                  <a:pos x="T84" y="T85"/>
                </a:cxn>
                <a:cxn ang="0">
                  <a:pos x="T86" y="T87"/>
                </a:cxn>
                <a:cxn ang="0">
                  <a:pos x="T88" y="T89"/>
                </a:cxn>
                <a:cxn ang="0">
                  <a:pos x="T90" y="T91"/>
                </a:cxn>
                <a:cxn ang="0">
                  <a:pos x="T92" y="T93"/>
                </a:cxn>
                <a:cxn ang="0">
                  <a:pos x="T94" y="T95"/>
                </a:cxn>
                <a:cxn ang="0">
                  <a:pos x="T96" y="T97"/>
                </a:cxn>
                <a:cxn ang="0">
                  <a:pos x="T98" y="T99"/>
                </a:cxn>
                <a:cxn ang="0">
                  <a:pos x="T100" y="T101"/>
                </a:cxn>
                <a:cxn ang="0">
                  <a:pos x="T102" y="T103"/>
                </a:cxn>
                <a:cxn ang="0">
                  <a:pos x="T104" y="T105"/>
                </a:cxn>
                <a:cxn ang="0">
                  <a:pos x="T106" y="T107"/>
                </a:cxn>
                <a:cxn ang="0">
                  <a:pos x="T108" y="T109"/>
                </a:cxn>
                <a:cxn ang="0">
                  <a:pos x="T110" y="T111"/>
                </a:cxn>
                <a:cxn ang="0">
                  <a:pos x="T112" y="T113"/>
                </a:cxn>
                <a:cxn ang="0">
                  <a:pos x="T114" y="T115"/>
                </a:cxn>
                <a:cxn ang="0">
                  <a:pos x="T116" y="T117"/>
                </a:cxn>
                <a:cxn ang="0">
                  <a:pos x="T118" y="T119"/>
                </a:cxn>
              </a:cxnLst>
              <a:rect l="0" t="0" r="r" b="b"/>
              <a:pathLst>
                <a:path w="549" h="964">
                  <a:moveTo>
                    <a:pt x="532" y="590"/>
                  </a:moveTo>
                  <a:cubicBezTo>
                    <a:pt x="516" y="525"/>
                    <a:pt x="463" y="474"/>
                    <a:pt x="399" y="456"/>
                  </a:cubicBezTo>
                  <a:cubicBezTo>
                    <a:pt x="399" y="456"/>
                    <a:pt x="398" y="456"/>
                    <a:pt x="398" y="456"/>
                  </a:cubicBezTo>
                  <a:cubicBezTo>
                    <a:pt x="397" y="449"/>
                    <a:pt x="397" y="441"/>
                    <a:pt x="396" y="433"/>
                  </a:cubicBezTo>
                  <a:cubicBezTo>
                    <a:pt x="399" y="433"/>
                    <a:pt x="400" y="430"/>
                    <a:pt x="398" y="428"/>
                  </a:cubicBezTo>
                  <a:cubicBezTo>
                    <a:pt x="397" y="428"/>
                    <a:pt x="397" y="427"/>
                    <a:pt x="396" y="426"/>
                  </a:cubicBezTo>
                  <a:cubicBezTo>
                    <a:pt x="391" y="370"/>
                    <a:pt x="380" y="313"/>
                    <a:pt x="362" y="259"/>
                  </a:cubicBezTo>
                  <a:cubicBezTo>
                    <a:pt x="346" y="210"/>
                    <a:pt x="325" y="163"/>
                    <a:pt x="299" y="118"/>
                  </a:cubicBezTo>
                  <a:cubicBezTo>
                    <a:pt x="275" y="77"/>
                    <a:pt x="245" y="26"/>
                    <a:pt x="202" y="2"/>
                  </a:cubicBezTo>
                  <a:cubicBezTo>
                    <a:pt x="201" y="2"/>
                    <a:pt x="200" y="2"/>
                    <a:pt x="199" y="2"/>
                  </a:cubicBezTo>
                  <a:cubicBezTo>
                    <a:pt x="197" y="1"/>
                    <a:pt x="194" y="0"/>
                    <a:pt x="192" y="3"/>
                  </a:cubicBezTo>
                  <a:cubicBezTo>
                    <a:pt x="152" y="76"/>
                    <a:pt x="126" y="156"/>
                    <a:pt x="112" y="237"/>
                  </a:cubicBezTo>
                  <a:cubicBezTo>
                    <a:pt x="111" y="238"/>
                    <a:pt x="111" y="238"/>
                    <a:pt x="111" y="238"/>
                  </a:cubicBezTo>
                  <a:cubicBezTo>
                    <a:pt x="108" y="262"/>
                    <a:pt x="105" y="285"/>
                    <a:pt x="103" y="308"/>
                  </a:cubicBezTo>
                  <a:cubicBezTo>
                    <a:pt x="101" y="329"/>
                    <a:pt x="100" y="351"/>
                    <a:pt x="100" y="372"/>
                  </a:cubicBezTo>
                  <a:cubicBezTo>
                    <a:pt x="98" y="373"/>
                    <a:pt x="98" y="375"/>
                    <a:pt x="99" y="376"/>
                  </a:cubicBezTo>
                  <a:cubicBezTo>
                    <a:pt x="99" y="376"/>
                    <a:pt x="100" y="376"/>
                    <a:pt x="100" y="376"/>
                  </a:cubicBezTo>
                  <a:cubicBezTo>
                    <a:pt x="100" y="404"/>
                    <a:pt x="101" y="432"/>
                    <a:pt x="105" y="459"/>
                  </a:cubicBezTo>
                  <a:cubicBezTo>
                    <a:pt x="104" y="460"/>
                    <a:pt x="104" y="460"/>
                    <a:pt x="105" y="461"/>
                  </a:cubicBezTo>
                  <a:cubicBezTo>
                    <a:pt x="105" y="461"/>
                    <a:pt x="105" y="461"/>
                    <a:pt x="105" y="461"/>
                  </a:cubicBezTo>
                  <a:cubicBezTo>
                    <a:pt x="107" y="475"/>
                    <a:pt x="109" y="488"/>
                    <a:pt x="112" y="501"/>
                  </a:cubicBezTo>
                  <a:cubicBezTo>
                    <a:pt x="112" y="501"/>
                    <a:pt x="111" y="501"/>
                    <a:pt x="110" y="501"/>
                  </a:cubicBezTo>
                  <a:cubicBezTo>
                    <a:pt x="0" y="573"/>
                    <a:pt x="17" y="737"/>
                    <a:pt x="120" y="807"/>
                  </a:cubicBezTo>
                  <a:cubicBezTo>
                    <a:pt x="123" y="809"/>
                    <a:pt x="127" y="806"/>
                    <a:pt x="127" y="802"/>
                  </a:cubicBezTo>
                  <a:cubicBezTo>
                    <a:pt x="122" y="738"/>
                    <a:pt x="129" y="671"/>
                    <a:pt x="170" y="618"/>
                  </a:cubicBezTo>
                  <a:cubicBezTo>
                    <a:pt x="170" y="618"/>
                    <a:pt x="170" y="618"/>
                    <a:pt x="170" y="618"/>
                  </a:cubicBezTo>
                  <a:cubicBezTo>
                    <a:pt x="179" y="621"/>
                    <a:pt x="188" y="623"/>
                    <a:pt x="198" y="624"/>
                  </a:cubicBezTo>
                  <a:cubicBezTo>
                    <a:pt x="207" y="625"/>
                    <a:pt x="216" y="626"/>
                    <a:pt x="225" y="627"/>
                  </a:cubicBezTo>
                  <a:cubicBezTo>
                    <a:pt x="204" y="655"/>
                    <a:pt x="207" y="703"/>
                    <a:pt x="217" y="734"/>
                  </a:cubicBezTo>
                  <a:cubicBezTo>
                    <a:pt x="218" y="736"/>
                    <a:pt x="219" y="737"/>
                    <a:pt x="221" y="736"/>
                  </a:cubicBezTo>
                  <a:cubicBezTo>
                    <a:pt x="222" y="738"/>
                    <a:pt x="224" y="739"/>
                    <a:pt x="226" y="740"/>
                  </a:cubicBezTo>
                  <a:cubicBezTo>
                    <a:pt x="228" y="741"/>
                    <a:pt x="230" y="742"/>
                    <a:pt x="232" y="743"/>
                  </a:cubicBezTo>
                  <a:cubicBezTo>
                    <a:pt x="236" y="745"/>
                    <a:pt x="240" y="746"/>
                    <a:pt x="245" y="748"/>
                  </a:cubicBezTo>
                  <a:cubicBezTo>
                    <a:pt x="230" y="767"/>
                    <a:pt x="229" y="792"/>
                    <a:pt x="237" y="814"/>
                  </a:cubicBezTo>
                  <a:cubicBezTo>
                    <a:pt x="238" y="817"/>
                    <a:pt x="242" y="818"/>
                    <a:pt x="244" y="815"/>
                  </a:cubicBezTo>
                  <a:cubicBezTo>
                    <a:pt x="251" y="806"/>
                    <a:pt x="257" y="800"/>
                    <a:pt x="264" y="794"/>
                  </a:cubicBezTo>
                  <a:cubicBezTo>
                    <a:pt x="266" y="864"/>
                    <a:pt x="305" y="929"/>
                    <a:pt x="368" y="962"/>
                  </a:cubicBezTo>
                  <a:cubicBezTo>
                    <a:pt x="371" y="964"/>
                    <a:pt x="374" y="962"/>
                    <a:pt x="375" y="960"/>
                  </a:cubicBezTo>
                  <a:cubicBezTo>
                    <a:pt x="385" y="930"/>
                    <a:pt x="385" y="900"/>
                    <a:pt x="374" y="871"/>
                  </a:cubicBezTo>
                  <a:cubicBezTo>
                    <a:pt x="379" y="875"/>
                    <a:pt x="383" y="880"/>
                    <a:pt x="388" y="886"/>
                  </a:cubicBezTo>
                  <a:cubicBezTo>
                    <a:pt x="390" y="888"/>
                    <a:pt x="394" y="887"/>
                    <a:pt x="395" y="884"/>
                  </a:cubicBezTo>
                  <a:cubicBezTo>
                    <a:pt x="406" y="829"/>
                    <a:pt x="390" y="773"/>
                    <a:pt x="350" y="734"/>
                  </a:cubicBezTo>
                  <a:cubicBezTo>
                    <a:pt x="358" y="729"/>
                    <a:pt x="366" y="724"/>
                    <a:pt x="371" y="718"/>
                  </a:cubicBezTo>
                  <a:cubicBezTo>
                    <a:pt x="373" y="717"/>
                    <a:pt x="375" y="716"/>
                    <a:pt x="375" y="713"/>
                  </a:cubicBezTo>
                  <a:cubicBezTo>
                    <a:pt x="378" y="677"/>
                    <a:pt x="366" y="640"/>
                    <a:pt x="340" y="614"/>
                  </a:cubicBezTo>
                  <a:cubicBezTo>
                    <a:pt x="357" y="607"/>
                    <a:pt x="373" y="598"/>
                    <a:pt x="386" y="586"/>
                  </a:cubicBezTo>
                  <a:cubicBezTo>
                    <a:pt x="446" y="628"/>
                    <a:pt x="465" y="700"/>
                    <a:pt x="465" y="771"/>
                  </a:cubicBezTo>
                  <a:cubicBezTo>
                    <a:pt x="465" y="776"/>
                    <a:pt x="470" y="777"/>
                    <a:pt x="473" y="775"/>
                  </a:cubicBezTo>
                  <a:cubicBezTo>
                    <a:pt x="524" y="729"/>
                    <a:pt x="549" y="657"/>
                    <a:pt x="532" y="590"/>
                  </a:cubicBezTo>
                  <a:close/>
                  <a:moveTo>
                    <a:pt x="389" y="452"/>
                  </a:moveTo>
                  <a:cubicBezTo>
                    <a:pt x="389" y="452"/>
                    <a:pt x="388" y="451"/>
                    <a:pt x="388" y="451"/>
                  </a:cubicBezTo>
                  <a:cubicBezTo>
                    <a:pt x="379" y="440"/>
                    <a:pt x="365" y="432"/>
                    <a:pt x="353" y="423"/>
                  </a:cubicBezTo>
                  <a:cubicBezTo>
                    <a:pt x="321" y="399"/>
                    <a:pt x="321" y="399"/>
                    <a:pt x="321" y="399"/>
                  </a:cubicBezTo>
                  <a:cubicBezTo>
                    <a:pt x="325" y="394"/>
                    <a:pt x="328" y="389"/>
                    <a:pt x="331" y="384"/>
                  </a:cubicBezTo>
                  <a:cubicBezTo>
                    <a:pt x="348" y="400"/>
                    <a:pt x="367" y="418"/>
                    <a:pt x="387" y="429"/>
                  </a:cubicBezTo>
                  <a:cubicBezTo>
                    <a:pt x="388" y="437"/>
                    <a:pt x="388" y="444"/>
                    <a:pt x="389" y="452"/>
                  </a:cubicBezTo>
                  <a:close/>
                  <a:moveTo>
                    <a:pt x="311" y="397"/>
                  </a:moveTo>
                  <a:cubicBezTo>
                    <a:pt x="303" y="406"/>
                    <a:pt x="292" y="415"/>
                    <a:pt x="280" y="421"/>
                  </a:cubicBezTo>
                  <a:cubicBezTo>
                    <a:pt x="279" y="420"/>
                    <a:pt x="279" y="421"/>
                    <a:pt x="278" y="422"/>
                  </a:cubicBezTo>
                  <a:cubicBezTo>
                    <a:pt x="272" y="424"/>
                    <a:pt x="266" y="427"/>
                    <a:pt x="259" y="429"/>
                  </a:cubicBezTo>
                  <a:cubicBezTo>
                    <a:pt x="259" y="428"/>
                    <a:pt x="258" y="427"/>
                    <a:pt x="257" y="427"/>
                  </a:cubicBezTo>
                  <a:cubicBezTo>
                    <a:pt x="239" y="426"/>
                    <a:pt x="221" y="423"/>
                    <a:pt x="206" y="416"/>
                  </a:cubicBezTo>
                  <a:cubicBezTo>
                    <a:pt x="194" y="407"/>
                    <a:pt x="183" y="398"/>
                    <a:pt x="172" y="389"/>
                  </a:cubicBezTo>
                  <a:cubicBezTo>
                    <a:pt x="164" y="380"/>
                    <a:pt x="159" y="368"/>
                    <a:pt x="156" y="354"/>
                  </a:cubicBezTo>
                  <a:cubicBezTo>
                    <a:pt x="145" y="307"/>
                    <a:pt x="174" y="259"/>
                    <a:pt x="220" y="246"/>
                  </a:cubicBezTo>
                  <a:cubicBezTo>
                    <a:pt x="275" y="231"/>
                    <a:pt x="329" y="263"/>
                    <a:pt x="335" y="320"/>
                  </a:cubicBezTo>
                  <a:cubicBezTo>
                    <a:pt x="338" y="348"/>
                    <a:pt x="330" y="374"/>
                    <a:pt x="314" y="394"/>
                  </a:cubicBezTo>
                  <a:cubicBezTo>
                    <a:pt x="314" y="394"/>
                    <a:pt x="314" y="393"/>
                    <a:pt x="314" y="393"/>
                  </a:cubicBezTo>
                  <a:cubicBezTo>
                    <a:pt x="312" y="392"/>
                    <a:pt x="310" y="395"/>
                    <a:pt x="311" y="397"/>
                  </a:cubicBezTo>
                  <a:close/>
                  <a:moveTo>
                    <a:pt x="386" y="419"/>
                  </a:moveTo>
                  <a:cubicBezTo>
                    <a:pt x="380" y="415"/>
                    <a:pt x="373" y="410"/>
                    <a:pt x="366" y="406"/>
                  </a:cubicBezTo>
                  <a:cubicBezTo>
                    <a:pt x="355" y="397"/>
                    <a:pt x="344" y="389"/>
                    <a:pt x="334" y="379"/>
                  </a:cubicBezTo>
                  <a:cubicBezTo>
                    <a:pt x="335" y="376"/>
                    <a:pt x="337" y="372"/>
                    <a:pt x="338" y="368"/>
                  </a:cubicBezTo>
                  <a:cubicBezTo>
                    <a:pt x="346" y="376"/>
                    <a:pt x="354" y="383"/>
                    <a:pt x="363" y="390"/>
                  </a:cubicBezTo>
                  <a:cubicBezTo>
                    <a:pt x="370" y="396"/>
                    <a:pt x="377" y="403"/>
                    <a:pt x="385" y="407"/>
                  </a:cubicBezTo>
                  <a:cubicBezTo>
                    <a:pt x="386" y="411"/>
                    <a:pt x="386" y="415"/>
                    <a:pt x="386" y="419"/>
                  </a:cubicBezTo>
                  <a:close/>
                  <a:moveTo>
                    <a:pt x="384" y="399"/>
                  </a:moveTo>
                  <a:cubicBezTo>
                    <a:pt x="379" y="393"/>
                    <a:pt x="372" y="389"/>
                    <a:pt x="366" y="384"/>
                  </a:cubicBezTo>
                  <a:cubicBezTo>
                    <a:pt x="357" y="378"/>
                    <a:pt x="349" y="371"/>
                    <a:pt x="340" y="364"/>
                  </a:cubicBezTo>
                  <a:cubicBezTo>
                    <a:pt x="340" y="363"/>
                    <a:pt x="340" y="363"/>
                    <a:pt x="340" y="363"/>
                  </a:cubicBezTo>
                  <a:cubicBezTo>
                    <a:pt x="342" y="358"/>
                    <a:pt x="343" y="352"/>
                    <a:pt x="344" y="346"/>
                  </a:cubicBezTo>
                  <a:cubicBezTo>
                    <a:pt x="350" y="352"/>
                    <a:pt x="356" y="357"/>
                    <a:pt x="362" y="363"/>
                  </a:cubicBezTo>
                  <a:cubicBezTo>
                    <a:pt x="368" y="368"/>
                    <a:pt x="374" y="375"/>
                    <a:pt x="381" y="379"/>
                  </a:cubicBezTo>
                  <a:cubicBezTo>
                    <a:pt x="382" y="385"/>
                    <a:pt x="383" y="392"/>
                    <a:pt x="384" y="399"/>
                  </a:cubicBezTo>
                  <a:close/>
                  <a:moveTo>
                    <a:pt x="364" y="356"/>
                  </a:moveTo>
                  <a:cubicBezTo>
                    <a:pt x="358" y="351"/>
                    <a:pt x="351" y="345"/>
                    <a:pt x="344" y="340"/>
                  </a:cubicBezTo>
                  <a:cubicBezTo>
                    <a:pt x="345" y="335"/>
                    <a:pt x="345" y="330"/>
                    <a:pt x="345" y="325"/>
                  </a:cubicBezTo>
                  <a:cubicBezTo>
                    <a:pt x="353" y="333"/>
                    <a:pt x="361" y="341"/>
                    <a:pt x="371" y="346"/>
                  </a:cubicBezTo>
                  <a:cubicBezTo>
                    <a:pt x="374" y="348"/>
                    <a:pt x="376" y="344"/>
                    <a:pt x="374" y="342"/>
                  </a:cubicBezTo>
                  <a:cubicBezTo>
                    <a:pt x="366" y="332"/>
                    <a:pt x="354" y="325"/>
                    <a:pt x="344" y="317"/>
                  </a:cubicBezTo>
                  <a:cubicBezTo>
                    <a:pt x="343" y="313"/>
                    <a:pt x="343" y="310"/>
                    <a:pt x="342" y="306"/>
                  </a:cubicBezTo>
                  <a:cubicBezTo>
                    <a:pt x="346" y="310"/>
                    <a:pt x="351" y="314"/>
                    <a:pt x="355" y="318"/>
                  </a:cubicBezTo>
                  <a:cubicBezTo>
                    <a:pt x="361" y="323"/>
                    <a:pt x="366" y="329"/>
                    <a:pt x="373" y="333"/>
                  </a:cubicBezTo>
                  <a:cubicBezTo>
                    <a:pt x="375" y="345"/>
                    <a:pt x="378" y="356"/>
                    <a:pt x="380" y="368"/>
                  </a:cubicBezTo>
                  <a:cubicBezTo>
                    <a:pt x="375" y="364"/>
                    <a:pt x="369" y="360"/>
                    <a:pt x="364" y="356"/>
                  </a:cubicBezTo>
                  <a:close/>
                  <a:moveTo>
                    <a:pt x="371" y="323"/>
                  </a:moveTo>
                  <a:cubicBezTo>
                    <a:pt x="367" y="320"/>
                    <a:pt x="362" y="317"/>
                    <a:pt x="358" y="314"/>
                  </a:cubicBezTo>
                  <a:cubicBezTo>
                    <a:pt x="352" y="309"/>
                    <a:pt x="346" y="304"/>
                    <a:pt x="340" y="300"/>
                  </a:cubicBezTo>
                  <a:cubicBezTo>
                    <a:pt x="338" y="293"/>
                    <a:pt x="335" y="287"/>
                    <a:pt x="332" y="281"/>
                  </a:cubicBezTo>
                  <a:cubicBezTo>
                    <a:pt x="344" y="291"/>
                    <a:pt x="356" y="300"/>
                    <a:pt x="367" y="309"/>
                  </a:cubicBezTo>
                  <a:cubicBezTo>
                    <a:pt x="369" y="314"/>
                    <a:pt x="370" y="318"/>
                    <a:pt x="371" y="323"/>
                  </a:cubicBezTo>
                  <a:close/>
                  <a:moveTo>
                    <a:pt x="361" y="285"/>
                  </a:moveTo>
                  <a:cubicBezTo>
                    <a:pt x="362" y="289"/>
                    <a:pt x="363" y="293"/>
                    <a:pt x="364" y="298"/>
                  </a:cubicBezTo>
                  <a:cubicBezTo>
                    <a:pt x="307" y="250"/>
                    <a:pt x="248" y="200"/>
                    <a:pt x="184" y="161"/>
                  </a:cubicBezTo>
                  <a:cubicBezTo>
                    <a:pt x="194" y="164"/>
                    <a:pt x="205" y="165"/>
                    <a:pt x="215" y="164"/>
                  </a:cubicBezTo>
                  <a:cubicBezTo>
                    <a:pt x="261" y="205"/>
                    <a:pt x="308" y="249"/>
                    <a:pt x="357" y="286"/>
                  </a:cubicBezTo>
                  <a:cubicBezTo>
                    <a:pt x="358" y="287"/>
                    <a:pt x="360" y="286"/>
                    <a:pt x="361" y="285"/>
                  </a:cubicBezTo>
                  <a:close/>
                  <a:moveTo>
                    <a:pt x="351" y="254"/>
                  </a:moveTo>
                  <a:cubicBezTo>
                    <a:pt x="353" y="260"/>
                    <a:pt x="355" y="266"/>
                    <a:pt x="357" y="273"/>
                  </a:cubicBezTo>
                  <a:cubicBezTo>
                    <a:pt x="358" y="274"/>
                    <a:pt x="358" y="276"/>
                    <a:pt x="359" y="278"/>
                  </a:cubicBezTo>
                  <a:cubicBezTo>
                    <a:pt x="317" y="236"/>
                    <a:pt x="268" y="199"/>
                    <a:pt x="221" y="164"/>
                  </a:cubicBezTo>
                  <a:cubicBezTo>
                    <a:pt x="226" y="163"/>
                    <a:pt x="231" y="162"/>
                    <a:pt x="236" y="160"/>
                  </a:cubicBezTo>
                  <a:cubicBezTo>
                    <a:pt x="272" y="193"/>
                    <a:pt x="308" y="225"/>
                    <a:pt x="347" y="254"/>
                  </a:cubicBezTo>
                  <a:cubicBezTo>
                    <a:pt x="348" y="255"/>
                    <a:pt x="350" y="255"/>
                    <a:pt x="351" y="254"/>
                  </a:cubicBezTo>
                  <a:close/>
                  <a:moveTo>
                    <a:pt x="347" y="244"/>
                  </a:moveTo>
                  <a:cubicBezTo>
                    <a:pt x="314" y="214"/>
                    <a:pt x="277" y="186"/>
                    <a:pt x="240" y="159"/>
                  </a:cubicBezTo>
                  <a:cubicBezTo>
                    <a:pt x="245" y="157"/>
                    <a:pt x="250" y="155"/>
                    <a:pt x="255" y="152"/>
                  </a:cubicBezTo>
                  <a:cubicBezTo>
                    <a:pt x="267" y="162"/>
                    <a:pt x="278" y="171"/>
                    <a:pt x="290" y="180"/>
                  </a:cubicBezTo>
                  <a:cubicBezTo>
                    <a:pt x="305" y="192"/>
                    <a:pt x="320" y="206"/>
                    <a:pt x="336" y="214"/>
                  </a:cubicBezTo>
                  <a:cubicBezTo>
                    <a:pt x="340" y="224"/>
                    <a:pt x="344" y="234"/>
                    <a:pt x="347" y="244"/>
                  </a:cubicBezTo>
                  <a:close/>
                  <a:moveTo>
                    <a:pt x="315" y="168"/>
                  </a:moveTo>
                  <a:cubicBezTo>
                    <a:pt x="320" y="179"/>
                    <a:pt x="325" y="189"/>
                    <a:pt x="330" y="200"/>
                  </a:cubicBezTo>
                  <a:cubicBezTo>
                    <a:pt x="320" y="192"/>
                    <a:pt x="309" y="185"/>
                    <a:pt x="300" y="178"/>
                  </a:cubicBezTo>
                  <a:cubicBezTo>
                    <a:pt x="286" y="168"/>
                    <a:pt x="273" y="159"/>
                    <a:pt x="260" y="150"/>
                  </a:cubicBezTo>
                  <a:cubicBezTo>
                    <a:pt x="264" y="147"/>
                    <a:pt x="269" y="143"/>
                    <a:pt x="273" y="140"/>
                  </a:cubicBezTo>
                  <a:cubicBezTo>
                    <a:pt x="286" y="150"/>
                    <a:pt x="299" y="160"/>
                    <a:pt x="313" y="168"/>
                  </a:cubicBezTo>
                  <a:cubicBezTo>
                    <a:pt x="314" y="168"/>
                    <a:pt x="315" y="168"/>
                    <a:pt x="315" y="168"/>
                  </a:cubicBezTo>
                  <a:close/>
                  <a:moveTo>
                    <a:pt x="295" y="130"/>
                  </a:moveTo>
                  <a:cubicBezTo>
                    <a:pt x="300" y="139"/>
                    <a:pt x="305" y="149"/>
                    <a:pt x="310" y="158"/>
                  </a:cubicBezTo>
                  <a:cubicBezTo>
                    <a:pt x="300" y="150"/>
                    <a:pt x="288" y="143"/>
                    <a:pt x="277" y="136"/>
                  </a:cubicBezTo>
                  <a:cubicBezTo>
                    <a:pt x="282" y="132"/>
                    <a:pt x="286" y="127"/>
                    <a:pt x="290" y="121"/>
                  </a:cubicBezTo>
                  <a:cubicBezTo>
                    <a:pt x="292" y="124"/>
                    <a:pt x="293" y="127"/>
                    <a:pt x="295" y="130"/>
                  </a:cubicBezTo>
                  <a:close/>
                  <a:moveTo>
                    <a:pt x="200" y="8"/>
                  </a:moveTo>
                  <a:cubicBezTo>
                    <a:pt x="200" y="8"/>
                    <a:pt x="200" y="8"/>
                    <a:pt x="200" y="8"/>
                  </a:cubicBezTo>
                  <a:cubicBezTo>
                    <a:pt x="218" y="27"/>
                    <a:pt x="237" y="44"/>
                    <a:pt x="253" y="65"/>
                  </a:cubicBezTo>
                  <a:cubicBezTo>
                    <a:pt x="265" y="81"/>
                    <a:pt x="276" y="97"/>
                    <a:pt x="286" y="114"/>
                  </a:cubicBezTo>
                  <a:cubicBezTo>
                    <a:pt x="285" y="115"/>
                    <a:pt x="284" y="115"/>
                    <a:pt x="283" y="116"/>
                  </a:cubicBezTo>
                  <a:cubicBezTo>
                    <a:pt x="279" y="122"/>
                    <a:pt x="274" y="127"/>
                    <a:pt x="269" y="132"/>
                  </a:cubicBezTo>
                  <a:cubicBezTo>
                    <a:pt x="269" y="132"/>
                    <a:pt x="269" y="132"/>
                    <a:pt x="269" y="132"/>
                  </a:cubicBezTo>
                  <a:cubicBezTo>
                    <a:pt x="267" y="130"/>
                    <a:pt x="266" y="132"/>
                    <a:pt x="266" y="134"/>
                  </a:cubicBezTo>
                  <a:cubicBezTo>
                    <a:pt x="232" y="163"/>
                    <a:pt x="183" y="163"/>
                    <a:pt x="146" y="134"/>
                  </a:cubicBezTo>
                  <a:cubicBezTo>
                    <a:pt x="160" y="90"/>
                    <a:pt x="178" y="48"/>
                    <a:pt x="200" y="8"/>
                  </a:cubicBezTo>
                  <a:close/>
                  <a:moveTo>
                    <a:pt x="144" y="139"/>
                  </a:moveTo>
                  <a:cubicBezTo>
                    <a:pt x="151" y="146"/>
                    <a:pt x="159" y="151"/>
                    <a:pt x="168" y="155"/>
                  </a:cubicBezTo>
                  <a:cubicBezTo>
                    <a:pt x="207" y="180"/>
                    <a:pt x="243" y="209"/>
                    <a:pt x="280" y="239"/>
                  </a:cubicBezTo>
                  <a:cubicBezTo>
                    <a:pt x="268" y="235"/>
                    <a:pt x="255" y="233"/>
                    <a:pt x="242" y="234"/>
                  </a:cubicBezTo>
                  <a:cubicBezTo>
                    <a:pt x="241" y="233"/>
                    <a:pt x="241" y="232"/>
                    <a:pt x="240" y="232"/>
                  </a:cubicBezTo>
                  <a:cubicBezTo>
                    <a:pt x="207" y="207"/>
                    <a:pt x="172" y="184"/>
                    <a:pt x="138" y="161"/>
                  </a:cubicBezTo>
                  <a:cubicBezTo>
                    <a:pt x="138" y="160"/>
                    <a:pt x="138" y="160"/>
                    <a:pt x="138" y="160"/>
                  </a:cubicBezTo>
                  <a:cubicBezTo>
                    <a:pt x="140" y="153"/>
                    <a:pt x="142" y="146"/>
                    <a:pt x="144" y="139"/>
                  </a:cubicBezTo>
                  <a:close/>
                  <a:moveTo>
                    <a:pt x="137" y="164"/>
                  </a:moveTo>
                  <a:cubicBezTo>
                    <a:pt x="168" y="188"/>
                    <a:pt x="199" y="212"/>
                    <a:pt x="231" y="235"/>
                  </a:cubicBezTo>
                  <a:cubicBezTo>
                    <a:pt x="228" y="235"/>
                    <a:pt x="224" y="236"/>
                    <a:pt x="221" y="237"/>
                  </a:cubicBezTo>
                  <a:cubicBezTo>
                    <a:pt x="216" y="238"/>
                    <a:pt x="211" y="240"/>
                    <a:pt x="207" y="242"/>
                  </a:cubicBezTo>
                  <a:cubicBezTo>
                    <a:pt x="207" y="242"/>
                    <a:pt x="207" y="242"/>
                    <a:pt x="206" y="241"/>
                  </a:cubicBezTo>
                  <a:cubicBezTo>
                    <a:pt x="183" y="221"/>
                    <a:pt x="157" y="203"/>
                    <a:pt x="131" y="184"/>
                  </a:cubicBezTo>
                  <a:cubicBezTo>
                    <a:pt x="133" y="178"/>
                    <a:pt x="135" y="171"/>
                    <a:pt x="137" y="164"/>
                  </a:cubicBezTo>
                  <a:close/>
                  <a:moveTo>
                    <a:pt x="130" y="190"/>
                  </a:moveTo>
                  <a:cubicBezTo>
                    <a:pt x="153" y="208"/>
                    <a:pt x="175" y="229"/>
                    <a:pt x="200" y="245"/>
                  </a:cubicBezTo>
                  <a:cubicBezTo>
                    <a:pt x="196" y="247"/>
                    <a:pt x="192" y="249"/>
                    <a:pt x="188" y="252"/>
                  </a:cubicBezTo>
                  <a:cubicBezTo>
                    <a:pt x="188" y="252"/>
                    <a:pt x="188" y="252"/>
                    <a:pt x="188" y="252"/>
                  </a:cubicBezTo>
                  <a:cubicBezTo>
                    <a:pt x="169" y="237"/>
                    <a:pt x="147" y="222"/>
                    <a:pt x="125" y="210"/>
                  </a:cubicBezTo>
                  <a:cubicBezTo>
                    <a:pt x="127" y="203"/>
                    <a:pt x="128" y="196"/>
                    <a:pt x="130" y="190"/>
                  </a:cubicBezTo>
                  <a:close/>
                  <a:moveTo>
                    <a:pt x="124" y="216"/>
                  </a:moveTo>
                  <a:cubicBezTo>
                    <a:pt x="143" y="230"/>
                    <a:pt x="162" y="245"/>
                    <a:pt x="182" y="256"/>
                  </a:cubicBezTo>
                  <a:cubicBezTo>
                    <a:pt x="176" y="261"/>
                    <a:pt x="171" y="267"/>
                    <a:pt x="167" y="272"/>
                  </a:cubicBezTo>
                  <a:cubicBezTo>
                    <a:pt x="160" y="267"/>
                    <a:pt x="151" y="262"/>
                    <a:pt x="144" y="257"/>
                  </a:cubicBezTo>
                  <a:cubicBezTo>
                    <a:pt x="136" y="252"/>
                    <a:pt x="128" y="246"/>
                    <a:pt x="120" y="240"/>
                  </a:cubicBezTo>
                  <a:cubicBezTo>
                    <a:pt x="121" y="232"/>
                    <a:pt x="123" y="224"/>
                    <a:pt x="124" y="216"/>
                  </a:cubicBezTo>
                  <a:close/>
                  <a:moveTo>
                    <a:pt x="119" y="246"/>
                  </a:moveTo>
                  <a:cubicBezTo>
                    <a:pt x="132" y="258"/>
                    <a:pt x="147" y="271"/>
                    <a:pt x="163" y="277"/>
                  </a:cubicBezTo>
                  <a:cubicBezTo>
                    <a:pt x="159" y="283"/>
                    <a:pt x="155" y="290"/>
                    <a:pt x="152" y="297"/>
                  </a:cubicBezTo>
                  <a:cubicBezTo>
                    <a:pt x="147" y="293"/>
                    <a:pt x="142" y="289"/>
                    <a:pt x="137" y="285"/>
                  </a:cubicBezTo>
                  <a:cubicBezTo>
                    <a:pt x="130" y="280"/>
                    <a:pt x="122" y="275"/>
                    <a:pt x="115" y="270"/>
                  </a:cubicBezTo>
                  <a:cubicBezTo>
                    <a:pt x="116" y="262"/>
                    <a:pt x="117" y="254"/>
                    <a:pt x="119" y="246"/>
                  </a:cubicBezTo>
                  <a:close/>
                  <a:moveTo>
                    <a:pt x="115" y="274"/>
                  </a:moveTo>
                  <a:cubicBezTo>
                    <a:pt x="121" y="279"/>
                    <a:pt x="128" y="285"/>
                    <a:pt x="135" y="290"/>
                  </a:cubicBezTo>
                  <a:cubicBezTo>
                    <a:pt x="140" y="294"/>
                    <a:pt x="145" y="299"/>
                    <a:pt x="150" y="303"/>
                  </a:cubicBezTo>
                  <a:cubicBezTo>
                    <a:pt x="149" y="308"/>
                    <a:pt x="147" y="313"/>
                    <a:pt x="146" y="318"/>
                  </a:cubicBezTo>
                  <a:cubicBezTo>
                    <a:pt x="142" y="314"/>
                    <a:pt x="138" y="311"/>
                    <a:pt x="133" y="308"/>
                  </a:cubicBezTo>
                  <a:cubicBezTo>
                    <a:pt x="127" y="303"/>
                    <a:pt x="120" y="298"/>
                    <a:pt x="112" y="293"/>
                  </a:cubicBezTo>
                  <a:cubicBezTo>
                    <a:pt x="113" y="287"/>
                    <a:pt x="114" y="280"/>
                    <a:pt x="115" y="274"/>
                  </a:cubicBezTo>
                  <a:close/>
                  <a:moveTo>
                    <a:pt x="111" y="308"/>
                  </a:moveTo>
                  <a:cubicBezTo>
                    <a:pt x="111" y="305"/>
                    <a:pt x="111" y="302"/>
                    <a:pt x="112" y="299"/>
                  </a:cubicBezTo>
                  <a:cubicBezTo>
                    <a:pt x="118" y="304"/>
                    <a:pt x="123" y="309"/>
                    <a:pt x="129" y="314"/>
                  </a:cubicBezTo>
                  <a:cubicBezTo>
                    <a:pt x="134" y="318"/>
                    <a:pt x="140" y="323"/>
                    <a:pt x="145" y="326"/>
                  </a:cubicBezTo>
                  <a:cubicBezTo>
                    <a:pt x="145" y="333"/>
                    <a:pt x="145" y="340"/>
                    <a:pt x="146" y="347"/>
                  </a:cubicBezTo>
                  <a:cubicBezTo>
                    <a:pt x="140" y="342"/>
                    <a:pt x="134" y="338"/>
                    <a:pt x="129" y="333"/>
                  </a:cubicBezTo>
                  <a:cubicBezTo>
                    <a:pt x="122" y="327"/>
                    <a:pt x="116" y="320"/>
                    <a:pt x="110" y="314"/>
                  </a:cubicBezTo>
                  <a:cubicBezTo>
                    <a:pt x="111" y="312"/>
                    <a:pt x="111" y="310"/>
                    <a:pt x="111" y="308"/>
                  </a:cubicBezTo>
                  <a:close/>
                  <a:moveTo>
                    <a:pt x="110" y="319"/>
                  </a:moveTo>
                  <a:cubicBezTo>
                    <a:pt x="121" y="332"/>
                    <a:pt x="133" y="346"/>
                    <a:pt x="147" y="355"/>
                  </a:cubicBezTo>
                  <a:cubicBezTo>
                    <a:pt x="149" y="362"/>
                    <a:pt x="151" y="369"/>
                    <a:pt x="154" y="376"/>
                  </a:cubicBezTo>
                  <a:cubicBezTo>
                    <a:pt x="139" y="364"/>
                    <a:pt x="124" y="353"/>
                    <a:pt x="110" y="341"/>
                  </a:cubicBezTo>
                  <a:cubicBezTo>
                    <a:pt x="109" y="341"/>
                    <a:pt x="109" y="341"/>
                    <a:pt x="109" y="341"/>
                  </a:cubicBezTo>
                  <a:cubicBezTo>
                    <a:pt x="109" y="334"/>
                    <a:pt x="109" y="327"/>
                    <a:pt x="110" y="319"/>
                  </a:cubicBezTo>
                  <a:close/>
                  <a:moveTo>
                    <a:pt x="109" y="409"/>
                  </a:moveTo>
                  <a:cubicBezTo>
                    <a:pt x="146" y="443"/>
                    <a:pt x="184" y="476"/>
                    <a:pt x="222" y="510"/>
                  </a:cubicBezTo>
                  <a:cubicBezTo>
                    <a:pt x="259" y="542"/>
                    <a:pt x="295" y="579"/>
                    <a:pt x="335" y="607"/>
                  </a:cubicBezTo>
                  <a:cubicBezTo>
                    <a:pt x="331" y="608"/>
                    <a:pt x="328" y="609"/>
                    <a:pt x="324" y="610"/>
                  </a:cubicBezTo>
                  <a:cubicBezTo>
                    <a:pt x="324" y="610"/>
                    <a:pt x="324" y="610"/>
                    <a:pt x="324" y="610"/>
                  </a:cubicBezTo>
                  <a:cubicBezTo>
                    <a:pt x="291" y="578"/>
                    <a:pt x="253" y="551"/>
                    <a:pt x="217" y="522"/>
                  </a:cubicBezTo>
                  <a:cubicBezTo>
                    <a:pt x="182" y="492"/>
                    <a:pt x="147" y="462"/>
                    <a:pt x="111" y="433"/>
                  </a:cubicBezTo>
                  <a:cubicBezTo>
                    <a:pt x="111" y="432"/>
                    <a:pt x="110" y="432"/>
                    <a:pt x="110" y="432"/>
                  </a:cubicBezTo>
                  <a:cubicBezTo>
                    <a:pt x="109" y="424"/>
                    <a:pt x="109" y="417"/>
                    <a:pt x="109" y="409"/>
                  </a:cubicBezTo>
                  <a:close/>
                  <a:moveTo>
                    <a:pt x="111" y="439"/>
                  </a:moveTo>
                  <a:cubicBezTo>
                    <a:pt x="145" y="470"/>
                    <a:pt x="180" y="500"/>
                    <a:pt x="215" y="530"/>
                  </a:cubicBezTo>
                  <a:cubicBezTo>
                    <a:pt x="248" y="558"/>
                    <a:pt x="281" y="588"/>
                    <a:pt x="317" y="612"/>
                  </a:cubicBezTo>
                  <a:cubicBezTo>
                    <a:pt x="311" y="614"/>
                    <a:pt x="305" y="615"/>
                    <a:pt x="298" y="616"/>
                  </a:cubicBezTo>
                  <a:cubicBezTo>
                    <a:pt x="298" y="615"/>
                    <a:pt x="298" y="615"/>
                    <a:pt x="298" y="614"/>
                  </a:cubicBezTo>
                  <a:cubicBezTo>
                    <a:pt x="269" y="585"/>
                    <a:pt x="235" y="561"/>
                    <a:pt x="203" y="535"/>
                  </a:cubicBezTo>
                  <a:cubicBezTo>
                    <a:pt x="173" y="511"/>
                    <a:pt x="144" y="487"/>
                    <a:pt x="113" y="464"/>
                  </a:cubicBezTo>
                  <a:cubicBezTo>
                    <a:pt x="112" y="455"/>
                    <a:pt x="111" y="447"/>
                    <a:pt x="111" y="439"/>
                  </a:cubicBezTo>
                  <a:close/>
                  <a:moveTo>
                    <a:pt x="118" y="489"/>
                  </a:moveTo>
                  <a:cubicBezTo>
                    <a:pt x="116" y="482"/>
                    <a:pt x="115" y="476"/>
                    <a:pt x="114" y="469"/>
                  </a:cubicBezTo>
                  <a:cubicBezTo>
                    <a:pt x="143" y="494"/>
                    <a:pt x="173" y="519"/>
                    <a:pt x="202" y="543"/>
                  </a:cubicBezTo>
                  <a:cubicBezTo>
                    <a:pt x="231" y="568"/>
                    <a:pt x="260" y="596"/>
                    <a:pt x="292" y="617"/>
                  </a:cubicBezTo>
                  <a:cubicBezTo>
                    <a:pt x="286" y="618"/>
                    <a:pt x="279" y="619"/>
                    <a:pt x="272" y="619"/>
                  </a:cubicBezTo>
                  <a:cubicBezTo>
                    <a:pt x="272" y="619"/>
                    <a:pt x="272" y="618"/>
                    <a:pt x="271" y="618"/>
                  </a:cubicBezTo>
                  <a:cubicBezTo>
                    <a:pt x="223" y="571"/>
                    <a:pt x="168" y="532"/>
                    <a:pt x="118" y="489"/>
                  </a:cubicBezTo>
                  <a:close/>
                  <a:moveTo>
                    <a:pt x="264" y="619"/>
                  </a:moveTo>
                  <a:cubicBezTo>
                    <a:pt x="259" y="619"/>
                    <a:pt x="254" y="619"/>
                    <a:pt x="249" y="619"/>
                  </a:cubicBezTo>
                  <a:cubicBezTo>
                    <a:pt x="249" y="619"/>
                    <a:pt x="249" y="618"/>
                    <a:pt x="248" y="618"/>
                  </a:cubicBezTo>
                  <a:cubicBezTo>
                    <a:pt x="209" y="582"/>
                    <a:pt x="166" y="548"/>
                    <a:pt x="123" y="515"/>
                  </a:cubicBezTo>
                  <a:cubicBezTo>
                    <a:pt x="122" y="508"/>
                    <a:pt x="120" y="501"/>
                    <a:pt x="119" y="494"/>
                  </a:cubicBezTo>
                  <a:cubicBezTo>
                    <a:pt x="165" y="537"/>
                    <a:pt x="212" y="583"/>
                    <a:pt x="264" y="619"/>
                  </a:cubicBezTo>
                  <a:close/>
                  <a:moveTo>
                    <a:pt x="161" y="613"/>
                  </a:moveTo>
                  <a:cubicBezTo>
                    <a:pt x="122" y="665"/>
                    <a:pt x="113" y="729"/>
                    <a:pt x="117" y="793"/>
                  </a:cubicBezTo>
                  <a:cubicBezTo>
                    <a:pt x="72" y="760"/>
                    <a:pt x="44" y="708"/>
                    <a:pt x="43" y="652"/>
                  </a:cubicBezTo>
                  <a:cubicBezTo>
                    <a:pt x="42" y="594"/>
                    <a:pt x="71" y="544"/>
                    <a:pt x="113" y="505"/>
                  </a:cubicBezTo>
                  <a:cubicBezTo>
                    <a:pt x="122" y="542"/>
                    <a:pt x="135" y="577"/>
                    <a:pt x="155" y="610"/>
                  </a:cubicBezTo>
                  <a:cubicBezTo>
                    <a:pt x="156" y="611"/>
                    <a:pt x="157" y="611"/>
                    <a:pt x="158" y="610"/>
                  </a:cubicBezTo>
                  <a:cubicBezTo>
                    <a:pt x="159" y="611"/>
                    <a:pt x="160" y="612"/>
                    <a:pt x="161" y="613"/>
                  </a:cubicBezTo>
                  <a:cubicBezTo>
                    <a:pt x="161" y="613"/>
                    <a:pt x="161" y="613"/>
                    <a:pt x="161" y="613"/>
                  </a:cubicBezTo>
                  <a:close/>
                  <a:moveTo>
                    <a:pt x="158" y="606"/>
                  </a:moveTo>
                  <a:cubicBezTo>
                    <a:pt x="158" y="606"/>
                    <a:pt x="158" y="606"/>
                    <a:pt x="158" y="606"/>
                  </a:cubicBezTo>
                  <a:cubicBezTo>
                    <a:pt x="155" y="601"/>
                    <a:pt x="153" y="597"/>
                    <a:pt x="151" y="592"/>
                  </a:cubicBezTo>
                  <a:cubicBezTo>
                    <a:pt x="157" y="598"/>
                    <a:pt x="163" y="604"/>
                    <a:pt x="169" y="609"/>
                  </a:cubicBezTo>
                  <a:cubicBezTo>
                    <a:pt x="165" y="608"/>
                    <a:pt x="162" y="607"/>
                    <a:pt x="158" y="606"/>
                  </a:cubicBezTo>
                  <a:close/>
                  <a:moveTo>
                    <a:pt x="178" y="612"/>
                  </a:moveTo>
                  <a:cubicBezTo>
                    <a:pt x="169" y="602"/>
                    <a:pt x="158" y="594"/>
                    <a:pt x="148" y="585"/>
                  </a:cubicBezTo>
                  <a:cubicBezTo>
                    <a:pt x="146" y="580"/>
                    <a:pt x="144" y="576"/>
                    <a:pt x="142" y="571"/>
                  </a:cubicBezTo>
                  <a:cubicBezTo>
                    <a:pt x="156" y="585"/>
                    <a:pt x="169" y="600"/>
                    <a:pt x="185" y="613"/>
                  </a:cubicBezTo>
                  <a:cubicBezTo>
                    <a:pt x="183" y="613"/>
                    <a:pt x="180" y="612"/>
                    <a:pt x="178" y="612"/>
                  </a:cubicBezTo>
                  <a:close/>
                  <a:moveTo>
                    <a:pt x="196" y="615"/>
                  </a:moveTo>
                  <a:cubicBezTo>
                    <a:pt x="179" y="597"/>
                    <a:pt x="158" y="582"/>
                    <a:pt x="139" y="565"/>
                  </a:cubicBezTo>
                  <a:cubicBezTo>
                    <a:pt x="137" y="559"/>
                    <a:pt x="135" y="553"/>
                    <a:pt x="133" y="547"/>
                  </a:cubicBezTo>
                  <a:cubicBezTo>
                    <a:pt x="158" y="572"/>
                    <a:pt x="185" y="597"/>
                    <a:pt x="214" y="618"/>
                  </a:cubicBezTo>
                  <a:cubicBezTo>
                    <a:pt x="208" y="617"/>
                    <a:pt x="202" y="616"/>
                    <a:pt x="196" y="615"/>
                  </a:cubicBezTo>
                  <a:close/>
                  <a:moveTo>
                    <a:pt x="224" y="618"/>
                  </a:moveTo>
                  <a:cubicBezTo>
                    <a:pt x="193" y="593"/>
                    <a:pt x="161" y="568"/>
                    <a:pt x="131" y="541"/>
                  </a:cubicBezTo>
                  <a:cubicBezTo>
                    <a:pt x="129" y="534"/>
                    <a:pt x="127" y="527"/>
                    <a:pt x="125" y="520"/>
                  </a:cubicBezTo>
                  <a:cubicBezTo>
                    <a:pt x="163" y="554"/>
                    <a:pt x="201" y="588"/>
                    <a:pt x="242" y="619"/>
                  </a:cubicBezTo>
                  <a:cubicBezTo>
                    <a:pt x="236" y="619"/>
                    <a:pt x="230" y="619"/>
                    <a:pt x="224" y="618"/>
                  </a:cubicBezTo>
                  <a:close/>
                  <a:moveTo>
                    <a:pt x="388" y="873"/>
                  </a:moveTo>
                  <a:cubicBezTo>
                    <a:pt x="381" y="865"/>
                    <a:pt x="374" y="859"/>
                    <a:pt x="365" y="854"/>
                  </a:cubicBezTo>
                  <a:cubicBezTo>
                    <a:pt x="361" y="851"/>
                    <a:pt x="357" y="856"/>
                    <a:pt x="359" y="860"/>
                  </a:cubicBezTo>
                  <a:cubicBezTo>
                    <a:pt x="374" y="889"/>
                    <a:pt x="377" y="920"/>
                    <a:pt x="368" y="952"/>
                  </a:cubicBezTo>
                  <a:cubicBezTo>
                    <a:pt x="308" y="918"/>
                    <a:pt x="272" y="854"/>
                    <a:pt x="272" y="785"/>
                  </a:cubicBezTo>
                  <a:cubicBezTo>
                    <a:pt x="272" y="782"/>
                    <a:pt x="269" y="780"/>
                    <a:pt x="266" y="782"/>
                  </a:cubicBezTo>
                  <a:cubicBezTo>
                    <a:pt x="257" y="788"/>
                    <a:pt x="250" y="796"/>
                    <a:pt x="243" y="804"/>
                  </a:cubicBezTo>
                  <a:cubicBezTo>
                    <a:pt x="238" y="785"/>
                    <a:pt x="242" y="768"/>
                    <a:pt x="251" y="749"/>
                  </a:cubicBezTo>
                  <a:cubicBezTo>
                    <a:pt x="255" y="750"/>
                    <a:pt x="258" y="750"/>
                    <a:pt x="262" y="750"/>
                  </a:cubicBezTo>
                  <a:cubicBezTo>
                    <a:pt x="258" y="756"/>
                    <a:pt x="255" y="762"/>
                    <a:pt x="254" y="771"/>
                  </a:cubicBezTo>
                  <a:cubicBezTo>
                    <a:pt x="254" y="773"/>
                    <a:pt x="256" y="776"/>
                    <a:pt x="259" y="774"/>
                  </a:cubicBezTo>
                  <a:cubicBezTo>
                    <a:pt x="263" y="770"/>
                    <a:pt x="269" y="768"/>
                    <a:pt x="275" y="768"/>
                  </a:cubicBezTo>
                  <a:cubicBezTo>
                    <a:pt x="275" y="771"/>
                    <a:pt x="276" y="773"/>
                    <a:pt x="276" y="775"/>
                  </a:cubicBezTo>
                  <a:cubicBezTo>
                    <a:pt x="275" y="775"/>
                    <a:pt x="278" y="792"/>
                    <a:pt x="278" y="791"/>
                  </a:cubicBezTo>
                  <a:cubicBezTo>
                    <a:pt x="280" y="803"/>
                    <a:pt x="284" y="815"/>
                    <a:pt x="289" y="826"/>
                  </a:cubicBezTo>
                  <a:cubicBezTo>
                    <a:pt x="300" y="852"/>
                    <a:pt x="316" y="873"/>
                    <a:pt x="338" y="890"/>
                  </a:cubicBezTo>
                  <a:cubicBezTo>
                    <a:pt x="340" y="892"/>
                    <a:pt x="344" y="891"/>
                    <a:pt x="344" y="888"/>
                  </a:cubicBezTo>
                  <a:cubicBezTo>
                    <a:pt x="343" y="863"/>
                    <a:pt x="340" y="840"/>
                    <a:pt x="335" y="816"/>
                  </a:cubicBezTo>
                  <a:cubicBezTo>
                    <a:pt x="342" y="821"/>
                    <a:pt x="349" y="826"/>
                    <a:pt x="354" y="834"/>
                  </a:cubicBezTo>
                  <a:cubicBezTo>
                    <a:pt x="356" y="837"/>
                    <a:pt x="361" y="836"/>
                    <a:pt x="361" y="832"/>
                  </a:cubicBezTo>
                  <a:cubicBezTo>
                    <a:pt x="361" y="798"/>
                    <a:pt x="349" y="767"/>
                    <a:pt x="327" y="742"/>
                  </a:cubicBezTo>
                  <a:cubicBezTo>
                    <a:pt x="332" y="741"/>
                    <a:pt x="337" y="739"/>
                    <a:pt x="343" y="737"/>
                  </a:cubicBezTo>
                  <a:cubicBezTo>
                    <a:pt x="343" y="738"/>
                    <a:pt x="343" y="739"/>
                    <a:pt x="344" y="739"/>
                  </a:cubicBezTo>
                  <a:cubicBezTo>
                    <a:pt x="378" y="775"/>
                    <a:pt x="394" y="823"/>
                    <a:pt x="388" y="873"/>
                  </a:cubicBezTo>
                  <a:close/>
                  <a:moveTo>
                    <a:pt x="326" y="810"/>
                  </a:moveTo>
                  <a:cubicBezTo>
                    <a:pt x="332" y="833"/>
                    <a:pt x="335" y="856"/>
                    <a:pt x="336" y="879"/>
                  </a:cubicBezTo>
                  <a:cubicBezTo>
                    <a:pt x="302" y="849"/>
                    <a:pt x="283" y="807"/>
                    <a:pt x="282" y="761"/>
                  </a:cubicBezTo>
                  <a:cubicBezTo>
                    <a:pt x="282" y="759"/>
                    <a:pt x="280" y="757"/>
                    <a:pt x="278" y="758"/>
                  </a:cubicBezTo>
                  <a:cubicBezTo>
                    <a:pt x="271" y="760"/>
                    <a:pt x="266" y="762"/>
                    <a:pt x="261" y="765"/>
                  </a:cubicBezTo>
                  <a:cubicBezTo>
                    <a:pt x="262" y="760"/>
                    <a:pt x="264" y="755"/>
                    <a:pt x="267" y="750"/>
                  </a:cubicBezTo>
                  <a:cubicBezTo>
                    <a:pt x="278" y="751"/>
                    <a:pt x="288" y="750"/>
                    <a:pt x="297" y="748"/>
                  </a:cubicBezTo>
                  <a:cubicBezTo>
                    <a:pt x="304" y="747"/>
                    <a:pt x="311" y="746"/>
                    <a:pt x="318" y="744"/>
                  </a:cubicBezTo>
                  <a:cubicBezTo>
                    <a:pt x="318" y="745"/>
                    <a:pt x="318" y="745"/>
                    <a:pt x="318" y="745"/>
                  </a:cubicBezTo>
                  <a:cubicBezTo>
                    <a:pt x="338" y="767"/>
                    <a:pt x="350" y="793"/>
                    <a:pt x="353" y="821"/>
                  </a:cubicBezTo>
                  <a:cubicBezTo>
                    <a:pt x="347" y="815"/>
                    <a:pt x="340" y="810"/>
                    <a:pt x="332" y="806"/>
                  </a:cubicBezTo>
                  <a:cubicBezTo>
                    <a:pt x="329" y="805"/>
                    <a:pt x="325" y="807"/>
                    <a:pt x="326" y="810"/>
                  </a:cubicBezTo>
                  <a:close/>
                  <a:moveTo>
                    <a:pt x="367" y="710"/>
                  </a:moveTo>
                  <a:cubicBezTo>
                    <a:pt x="367" y="710"/>
                    <a:pt x="367" y="710"/>
                    <a:pt x="367" y="710"/>
                  </a:cubicBezTo>
                  <a:cubicBezTo>
                    <a:pt x="351" y="730"/>
                    <a:pt x="319" y="737"/>
                    <a:pt x="296" y="740"/>
                  </a:cubicBezTo>
                  <a:cubicBezTo>
                    <a:pt x="274" y="744"/>
                    <a:pt x="254" y="738"/>
                    <a:pt x="234" y="736"/>
                  </a:cubicBezTo>
                  <a:cubicBezTo>
                    <a:pt x="232" y="735"/>
                    <a:pt x="231" y="735"/>
                    <a:pt x="229" y="734"/>
                  </a:cubicBezTo>
                  <a:cubicBezTo>
                    <a:pt x="227" y="733"/>
                    <a:pt x="225" y="733"/>
                    <a:pt x="223" y="732"/>
                  </a:cubicBezTo>
                  <a:cubicBezTo>
                    <a:pt x="222" y="724"/>
                    <a:pt x="221" y="715"/>
                    <a:pt x="220" y="707"/>
                  </a:cubicBezTo>
                  <a:cubicBezTo>
                    <a:pt x="268" y="728"/>
                    <a:pt x="327" y="716"/>
                    <a:pt x="365" y="678"/>
                  </a:cubicBezTo>
                  <a:cubicBezTo>
                    <a:pt x="367" y="688"/>
                    <a:pt x="367" y="699"/>
                    <a:pt x="367" y="710"/>
                  </a:cubicBezTo>
                  <a:close/>
                  <a:moveTo>
                    <a:pt x="351" y="640"/>
                  </a:moveTo>
                  <a:cubicBezTo>
                    <a:pt x="356" y="650"/>
                    <a:pt x="360" y="659"/>
                    <a:pt x="362" y="669"/>
                  </a:cubicBezTo>
                  <a:cubicBezTo>
                    <a:pt x="362" y="669"/>
                    <a:pt x="362" y="670"/>
                    <a:pt x="362" y="670"/>
                  </a:cubicBezTo>
                  <a:cubicBezTo>
                    <a:pt x="322" y="709"/>
                    <a:pt x="272" y="718"/>
                    <a:pt x="219" y="701"/>
                  </a:cubicBezTo>
                  <a:cubicBezTo>
                    <a:pt x="218" y="689"/>
                    <a:pt x="218" y="676"/>
                    <a:pt x="219" y="664"/>
                  </a:cubicBezTo>
                  <a:cubicBezTo>
                    <a:pt x="220" y="665"/>
                    <a:pt x="220" y="665"/>
                    <a:pt x="220" y="665"/>
                  </a:cubicBezTo>
                  <a:cubicBezTo>
                    <a:pt x="261" y="687"/>
                    <a:pt x="318" y="671"/>
                    <a:pt x="350" y="641"/>
                  </a:cubicBezTo>
                  <a:cubicBezTo>
                    <a:pt x="351" y="640"/>
                    <a:pt x="351" y="640"/>
                    <a:pt x="351" y="640"/>
                  </a:cubicBezTo>
                  <a:close/>
                  <a:moveTo>
                    <a:pt x="347" y="634"/>
                  </a:moveTo>
                  <a:cubicBezTo>
                    <a:pt x="346" y="634"/>
                    <a:pt x="346" y="634"/>
                    <a:pt x="346" y="634"/>
                  </a:cubicBezTo>
                  <a:cubicBezTo>
                    <a:pt x="311" y="660"/>
                    <a:pt x="266" y="679"/>
                    <a:pt x="222" y="661"/>
                  </a:cubicBezTo>
                  <a:cubicBezTo>
                    <a:pt x="221" y="661"/>
                    <a:pt x="221" y="661"/>
                    <a:pt x="220" y="661"/>
                  </a:cubicBezTo>
                  <a:cubicBezTo>
                    <a:pt x="222" y="649"/>
                    <a:pt x="226" y="638"/>
                    <a:pt x="232" y="627"/>
                  </a:cubicBezTo>
                  <a:cubicBezTo>
                    <a:pt x="248" y="628"/>
                    <a:pt x="264" y="628"/>
                    <a:pt x="280" y="627"/>
                  </a:cubicBezTo>
                  <a:cubicBezTo>
                    <a:pt x="299" y="626"/>
                    <a:pt x="317" y="622"/>
                    <a:pt x="334" y="616"/>
                  </a:cubicBezTo>
                  <a:cubicBezTo>
                    <a:pt x="339" y="622"/>
                    <a:pt x="343" y="628"/>
                    <a:pt x="347" y="634"/>
                  </a:cubicBezTo>
                  <a:close/>
                  <a:moveTo>
                    <a:pt x="342" y="604"/>
                  </a:moveTo>
                  <a:cubicBezTo>
                    <a:pt x="342" y="604"/>
                    <a:pt x="342" y="604"/>
                    <a:pt x="341" y="603"/>
                  </a:cubicBezTo>
                  <a:cubicBezTo>
                    <a:pt x="307" y="566"/>
                    <a:pt x="263" y="534"/>
                    <a:pt x="224" y="501"/>
                  </a:cubicBezTo>
                  <a:cubicBezTo>
                    <a:pt x="186" y="468"/>
                    <a:pt x="147" y="435"/>
                    <a:pt x="108" y="402"/>
                  </a:cubicBezTo>
                  <a:cubicBezTo>
                    <a:pt x="108" y="396"/>
                    <a:pt x="108" y="390"/>
                    <a:pt x="108" y="383"/>
                  </a:cubicBezTo>
                  <a:cubicBezTo>
                    <a:pt x="192" y="453"/>
                    <a:pt x="275" y="524"/>
                    <a:pt x="358" y="595"/>
                  </a:cubicBezTo>
                  <a:cubicBezTo>
                    <a:pt x="353" y="599"/>
                    <a:pt x="347" y="601"/>
                    <a:pt x="342" y="604"/>
                  </a:cubicBezTo>
                  <a:close/>
                  <a:moveTo>
                    <a:pt x="385" y="575"/>
                  </a:moveTo>
                  <a:cubicBezTo>
                    <a:pt x="378" y="581"/>
                    <a:pt x="371" y="587"/>
                    <a:pt x="364" y="592"/>
                  </a:cubicBezTo>
                  <a:cubicBezTo>
                    <a:pt x="280" y="518"/>
                    <a:pt x="195" y="446"/>
                    <a:pt x="108" y="377"/>
                  </a:cubicBezTo>
                  <a:cubicBezTo>
                    <a:pt x="108" y="366"/>
                    <a:pt x="108" y="356"/>
                    <a:pt x="108" y="346"/>
                  </a:cubicBezTo>
                  <a:cubicBezTo>
                    <a:pt x="128" y="362"/>
                    <a:pt x="147" y="379"/>
                    <a:pt x="166" y="395"/>
                  </a:cubicBezTo>
                  <a:cubicBezTo>
                    <a:pt x="175" y="407"/>
                    <a:pt x="186" y="416"/>
                    <a:pt x="198" y="423"/>
                  </a:cubicBezTo>
                  <a:cubicBezTo>
                    <a:pt x="259" y="475"/>
                    <a:pt x="321" y="527"/>
                    <a:pt x="385" y="573"/>
                  </a:cubicBezTo>
                  <a:cubicBezTo>
                    <a:pt x="385" y="574"/>
                    <a:pt x="385" y="575"/>
                    <a:pt x="385" y="575"/>
                  </a:cubicBezTo>
                  <a:close/>
                  <a:moveTo>
                    <a:pt x="386" y="564"/>
                  </a:moveTo>
                  <a:cubicBezTo>
                    <a:pt x="335" y="518"/>
                    <a:pt x="282" y="475"/>
                    <a:pt x="228" y="433"/>
                  </a:cubicBezTo>
                  <a:cubicBezTo>
                    <a:pt x="236" y="434"/>
                    <a:pt x="245" y="434"/>
                    <a:pt x="254" y="433"/>
                  </a:cubicBezTo>
                  <a:cubicBezTo>
                    <a:pt x="254" y="435"/>
                    <a:pt x="256" y="437"/>
                    <a:pt x="258" y="437"/>
                  </a:cubicBezTo>
                  <a:cubicBezTo>
                    <a:pt x="258" y="437"/>
                    <a:pt x="259" y="437"/>
                    <a:pt x="259" y="436"/>
                  </a:cubicBezTo>
                  <a:cubicBezTo>
                    <a:pt x="301" y="473"/>
                    <a:pt x="344" y="509"/>
                    <a:pt x="388" y="543"/>
                  </a:cubicBezTo>
                  <a:cubicBezTo>
                    <a:pt x="387" y="550"/>
                    <a:pt x="387" y="557"/>
                    <a:pt x="386" y="564"/>
                  </a:cubicBezTo>
                  <a:close/>
                  <a:moveTo>
                    <a:pt x="388" y="534"/>
                  </a:moveTo>
                  <a:cubicBezTo>
                    <a:pt x="352" y="497"/>
                    <a:pt x="308" y="463"/>
                    <a:pt x="264" y="435"/>
                  </a:cubicBezTo>
                  <a:cubicBezTo>
                    <a:pt x="271" y="434"/>
                    <a:pt x="278" y="431"/>
                    <a:pt x="285" y="428"/>
                  </a:cubicBezTo>
                  <a:cubicBezTo>
                    <a:pt x="320" y="458"/>
                    <a:pt x="354" y="489"/>
                    <a:pt x="389" y="518"/>
                  </a:cubicBezTo>
                  <a:cubicBezTo>
                    <a:pt x="389" y="523"/>
                    <a:pt x="389" y="529"/>
                    <a:pt x="388" y="534"/>
                  </a:cubicBezTo>
                  <a:close/>
                  <a:moveTo>
                    <a:pt x="389" y="509"/>
                  </a:moveTo>
                  <a:cubicBezTo>
                    <a:pt x="358" y="479"/>
                    <a:pt x="323" y="452"/>
                    <a:pt x="289" y="427"/>
                  </a:cubicBezTo>
                  <a:cubicBezTo>
                    <a:pt x="293" y="424"/>
                    <a:pt x="298" y="421"/>
                    <a:pt x="302" y="418"/>
                  </a:cubicBezTo>
                  <a:cubicBezTo>
                    <a:pt x="332" y="441"/>
                    <a:pt x="359" y="468"/>
                    <a:pt x="390" y="491"/>
                  </a:cubicBezTo>
                  <a:cubicBezTo>
                    <a:pt x="390" y="497"/>
                    <a:pt x="390" y="503"/>
                    <a:pt x="389" y="509"/>
                  </a:cubicBezTo>
                  <a:close/>
                  <a:moveTo>
                    <a:pt x="306" y="415"/>
                  </a:moveTo>
                  <a:cubicBezTo>
                    <a:pt x="310" y="411"/>
                    <a:pt x="315" y="407"/>
                    <a:pt x="318" y="403"/>
                  </a:cubicBezTo>
                  <a:cubicBezTo>
                    <a:pt x="329" y="411"/>
                    <a:pt x="339" y="420"/>
                    <a:pt x="350" y="428"/>
                  </a:cubicBezTo>
                  <a:cubicBezTo>
                    <a:pt x="361" y="438"/>
                    <a:pt x="372" y="449"/>
                    <a:pt x="385" y="456"/>
                  </a:cubicBezTo>
                  <a:cubicBezTo>
                    <a:pt x="387" y="457"/>
                    <a:pt x="388" y="456"/>
                    <a:pt x="389" y="454"/>
                  </a:cubicBezTo>
                  <a:cubicBezTo>
                    <a:pt x="389" y="464"/>
                    <a:pt x="390" y="473"/>
                    <a:pt x="390" y="482"/>
                  </a:cubicBezTo>
                  <a:cubicBezTo>
                    <a:pt x="365" y="457"/>
                    <a:pt x="334" y="436"/>
                    <a:pt x="306" y="415"/>
                  </a:cubicBezTo>
                  <a:close/>
                  <a:moveTo>
                    <a:pt x="474" y="760"/>
                  </a:moveTo>
                  <a:cubicBezTo>
                    <a:pt x="472" y="691"/>
                    <a:pt x="452" y="619"/>
                    <a:pt x="391" y="581"/>
                  </a:cubicBezTo>
                  <a:cubicBezTo>
                    <a:pt x="392" y="580"/>
                    <a:pt x="392" y="579"/>
                    <a:pt x="392" y="578"/>
                  </a:cubicBezTo>
                  <a:cubicBezTo>
                    <a:pt x="393" y="577"/>
                    <a:pt x="393" y="576"/>
                    <a:pt x="393" y="575"/>
                  </a:cubicBezTo>
                  <a:cubicBezTo>
                    <a:pt x="398" y="539"/>
                    <a:pt x="399" y="503"/>
                    <a:pt x="398" y="466"/>
                  </a:cubicBezTo>
                  <a:cubicBezTo>
                    <a:pt x="458" y="484"/>
                    <a:pt x="507" y="532"/>
                    <a:pt x="522" y="592"/>
                  </a:cubicBezTo>
                  <a:cubicBezTo>
                    <a:pt x="537" y="653"/>
                    <a:pt x="517" y="716"/>
                    <a:pt x="474" y="760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  <p:sp>
          <p:nvSpPr>
            <p:cNvPr id="11" name="Freeform 10"/>
            <p:cNvSpPr>
              <a:spLocks noEditPoints="1"/>
            </p:cNvSpPr>
            <p:nvPr/>
          </p:nvSpPr>
          <p:spPr bwMode="auto">
            <a:xfrm>
              <a:off x="10471" y="1696"/>
              <a:ext cx="651" cy="658"/>
            </a:xfrm>
            <a:custGeom>
              <a:avLst/>
              <a:gdLst>
                <a:gd name="T0" fmla="*/ 140 w 149"/>
                <a:gd name="T1" fmla="*/ 59 h 151"/>
                <a:gd name="T2" fmla="*/ 50 w 149"/>
                <a:gd name="T3" fmla="*/ 15 h 151"/>
                <a:gd name="T4" fmla="*/ 13 w 149"/>
                <a:gd name="T5" fmla="*/ 102 h 151"/>
                <a:gd name="T6" fmla="*/ 93 w 149"/>
                <a:gd name="T7" fmla="*/ 140 h 151"/>
                <a:gd name="T8" fmla="*/ 96 w 149"/>
                <a:gd name="T9" fmla="*/ 141 h 151"/>
                <a:gd name="T10" fmla="*/ 140 w 149"/>
                <a:gd name="T11" fmla="*/ 59 h 151"/>
                <a:gd name="T12" fmla="*/ 96 w 149"/>
                <a:gd name="T13" fmla="*/ 133 h 151"/>
                <a:gd name="T14" fmla="*/ 93 w 149"/>
                <a:gd name="T15" fmla="*/ 134 h 151"/>
                <a:gd name="T16" fmla="*/ 24 w 149"/>
                <a:gd name="T17" fmla="*/ 108 h 151"/>
                <a:gd name="T18" fmla="*/ 44 w 149"/>
                <a:gd name="T19" fmla="*/ 27 h 151"/>
                <a:gd name="T20" fmla="*/ 126 w 149"/>
                <a:gd name="T21" fmla="*/ 47 h 151"/>
                <a:gd name="T22" fmla="*/ 96 w 149"/>
                <a:gd name="T23" fmla="*/ 133 h 15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</a:cxnLst>
              <a:rect l="0" t="0" r="r" b="b"/>
              <a:pathLst>
                <a:path w="149" h="151">
                  <a:moveTo>
                    <a:pt x="140" y="59"/>
                  </a:moveTo>
                  <a:cubicBezTo>
                    <a:pt x="129" y="21"/>
                    <a:pt x="87" y="0"/>
                    <a:pt x="50" y="15"/>
                  </a:cubicBezTo>
                  <a:cubicBezTo>
                    <a:pt x="16" y="29"/>
                    <a:pt x="0" y="68"/>
                    <a:pt x="13" y="102"/>
                  </a:cubicBezTo>
                  <a:cubicBezTo>
                    <a:pt x="25" y="133"/>
                    <a:pt x="62" y="151"/>
                    <a:pt x="93" y="140"/>
                  </a:cubicBezTo>
                  <a:cubicBezTo>
                    <a:pt x="93" y="141"/>
                    <a:pt x="94" y="141"/>
                    <a:pt x="96" y="141"/>
                  </a:cubicBezTo>
                  <a:cubicBezTo>
                    <a:pt x="134" y="137"/>
                    <a:pt x="149" y="92"/>
                    <a:pt x="140" y="59"/>
                  </a:cubicBezTo>
                  <a:close/>
                  <a:moveTo>
                    <a:pt x="96" y="133"/>
                  </a:moveTo>
                  <a:cubicBezTo>
                    <a:pt x="94" y="133"/>
                    <a:pt x="93" y="133"/>
                    <a:pt x="93" y="134"/>
                  </a:cubicBezTo>
                  <a:cubicBezTo>
                    <a:pt x="67" y="138"/>
                    <a:pt x="39" y="133"/>
                    <a:pt x="24" y="108"/>
                  </a:cubicBezTo>
                  <a:cubicBezTo>
                    <a:pt x="8" y="81"/>
                    <a:pt x="17" y="43"/>
                    <a:pt x="44" y="27"/>
                  </a:cubicBezTo>
                  <a:cubicBezTo>
                    <a:pt x="72" y="10"/>
                    <a:pt x="110" y="19"/>
                    <a:pt x="126" y="47"/>
                  </a:cubicBezTo>
                  <a:cubicBezTo>
                    <a:pt x="143" y="75"/>
                    <a:pt x="135" y="129"/>
                    <a:pt x="96" y="133"/>
                  </a:cubicBezTo>
                  <a:close/>
                </a:path>
              </a:pathLst>
            </a:custGeom>
            <a:solidFill>
              <a:srgbClr val="1D1D1B"/>
            </a:solidFill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grpSp>
        <p:nvGrpSpPr>
          <p:cNvPr id="27" name="组合 26"/>
          <p:cNvGrpSpPr/>
          <p:nvPr/>
        </p:nvGrpSpPr>
        <p:grpSpPr>
          <a:xfrm>
            <a:off x="5681669" y="863165"/>
            <a:ext cx="23880609" cy="8724900"/>
            <a:chOff x="5681669" y="863165"/>
            <a:chExt cx="23880609" cy="8724900"/>
          </a:xfrm>
        </p:grpSpPr>
        <p:sp>
          <p:nvSpPr>
            <p:cNvPr id="15" name="TextBox 6"/>
            <p:cNvSpPr txBox="1"/>
            <p:nvPr/>
          </p:nvSpPr>
          <p:spPr>
            <a:xfrm>
              <a:off x="5681669" y="4712975"/>
              <a:ext cx="13022792" cy="2544414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algn="r"/>
              <a:r>
                <a:rPr lang="zh-CN" altLang="en-US" sz="16000" b="1" dirty="0" smtClean="0">
                  <a:latin typeface="+mn-ea"/>
                </a:rPr>
                <a:t>手绘</a:t>
              </a:r>
              <a:r>
                <a:rPr lang="zh-CN" altLang="en-US" sz="16000" b="1" dirty="0">
                  <a:latin typeface="+mn-ea"/>
                </a:rPr>
                <a:t>风格</a:t>
              </a:r>
              <a:endParaRPr lang="en-US" sz="16000" b="1" dirty="0">
                <a:latin typeface="+mn-ea"/>
              </a:endParaRPr>
            </a:p>
          </p:txBody>
        </p:sp>
        <p:pic>
          <p:nvPicPr>
            <p:cNvPr id="26" name="图片 2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38563">
              <a:off x="15274778" y="863165"/>
              <a:ext cx="14287500" cy="8724900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927122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mc:AlternateContent xmlns:mc="http://schemas.openxmlformats.org/markup-compatibility/2006" xmlns:p14="http://schemas.microsoft.com/office/powerpoint/2010/main">
    <mc:Choice Requires="p14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 p14:presetBounceEnd="18000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 p14:bounceEnd="18000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 p14:bounceEnd="18000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Choice>
    <mc:Fallback xmlns="">
      <p:timing>
        <p:tnLst>
          <p:par>
            <p:cTn id="1" dur="indefinite" restart="never" nodeType="tmRoot">
              <p:childTnLst>
                <p:seq concurrent="1" nextAc="seek">
                  <p:cTn id="2" dur="indefinite" nodeType="mainSeq">
                    <p:childTnLst>
                      <p:par>
                        <p:cTn id="3" fill="hold">
                          <p:stCondLst>
                            <p:cond delay="indefinite"/>
                          </p:stCondLst>
                          <p:childTnLst>
                            <p:par>
                              <p:cTn id="4" fill="hold">
                                <p:stCondLst>
                                  <p:cond delay="0"/>
                                </p:stCondLst>
                                <p:childTnLst>
                                  <p:par>
                                    <p:cTn id="5" presetID="52" presetClass="entr" presetSubtype="0" fill="hold" nodeType="click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6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Scale>
                                          <p:cBhvr>
                                            <p:cTn id="7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</p:cBhvr>
                                          <p:from x="250000" y="250000"/>
                                          <p:to x="100000" y="100000"/>
                                        </p:animScale>
                                        <p:animMotion origin="layout" path="M -0.46736 0.92887  C -0.37517 0.88508  -0.02552 0.75279  0.0908 0.66613  C  0.20747 0.57948  0.21649 0.50394  0.23177 0.40825  C 0.24705 0.31256  0.22118 0.15964   0.18264 0.09152  C 0.1441 0.02341  0.03802 0.0  0.0 0.0  " pathEditMode="relative" ptsTypes="">
                                          <p:cBhvr>
                                            <p:cTn id="8" dur="1000" decel="50000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8"/>
                                            </p:tgtEl>
                                            <p:attrNameLst>
                                              <p:attrName>ppt_x</p:attrName>
                                              <p:attrName>ppt_y</p:attrName>
                                            </p:attrNameLst>
                                          </p:cBhvr>
                                        </p:animMotion>
                                        <p:animEffect transition="in" filter="fade">
                                          <p:cBhvr>
                                            <p:cTn id="9" dur="1000"/>
                                            <p:tgtEl>
                                              <p:spTgt spid="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10" fill="hold">
                                <p:stCondLst>
                                  <p:cond delay="1000"/>
                                </p:stCondLst>
                                <p:childTnLst>
                                  <p:par>
                                    <p:cTn id="11" presetID="10" presetClass="entr" presetSubtype="0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1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3" dur="500"/>
                                            <p:tgtEl>
                                              <p:spTgt spid="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4" presetID="10" presetClass="entr" presetSubtype="0" fill="hold" grpId="0" nodeType="withEffect">
                                      <p:stCondLst>
                                        <p:cond delay="200"/>
                                      </p:stCondLst>
                                      <p:childTnLst>
                                        <p:set>
                                          <p:cBhvr>
                                            <p:cTn id="15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8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6" dur="500"/>
                                            <p:tgtEl>
                                              <p:spTgt spid="18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  <p:par>
                                    <p:cTn id="17" presetID="10" presetClass="entr" presetSubtype="0" fill="hold" grpId="0" nodeType="withEffect">
                                      <p:stCondLst>
                                        <p:cond delay="300"/>
                                      </p:stCondLst>
                                      <p:childTnLst>
                                        <p:set>
                                          <p:cBhvr>
                                            <p:cTn id="18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fade">
                                          <p:cBhvr>
                                            <p:cTn id="19" dur="500"/>
                                            <p:tgtEl>
                                              <p:spTgt spid="17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0" fill="hold">
                                <p:stCondLst>
                                  <p:cond delay="1800"/>
                                </p:stCondLst>
                                <p:childTnLst>
                                  <p:par>
                                    <p:cTn id="21" presetID="2" presetClass="entr" presetSubtype="2" fill="hold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2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 calcmode="lin" valueType="num">
                                          <p:cBhvr additive="base">
                                            <p:cTn id="23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ppt_x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1+#ppt_w/2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x"/>
                                              </p:val>
                                            </p:tav>
                                          </p:tavLst>
                                        </p:anim>
                                        <p:anim calcmode="lin" valueType="num">
                                          <p:cBhvr additive="base">
                                            <p:cTn id="24" dur="1250" fill="hold"/>
                                            <p:tgtEl>
                                              <p:spTgt spid="27"/>
                                            </p:tgtEl>
                                            <p:attrNameLst>
                                              <p:attrName>ppt_y</p:attrName>
                                            </p:attrNameLst>
                                          </p:cBhvr>
                                          <p:tavLst>
                                            <p:tav tm="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  <p:tav tm="100000">
                                              <p:val>
                                                <p:strVal val="#ppt_y"/>
                                              </p:val>
                                            </p:tav>
                                          </p:tavLst>
                                        </p:anim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  <p:par>
                              <p:cTn id="25" fill="hold">
                                <p:stCondLst>
                                  <p:cond delay="3050"/>
                                </p:stCondLst>
                                <p:childTnLst>
                                  <p:par>
                                    <p:cTn id="26" presetID="22" presetClass="entr" presetSubtype="1" fill="hold" grpId="0" nodeType="afterEffect">
                                      <p:stCondLst>
                                        <p:cond delay="0"/>
                                      </p:stCondLst>
                                      <p:childTnLst>
                                        <p:set>
                                          <p:cBhvr>
                                            <p:cTn id="27" dur="1" fill="hold">
                                              <p:stCondLst>
                                                <p:cond delay="0"/>
                                              </p:stCondLst>
                                            </p:cTn>
                                            <p:tgtEl>
                                              <p:spTgt spid="14"/>
                                            </p:tgtEl>
                                            <p:attrNameLst>
                                              <p:attrName>style.visibility</p:attrName>
                                            </p:attrNameLst>
                                          </p:cBhvr>
                                          <p:to>
                                            <p:strVal val="visible"/>
                                          </p:to>
                                        </p:set>
                                        <p:animEffect transition="in" filter="wipe(up)">
                                          <p:cBhvr>
                                            <p:cTn id="28" dur="500"/>
                                            <p:tgtEl>
                                              <p:spTgt spid="14"/>
                                            </p:tgtEl>
                                          </p:cBhvr>
                                        </p:animEffect>
                                      </p:childTnLst>
                                    </p:cTn>
                                  </p:par>
                                </p:childTnLst>
                              </p:cTn>
                            </p:par>
                          </p:childTnLst>
                        </p:cTn>
                      </p:par>
                    </p:childTnLst>
                  </p:cTn>
                  <p:prevCondLst>
                    <p:cond evt="onPrev" delay="0">
                      <p:tgtEl>
                        <p:sldTgt/>
                      </p:tgtEl>
                    </p:cond>
                  </p:prevCondLst>
                  <p:nextCondLst>
                    <p:cond evt="onNext" delay="0">
                      <p:tgtEl>
                        <p:sldTgt/>
                      </p:tgtEl>
                    </p:cond>
                  </p:nextCondLst>
                </p:seq>
              </p:childTnLst>
            </p:cTn>
          </p:par>
        </p:tnLst>
        <p:bldLst>
          <p:bldP spid="14" grpId="0"/>
          <p:bldP spid="7" grpId="0" animBg="1"/>
          <p:bldP spid="17" grpId="0" animBg="1"/>
          <p:bldP spid="18" grpId="0" animBg="1"/>
        </p:bldLst>
      </p:timing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0107646" y="7353582"/>
            <a:ext cx="14041365" cy="108754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067" dirty="0">
                <a:latin typeface="+mn-ea"/>
              </a:rPr>
              <a:t>POWERPOINT</a:t>
            </a:r>
            <a:r>
              <a:rPr lang="en-US" sz="7067" dirty="0">
                <a:solidFill>
                  <a:schemeClr val="bg1"/>
                </a:solidFill>
                <a:latin typeface="+mn-ea"/>
              </a:rPr>
              <a:t> </a:t>
            </a:r>
            <a:r>
              <a:rPr lang="en-US" sz="7067" dirty="0">
                <a:latin typeface="+mn-ea"/>
              </a:rPr>
              <a:t>PRESENTATION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10125318" y="5056363"/>
            <a:ext cx="13568739" cy="255454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600" b="1" dirty="0">
                <a:latin typeface="+mn-ea"/>
              </a:rPr>
              <a:t>欢迎页</a:t>
            </a:r>
            <a:endParaRPr lang="en-US" sz="16600" b="1" dirty="0">
              <a:latin typeface="+mn-ea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12327807" y="3616230"/>
            <a:ext cx="9792744" cy="150810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开始使用</a:t>
            </a:r>
            <a:endParaRPr lang="en-US" sz="9600" b="1" dirty="0">
              <a:latin typeface="+mn-ea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92794" y="4333612"/>
            <a:ext cx="1934299" cy="1021637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85148" y="5110645"/>
            <a:ext cx="3439456" cy="3365330"/>
          </a:xfrm>
          <a:prstGeom prst="rect">
            <a:avLst/>
          </a:prstGeom>
        </p:spPr>
      </p:pic>
      <p:sp>
        <p:nvSpPr>
          <p:cNvPr id="10" name="Freeform 5"/>
          <p:cNvSpPr>
            <a:spLocks noEditPoints="1"/>
          </p:cNvSpPr>
          <p:nvPr/>
        </p:nvSpPr>
        <p:spPr bwMode="auto">
          <a:xfrm>
            <a:off x="4859569" y="4019622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1" name="Freeform 5"/>
          <p:cNvSpPr>
            <a:spLocks noEditPoints="1"/>
          </p:cNvSpPr>
          <p:nvPr/>
        </p:nvSpPr>
        <p:spPr bwMode="auto">
          <a:xfrm>
            <a:off x="9700452" y="3199125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sp>
        <p:nvSpPr>
          <p:cNvPr id="12" name="Freeform 5"/>
          <p:cNvSpPr>
            <a:spLocks noEditPoints="1"/>
          </p:cNvSpPr>
          <p:nvPr/>
        </p:nvSpPr>
        <p:spPr bwMode="auto">
          <a:xfrm>
            <a:off x="4548598" y="5354210"/>
            <a:ext cx="814387" cy="773112"/>
          </a:xfrm>
          <a:custGeom>
            <a:avLst/>
            <a:gdLst>
              <a:gd name="T0" fmla="*/ 168 w 214"/>
              <a:gd name="T1" fmla="*/ 88 h 203"/>
              <a:gd name="T2" fmla="*/ 185 w 214"/>
              <a:gd name="T3" fmla="*/ 29 h 203"/>
              <a:gd name="T4" fmla="*/ 122 w 214"/>
              <a:gd name="T5" fmla="*/ 52 h 203"/>
              <a:gd name="T6" fmla="*/ 65 w 214"/>
              <a:gd name="T7" fmla="*/ 6 h 203"/>
              <a:gd name="T8" fmla="*/ 7 w 214"/>
              <a:gd name="T9" fmla="*/ 67 h 203"/>
              <a:gd name="T10" fmla="*/ 28 w 214"/>
              <a:gd name="T11" fmla="*/ 100 h 203"/>
              <a:gd name="T12" fmla="*/ 29 w 214"/>
              <a:gd name="T13" fmla="*/ 183 h 203"/>
              <a:gd name="T14" fmla="*/ 95 w 214"/>
              <a:gd name="T15" fmla="*/ 154 h 203"/>
              <a:gd name="T16" fmla="*/ 121 w 214"/>
              <a:gd name="T17" fmla="*/ 197 h 203"/>
              <a:gd name="T18" fmla="*/ 208 w 214"/>
              <a:gd name="T19" fmla="*/ 149 h 203"/>
              <a:gd name="T20" fmla="*/ 171 w 214"/>
              <a:gd name="T21" fmla="*/ 59 h 203"/>
              <a:gd name="T22" fmla="*/ 179 w 214"/>
              <a:gd name="T23" fmla="*/ 41 h 203"/>
              <a:gd name="T24" fmla="*/ 144 w 214"/>
              <a:gd name="T25" fmla="*/ 54 h 203"/>
              <a:gd name="T26" fmla="*/ 169 w 214"/>
              <a:gd name="T27" fmla="*/ 64 h 203"/>
              <a:gd name="T28" fmla="*/ 143 w 214"/>
              <a:gd name="T29" fmla="*/ 54 h 203"/>
              <a:gd name="T30" fmla="*/ 138 w 214"/>
              <a:gd name="T31" fmla="*/ 56 h 203"/>
              <a:gd name="T32" fmla="*/ 158 w 214"/>
              <a:gd name="T33" fmla="*/ 86 h 203"/>
              <a:gd name="T34" fmla="*/ 125 w 214"/>
              <a:gd name="T35" fmla="*/ 61 h 203"/>
              <a:gd name="T36" fmla="*/ 45 w 214"/>
              <a:gd name="T37" fmla="*/ 173 h 203"/>
              <a:gd name="T38" fmla="*/ 59 w 214"/>
              <a:gd name="T39" fmla="*/ 164 h 203"/>
              <a:gd name="T40" fmla="*/ 45 w 214"/>
              <a:gd name="T41" fmla="*/ 173 h 203"/>
              <a:gd name="T42" fmla="*/ 61 w 214"/>
              <a:gd name="T43" fmla="*/ 162 h 203"/>
              <a:gd name="T44" fmla="*/ 59 w 214"/>
              <a:gd name="T45" fmla="*/ 148 h 203"/>
              <a:gd name="T46" fmla="*/ 70 w 214"/>
              <a:gd name="T47" fmla="*/ 158 h 203"/>
              <a:gd name="T48" fmla="*/ 74 w 214"/>
              <a:gd name="T49" fmla="*/ 156 h 203"/>
              <a:gd name="T50" fmla="*/ 60 w 214"/>
              <a:gd name="T51" fmla="*/ 145 h 203"/>
              <a:gd name="T52" fmla="*/ 84 w 214"/>
              <a:gd name="T53" fmla="*/ 149 h 203"/>
              <a:gd name="T54" fmla="*/ 95 w 214"/>
              <a:gd name="T55" fmla="*/ 142 h 203"/>
              <a:gd name="T56" fmla="*/ 67 w 214"/>
              <a:gd name="T57" fmla="*/ 133 h 203"/>
              <a:gd name="T58" fmla="*/ 69 w 214"/>
              <a:gd name="T59" fmla="*/ 121 h 203"/>
              <a:gd name="T60" fmla="*/ 21 w 214"/>
              <a:gd name="T61" fmla="*/ 76 h 203"/>
              <a:gd name="T62" fmla="*/ 95 w 214"/>
              <a:gd name="T63" fmla="*/ 142 h 203"/>
              <a:gd name="T64" fmla="*/ 103 w 214"/>
              <a:gd name="T65" fmla="*/ 146 h 203"/>
              <a:gd name="T66" fmla="*/ 116 w 214"/>
              <a:gd name="T67" fmla="*/ 182 h 203"/>
              <a:gd name="T68" fmla="*/ 27 w 214"/>
              <a:gd name="T69" fmla="*/ 77 h 203"/>
              <a:gd name="T70" fmla="*/ 39 w 214"/>
              <a:gd name="T71" fmla="*/ 79 h 203"/>
              <a:gd name="T72" fmla="*/ 124 w 214"/>
              <a:gd name="T73" fmla="*/ 157 h 203"/>
              <a:gd name="T74" fmla="*/ 48 w 214"/>
              <a:gd name="T75" fmla="*/ 81 h 203"/>
              <a:gd name="T76" fmla="*/ 71 w 214"/>
              <a:gd name="T77" fmla="*/ 84 h 203"/>
              <a:gd name="T78" fmla="*/ 127 w 214"/>
              <a:gd name="T79" fmla="*/ 144 h 203"/>
              <a:gd name="T80" fmla="*/ 133 w 214"/>
              <a:gd name="T81" fmla="*/ 129 h 203"/>
              <a:gd name="T82" fmla="*/ 72 w 214"/>
              <a:gd name="T83" fmla="*/ 77 h 203"/>
              <a:gd name="T84" fmla="*/ 117 w 214"/>
              <a:gd name="T85" fmla="*/ 103 h 203"/>
              <a:gd name="T86" fmla="*/ 138 w 214"/>
              <a:gd name="T87" fmla="*/ 128 h 203"/>
              <a:gd name="T88" fmla="*/ 167 w 214"/>
              <a:gd name="T89" fmla="*/ 133 h 203"/>
              <a:gd name="T90" fmla="*/ 72 w 214"/>
              <a:gd name="T91" fmla="*/ 60 h 203"/>
              <a:gd name="T92" fmla="*/ 178 w 214"/>
              <a:gd name="T93" fmla="*/ 137 h 203"/>
              <a:gd name="T94" fmla="*/ 188 w 214"/>
              <a:gd name="T95" fmla="*/ 138 h 203"/>
              <a:gd name="T96" fmla="*/ 73 w 214"/>
              <a:gd name="T97" fmla="*/ 16 h 203"/>
              <a:gd name="T98" fmla="*/ 116 w 214"/>
              <a:gd name="T99" fmla="*/ 62 h 203"/>
              <a:gd name="T100" fmla="*/ 141 w 214"/>
              <a:gd name="T101" fmla="*/ 81 h 203"/>
              <a:gd name="T102" fmla="*/ 154 w 214"/>
              <a:gd name="T103" fmla="*/ 94 h 203"/>
              <a:gd name="T104" fmla="*/ 194 w 214"/>
              <a:gd name="T105" fmla="*/ 139 h 203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  <a:cxn ang="0">
                <a:pos x="T74" y="T75"/>
              </a:cxn>
              <a:cxn ang="0">
                <a:pos x="T76" y="T77"/>
              </a:cxn>
              <a:cxn ang="0">
                <a:pos x="T78" y="T79"/>
              </a:cxn>
              <a:cxn ang="0">
                <a:pos x="T80" y="T81"/>
              </a:cxn>
              <a:cxn ang="0">
                <a:pos x="T82" y="T83"/>
              </a:cxn>
              <a:cxn ang="0">
                <a:pos x="T84" y="T85"/>
              </a:cxn>
              <a:cxn ang="0">
                <a:pos x="T86" y="T87"/>
              </a:cxn>
              <a:cxn ang="0">
                <a:pos x="T88" y="T89"/>
              </a:cxn>
              <a:cxn ang="0">
                <a:pos x="T90" y="T91"/>
              </a:cxn>
              <a:cxn ang="0">
                <a:pos x="T92" y="T93"/>
              </a:cxn>
              <a:cxn ang="0">
                <a:pos x="T94" y="T95"/>
              </a:cxn>
              <a:cxn ang="0">
                <a:pos x="T96" y="T97"/>
              </a:cxn>
              <a:cxn ang="0">
                <a:pos x="T98" y="T99"/>
              </a:cxn>
              <a:cxn ang="0">
                <a:pos x="T100" y="T101"/>
              </a:cxn>
              <a:cxn ang="0">
                <a:pos x="T102" y="T103"/>
              </a:cxn>
              <a:cxn ang="0">
                <a:pos x="T104" y="T105"/>
              </a:cxn>
            </a:cxnLst>
            <a:rect l="0" t="0" r="r" b="b"/>
            <a:pathLst>
              <a:path w="214" h="203">
                <a:moveTo>
                  <a:pt x="210" y="140"/>
                </a:moveTo>
                <a:cubicBezTo>
                  <a:pt x="196" y="129"/>
                  <a:pt x="162" y="108"/>
                  <a:pt x="168" y="88"/>
                </a:cubicBezTo>
                <a:cubicBezTo>
                  <a:pt x="174" y="70"/>
                  <a:pt x="185" y="53"/>
                  <a:pt x="191" y="35"/>
                </a:cubicBezTo>
                <a:cubicBezTo>
                  <a:pt x="192" y="31"/>
                  <a:pt x="189" y="27"/>
                  <a:pt x="185" y="29"/>
                </a:cubicBezTo>
                <a:cubicBezTo>
                  <a:pt x="175" y="32"/>
                  <a:pt x="164" y="36"/>
                  <a:pt x="154" y="40"/>
                </a:cubicBezTo>
                <a:cubicBezTo>
                  <a:pt x="146" y="43"/>
                  <a:pt x="130" y="53"/>
                  <a:pt x="122" y="52"/>
                </a:cubicBezTo>
                <a:cubicBezTo>
                  <a:pt x="105" y="50"/>
                  <a:pt x="84" y="15"/>
                  <a:pt x="73" y="3"/>
                </a:cubicBezTo>
                <a:cubicBezTo>
                  <a:pt x="70" y="0"/>
                  <a:pt x="66" y="2"/>
                  <a:pt x="65" y="6"/>
                </a:cubicBezTo>
                <a:cubicBezTo>
                  <a:pt x="63" y="30"/>
                  <a:pt x="63" y="53"/>
                  <a:pt x="66" y="77"/>
                </a:cubicBezTo>
                <a:cubicBezTo>
                  <a:pt x="47" y="69"/>
                  <a:pt x="27" y="65"/>
                  <a:pt x="7" y="67"/>
                </a:cubicBezTo>
                <a:cubicBezTo>
                  <a:pt x="2" y="67"/>
                  <a:pt x="0" y="72"/>
                  <a:pt x="3" y="75"/>
                </a:cubicBezTo>
                <a:cubicBezTo>
                  <a:pt x="11" y="84"/>
                  <a:pt x="19" y="92"/>
                  <a:pt x="28" y="100"/>
                </a:cubicBezTo>
                <a:cubicBezTo>
                  <a:pt x="34" y="105"/>
                  <a:pt x="52" y="116"/>
                  <a:pt x="55" y="123"/>
                </a:cubicBezTo>
                <a:cubicBezTo>
                  <a:pt x="61" y="138"/>
                  <a:pt x="36" y="169"/>
                  <a:pt x="29" y="183"/>
                </a:cubicBezTo>
                <a:cubicBezTo>
                  <a:pt x="27" y="188"/>
                  <a:pt x="31" y="192"/>
                  <a:pt x="36" y="190"/>
                </a:cubicBezTo>
                <a:cubicBezTo>
                  <a:pt x="56" y="179"/>
                  <a:pt x="76" y="167"/>
                  <a:pt x="95" y="154"/>
                </a:cubicBezTo>
                <a:cubicBezTo>
                  <a:pt x="100" y="169"/>
                  <a:pt x="106" y="184"/>
                  <a:pt x="112" y="199"/>
                </a:cubicBezTo>
                <a:cubicBezTo>
                  <a:pt x="114" y="203"/>
                  <a:pt x="120" y="201"/>
                  <a:pt x="121" y="197"/>
                </a:cubicBezTo>
                <a:cubicBezTo>
                  <a:pt x="127" y="178"/>
                  <a:pt x="133" y="158"/>
                  <a:pt x="139" y="139"/>
                </a:cubicBezTo>
                <a:cubicBezTo>
                  <a:pt x="162" y="146"/>
                  <a:pt x="184" y="149"/>
                  <a:pt x="208" y="149"/>
                </a:cubicBezTo>
                <a:cubicBezTo>
                  <a:pt x="213" y="149"/>
                  <a:pt x="214" y="142"/>
                  <a:pt x="210" y="140"/>
                </a:cubicBezTo>
                <a:close/>
                <a:moveTo>
                  <a:pt x="171" y="59"/>
                </a:moveTo>
                <a:cubicBezTo>
                  <a:pt x="167" y="56"/>
                  <a:pt x="163" y="52"/>
                  <a:pt x="158" y="49"/>
                </a:cubicBezTo>
                <a:cubicBezTo>
                  <a:pt x="165" y="46"/>
                  <a:pt x="172" y="44"/>
                  <a:pt x="179" y="41"/>
                </a:cubicBezTo>
                <a:cubicBezTo>
                  <a:pt x="176" y="47"/>
                  <a:pt x="174" y="53"/>
                  <a:pt x="171" y="59"/>
                </a:cubicBezTo>
                <a:close/>
                <a:moveTo>
                  <a:pt x="144" y="54"/>
                </a:moveTo>
                <a:cubicBezTo>
                  <a:pt x="147" y="53"/>
                  <a:pt x="151" y="51"/>
                  <a:pt x="154" y="50"/>
                </a:cubicBezTo>
                <a:cubicBezTo>
                  <a:pt x="159" y="55"/>
                  <a:pt x="164" y="59"/>
                  <a:pt x="169" y="64"/>
                </a:cubicBezTo>
                <a:cubicBezTo>
                  <a:pt x="168" y="66"/>
                  <a:pt x="167" y="69"/>
                  <a:pt x="166" y="72"/>
                </a:cubicBezTo>
                <a:cubicBezTo>
                  <a:pt x="158" y="67"/>
                  <a:pt x="150" y="61"/>
                  <a:pt x="143" y="54"/>
                </a:cubicBezTo>
                <a:cubicBezTo>
                  <a:pt x="144" y="54"/>
                  <a:pt x="144" y="54"/>
                  <a:pt x="144" y="54"/>
                </a:cubicBezTo>
                <a:close/>
                <a:moveTo>
                  <a:pt x="138" y="56"/>
                </a:moveTo>
                <a:cubicBezTo>
                  <a:pt x="145" y="65"/>
                  <a:pt x="153" y="72"/>
                  <a:pt x="163" y="77"/>
                </a:cubicBezTo>
                <a:cubicBezTo>
                  <a:pt x="162" y="80"/>
                  <a:pt x="160" y="83"/>
                  <a:pt x="158" y="86"/>
                </a:cubicBezTo>
                <a:cubicBezTo>
                  <a:pt x="154" y="83"/>
                  <a:pt x="149" y="80"/>
                  <a:pt x="145" y="76"/>
                </a:cubicBezTo>
                <a:cubicBezTo>
                  <a:pt x="138" y="71"/>
                  <a:pt x="131" y="66"/>
                  <a:pt x="125" y="61"/>
                </a:cubicBezTo>
                <a:cubicBezTo>
                  <a:pt x="129" y="60"/>
                  <a:pt x="134" y="58"/>
                  <a:pt x="138" y="56"/>
                </a:cubicBezTo>
                <a:close/>
                <a:moveTo>
                  <a:pt x="45" y="173"/>
                </a:moveTo>
                <a:cubicBezTo>
                  <a:pt x="48" y="169"/>
                  <a:pt x="50" y="164"/>
                  <a:pt x="53" y="160"/>
                </a:cubicBezTo>
                <a:cubicBezTo>
                  <a:pt x="55" y="161"/>
                  <a:pt x="57" y="163"/>
                  <a:pt x="59" y="164"/>
                </a:cubicBezTo>
                <a:cubicBezTo>
                  <a:pt x="59" y="165"/>
                  <a:pt x="59" y="165"/>
                  <a:pt x="60" y="165"/>
                </a:cubicBezTo>
                <a:cubicBezTo>
                  <a:pt x="55" y="168"/>
                  <a:pt x="50" y="170"/>
                  <a:pt x="45" y="173"/>
                </a:cubicBezTo>
                <a:close/>
                <a:moveTo>
                  <a:pt x="61" y="164"/>
                </a:moveTo>
                <a:cubicBezTo>
                  <a:pt x="62" y="163"/>
                  <a:pt x="62" y="162"/>
                  <a:pt x="61" y="162"/>
                </a:cubicBezTo>
                <a:cubicBezTo>
                  <a:pt x="59" y="160"/>
                  <a:pt x="57" y="158"/>
                  <a:pt x="55" y="156"/>
                </a:cubicBezTo>
                <a:cubicBezTo>
                  <a:pt x="56" y="153"/>
                  <a:pt x="57" y="151"/>
                  <a:pt x="59" y="148"/>
                </a:cubicBezTo>
                <a:cubicBezTo>
                  <a:pt x="61" y="150"/>
                  <a:pt x="63" y="152"/>
                  <a:pt x="66" y="154"/>
                </a:cubicBezTo>
                <a:cubicBezTo>
                  <a:pt x="67" y="156"/>
                  <a:pt x="69" y="157"/>
                  <a:pt x="70" y="158"/>
                </a:cubicBezTo>
                <a:cubicBezTo>
                  <a:pt x="67" y="160"/>
                  <a:pt x="64" y="162"/>
                  <a:pt x="61" y="164"/>
                </a:cubicBezTo>
                <a:close/>
                <a:moveTo>
                  <a:pt x="74" y="156"/>
                </a:moveTo>
                <a:cubicBezTo>
                  <a:pt x="72" y="154"/>
                  <a:pt x="69" y="153"/>
                  <a:pt x="67" y="151"/>
                </a:cubicBezTo>
                <a:cubicBezTo>
                  <a:pt x="65" y="149"/>
                  <a:pt x="62" y="147"/>
                  <a:pt x="60" y="145"/>
                </a:cubicBezTo>
                <a:cubicBezTo>
                  <a:pt x="62" y="142"/>
                  <a:pt x="63" y="139"/>
                  <a:pt x="65" y="136"/>
                </a:cubicBezTo>
                <a:cubicBezTo>
                  <a:pt x="71" y="141"/>
                  <a:pt x="77" y="146"/>
                  <a:pt x="84" y="149"/>
                </a:cubicBezTo>
                <a:cubicBezTo>
                  <a:pt x="80" y="152"/>
                  <a:pt x="77" y="154"/>
                  <a:pt x="74" y="156"/>
                </a:cubicBezTo>
                <a:close/>
                <a:moveTo>
                  <a:pt x="95" y="142"/>
                </a:moveTo>
                <a:cubicBezTo>
                  <a:pt x="92" y="144"/>
                  <a:pt x="90" y="145"/>
                  <a:pt x="87" y="147"/>
                </a:cubicBezTo>
                <a:cubicBezTo>
                  <a:pt x="80" y="142"/>
                  <a:pt x="73" y="137"/>
                  <a:pt x="67" y="133"/>
                </a:cubicBezTo>
                <a:cubicBezTo>
                  <a:pt x="68" y="131"/>
                  <a:pt x="68" y="129"/>
                  <a:pt x="69" y="127"/>
                </a:cubicBezTo>
                <a:cubicBezTo>
                  <a:pt x="70" y="126"/>
                  <a:pt x="70" y="123"/>
                  <a:pt x="69" y="121"/>
                </a:cubicBezTo>
                <a:cubicBezTo>
                  <a:pt x="51" y="107"/>
                  <a:pt x="34" y="92"/>
                  <a:pt x="18" y="76"/>
                </a:cubicBezTo>
                <a:cubicBezTo>
                  <a:pt x="19" y="76"/>
                  <a:pt x="20" y="76"/>
                  <a:pt x="21" y="76"/>
                </a:cubicBezTo>
                <a:cubicBezTo>
                  <a:pt x="46" y="98"/>
                  <a:pt x="71" y="120"/>
                  <a:pt x="97" y="141"/>
                </a:cubicBezTo>
                <a:cubicBezTo>
                  <a:pt x="96" y="141"/>
                  <a:pt x="96" y="141"/>
                  <a:pt x="95" y="142"/>
                </a:cubicBezTo>
                <a:close/>
                <a:moveTo>
                  <a:pt x="116" y="182"/>
                </a:moveTo>
                <a:cubicBezTo>
                  <a:pt x="111" y="170"/>
                  <a:pt x="107" y="158"/>
                  <a:pt x="103" y="146"/>
                </a:cubicBezTo>
                <a:cubicBezTo>
                  <a:pt x="109" y="151"/>
                  <a:pt x="116" y="156"/>
                  <a:pt x="122" y="161"/>
                </a:cubicBezTo>
                <a:cubicBezTo>
                  <a:pt x="120" y="168"/>
                  <a:pt x="118" y="175"/>
                  <a:pt x="116" y="182"/>
                </a:cubicBezTo>
                <a:close/>
                <a:moveTo>
                  <a:pt x="124" y="157"/>
                </a:moveTo>
                <a:cubicBezTo>
                  <a:pt x="93" y="129"/>
                  <a:pt x="60" y="102"/>
                  <a:pt x="27" y="77"/>
                </a:cubicBezTo>
                <a:cubicBezTo>
                  <a:pt x="31" y="77"/>
                  <a:pt x="35" y="78"/>
                  <a:pt x="39" y="79"/>
                </a:cubicBezTo>
                <a:cubicBezTo>
                  <a:pt x="39" y="79"/>
                  <a:pt x="39" y="79"/>
                  <a:pt x="39" y="79"/>
                </a:cubicBezTo>
                <a:cubicBezTo>
                  <a:pt x="69" y="102"/>
                  <a:pt x="97" y="125"/>
                  <a:pt x="126" y="148"/>
                </a:cubicBezTo>
                <a:cubicBezTo>
                  <a:pt x="125" y="151"/>
                  <a:pt x="124" y="154"/>
                  <a:pt x="124" y="157"/>
                </a:cubicBezTo>
                <a:close/>
                <a:moveTo>
                  <a:pt x="127" y="144"/>
                </a:moveTo>
                <a:cubicBezTo>
                  <a:pt x="102" y="121"/>
                  <a:pt x="75" y="100"/>
                  <a:pt x="48" y="81"/>
                </a:cubicBezTo>
                <a:cubicBezTo>
                  <a:pt x="53" y="82"/>
                  <a:pt x="59" y="85"/>
                  <a:pt x="64" y="87"/>
                </a:cubicBezTo>
                <a:cubicBezTo>
                  <a:pt x="68" y="89"/>
                  <a:pt x="70" y="87"/>
                  <a:pt x="71" y="84"/>
                </a:cubicBezTo>
                <a:cubicBezTo>
                  <a:pt x="91" y="101"/>
                  <a:pt x="111" y="117"/>
                  <a:pt x="131" y="133"/>
                </a:cubicBezTo>
                <a:cubicBezTo>
                  <a:pt x="130" y="137"/>
                  <a:pt x="129" y="141"/>
                  <a:pt x="127" y="144"/>
                </a:cubicBezTo>
                <a:close/>
                <a:moveTo>
                  <a:pt x="138" y="128"/>
                </a:moveTo>
                <a:cubicBezTo>
                  <a:pt x="136" y="127"/>
                  <a:pt x="134" y="128"/>
                  <a:pt x="133" y="129"/>
                </a:cubicBezTo>
                <a:cubicBezTo>
                  <a:pt x="113" y="112"/>
                  <a:pt x="92" y="96"/>
                  <a:pt x="72" y="79"/>
                </a:cubicBezTo>
                <a:cubicBezTo>
                  <a:pt x="72" y="78"/>
                  <a:pt x="72" y="78"/>
                  <a:pt x="72" y="77"/>
                </a:cubicBezTo>
                <a:cubicBezTo>
                  <a:pt x="72" y="73"/>
                  <a:pt x="72" y="69"/>
                  <a:pt x="72" y="66"/>
                </a:cubicBezTo>
                <a:cubicBezTo>
                  <a:pt x="86" y="79"/>
                  <a:pt x="101" y="91"/>
                  <a:pt x="117" y="103"/>
                </a:cubicBezTo>
                <a:cubicBezTo>
                  <a:pt x="130" y="113"/>
                  <a:pt x="142" y="125"/>
                  <a:pt x="157" y="133"/>
                </a:cubicBezTo>
                <a:cubicBezTo>
                  <a:pt x="150" y="132"/>
                  <a:pt x="144" y="130"/>
                  <a:pt x="138" y="128"/>
                </a:cubicBezTo>
                <a:close/>
                <a:moveTo>
                  <a:pt x="167" y="136"/>
                </a:moveTo>
                <a:cubicBezTo>
                  <a:pt x="168" y="135"/>
                  <a:pt x="168" y="134"/>
                  <a:pt x="167" y="133"/>
                </a:cubicBezTo>
                <a:cubicBezTo>
                  <a:pt x="153" y="119"/>
                  <a:pt x="136" y="109"/>
                  <a:pt x="121" y="98"/>
                </a:cubicBezTo>
                <a:cubicBezTo>
                  <a:pt x="105" y="85"/>
                  <a:pt x="88" y="72"/>
                  <a:pt x="72" y="60"/>
                </a:cubicBezTo>
                <a:cubicBezTo>
                  <a:pt x="72" y="54"/>
                  <a:pt x="72" y="48"/>
                  <a:pt x="72" y="43"/>
                </a:cubicBezTo>
                <a:cubicBezTo>
                  <a:pt x="108" y="74"/>
                  <a:pt x="142" y="106"/>
                  <a:pt x="178" y="137"/>
                </a:cubicBezTo>
                <a:cubicBezTo>
                  <a:pt x="174" y="137"/>
                  <a:pt x="171" y="136"/>
                  <a:pt x="167" y="136"/>
                </a:cubicBezTo>
                <a:close/>
                <a:moveTo>
                  <a:pt x="188" y="138"/>
                </a:moveTo>
                <a:cubicBezTo>
                  <a:pt x="152" y="102"/>
                  <a:pt x="112" y="69"/>
                  <a:pt x="72" y="37"/>
                </a:cubicBezTo>
                <a:cubicBezTo>
                  <a:pt x="72" y="30"/>
                  <a:pt x="73" y="23"/>
                  <a:pt x="73" y="16"/>
                </a:cubicBezTo>
                <a:cubicBezTo>
                  <a:pt x="81" y="25"/>
                  <a:pt x="89" y="34"/>
                  <a:pt x="97" y="43"/>
                </a:cubicBezTo>
                <a:cubicBezTo>
                  <a:pt x="101" y="49"/>
                  <a:pt x="108" y="60"/>
                  <a:pt x="116" y="62"/>
                </a:cubicBezTo>
                <a:cubicBezTo>
                  <a:pt x="117" y="62"/>
                  <a:pt x="117" y="62"/>
                  <a:pt x="118" y="62"/>
                </a:cubicBezTo>
                <a:cubicBezTo>
                  <a:pt x="126" y="68"/>
                  <a:pt x="134" y="75"/>
                  <a:pt x="141" y="81"/>
                </a:cubicBezTo>
                <a:cubicBezTo>
                  <a:pt x="146" y="84"/>
                  <a:pt x="150" y="89"/>
                  <a:pt x="155" y="92"/>
                </a:cubicBezTo>
                <a:cubicBezTo>
                  <a:pt x="155" y="93"/>
                  <a:pt x="154" y="94"/>
                  <a:pt x="154" y="94"/>
                </a:cubicBezTo>
                <a:cubicBezTo>
                  <a:pt x="153" y="96"/>
                  <a:pt x="153" y="99"/>
                  <a:pt x="155" y="100"/>
                </a:cubicBezTo>
                <a:cubicBezTo>
                  <a:pt x="167" y="114"/>
                  <a:pt x="180" y="127"/>
                  <a:pt x="194" y="139"/>
                </a:cubicBezTo>
                <a:cubicBezTo>
                  <a:pt x="192" y="139"/>
                  <a:pt x="190" y="138"/>
                  <a:pt x="188" y="138"/>
                </a:cubicBezTo>
                <a:close/>
              </a:path>
            </a:pathLst>
          </a:custGeom>
          <a:solidFill>
            <a:schemeClr val="tx1"/>
          </a:solidFill>
          <a:ln>
            <a:noFill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zh-CN" altLang="en-US"/>
          </a:p>
        </p:txBody>
      </p:sp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836799" y="6333635"/>
            <a:ext cx="4608512" cy="97023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89197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7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750"/>
                            </p:stCondLst>
                            <p:childTnLst>
                              <p:par>
                                <p:cTn id="10" presetID="26" presetClass="emph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5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2" dur="25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6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53" presetClass="entr" presetSubtype="16" fill="hold" grpId="0" nodeType="withEffect">
                                  <p:stCondLst>
                                    <p:cond delay="10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4" presetID="53" presetClass="entr" presetSubtype="16" fill="hold" grpId="0" nodeType="withEffect">
                                  <p:stCondLst>
                                    <p:cond delay="20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950"/>
                            </p:stCondLst>
                            <p:childTnLst>
                              <p:par>
                                <p:cTn id="3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2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00"/>
                            </p:stCondLst>
                            <p:childTnLst>
                              <p:par>
                                <p:cTn id="3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6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 animBg="1"/>
      <p:bldP spid="11" grpId="0" animBg="1"/>
      <p:bldP spid="12" grpId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TextBox 10"/>
          <p:cNvSpPr txBox="1"/>
          <p:nvPr/>
        </p:nvSpPr>
        <p:spPr>
          <a:xfrm>
            <a:off x="1157808" y="658915"/>
            <a:ext cx="11185568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目录页</a:t>
            </a:r>
            <a:endParaRPr lang="en-US" sz="10401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1519691" y="5701387"/>
            <a:ext cx="2862656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1519691" y="5118252"/>
            <a:ext cx="286265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关于我们</a:t>
            </a:r>
            <a:endParaRPr lang="en-US" sz="42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5813675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576066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科技产品</a:t>
            </a:r>
            <a:endParaRPr lang="en-US" sz="4267" dirty="0">
              <a:latin typeface="+mn-ea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1023135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0" name="TextBox 29"/>
          <p:cNvSpPr txBox="1"/>
          <p:nvPr/>
        </p:nvSpPr>
        <p:spPr>
          <a:xfrm>
            <a:off x="10196015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客户资源</a:t>
            </a:r>
            <a:endParaRPr lang="en-US" sz="4267" dirty="0">
              <a:latin typeface="+mn-ea"/>
            </a:endParaRPr>
          </a:p>
        </p:txBody>
      </p:sp>
      <p:sp>
        <p:nvSpPr>
          <p:cNvPr id="31" name="TextBox 30"/>
          <p:cNvSpPr txBox="1"/>
          <p:nvPr/>
        </p:nvSpPr>
        <p:spPr>
          <a:xfrm>
            <a:off x="14472324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436984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产品特征</a:t>
            </a:r>
            <a:endParaRPr lang="en-US" sz="4267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9119719" y="5701387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9084380" y="5118251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茶歇时间</a:t>
            </a:r>
            <a:endParaRPr lang="en-US" sz="4267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341045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33751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产品组合</a:t>
            </a:r>
            <a:endParaRPr lang="en-US" sz="4267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8075526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25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8057857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数据分析</a:t>
            </a:r>
            <a:endParaRPr lang="en-US" sz="4267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2422521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30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2404852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功能亮点</a:t>
            </a:r>
            <a:endParaRPr lang="en-US" sz="4267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6787189" y="10366458"/>
            <a:ext cx="4028924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en-US" sz="6400" dirty="0">
                <a:latin typeface="+mn-ea"/>
              </a:rPr>
              <a:t>10</a:t>
            </a:r>
            <a:r>
              <a:rPr lang="zh-CN" altLang="en-US" sz="6400" dirty="0">
                <a:latin typeface="+mn-ea"/>
              </a:rPr>
              <a:t>分钟</a:t>
            </a:r>
            <a:endParaRPr lang="en-US" sz="6400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769520" y="9783323"/>
            <a:ext cx="4064267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</a:rPr>
              <a:t>问答环节</a:t>
            </a:r>
            <a:endParaRPr lang="en-US" sz="4267" dirty="0">
              <a:latin typeface="+mn-ea"/>
            </a:endParaRPr>
          </a:p>
        </p:txBody>
      </p:sp>
      <p:pic>
        <p:nvPicPr>
          <p:cNvPr id="53" name="Picture 52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457164" y="7930049"/>
            <a:ext cx="1787031" cy="1787031"/>
          </a:xfrm>
          <a:prstGeom prst="rect">
            <a:avLst/>
          </a:prstGeom>
        </p:spPr>
      </p:pic>
      <p:pic>
        <p:nvPicPr>
          <p:cNvPr id="54" name="Picture 53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97585" y="3295065"/>
            <a:ext cx="1787031" cy="1787031"/>
          </a:xfrm>
          <a:prstGeom prst="rect">
            <a:avLst/>
          </a:prstGeom>
        </p:spPr>
      </p:pic>
      <p:pic>
        <p:nvPicPr>
          <p:cNvPr id="55" name="Picture 5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151893" y="7940639"/>
            <a:ext cx="1787031" cy="1787031"/>
          </a:xfrm>
          <a:prstGeom prst="rect">
            <a:avLst/>
          </a:prstGeom>
        </p:spPr>
      </p:pic>
      <p:pic>
        <p:nvPicPr>
          <p:cNvPr id="56" name="Picture 55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86912" y="3340740"/>
            <a:ext cx="1787031" cy="1787031"/>
          </a:xfrm>
          <a:prstGeom prst="rect">
            <a:avLst/>
          </a:prstGeom>
        </p:spPr>
      </p:pic>
      <p:pic>
        <p:nvPicPr>
          <p:cNvPr id="57" name="Picture 56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20344" y="3302177"/>
            <a:ext cx="1787031" cy="1787031"/>
          </a:xfrm>
          <a:prstGeom prst="rect">
            <a:avLst/>
          </a:prstGeom>
        </p:spPr>
      </p:pic>
      <p:pic>
        <p:nvPicPr>
          <p:cNvPr id="58" name="Picture 57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78340" y="3351332"/>
            <a:ext cx="1787031" cy="1787031"/>
          </a:xfrm>
          <a:prstGeom prst="rect">
            <a:avLst/>
          </a:prstGeom>
        </p:spPr>
      </p:pic>
      <p:pic>
        <p:nvPicPr>
          <p:cNvPr id="59" name="Picture 58"/>
          <p:cNvPicPr>
            <a:picLocks noChangeAspect="1"/>
          </p:cNvPicPr>
          <p:nvPr/>
        </p:nvPicPr>
        <p:blipFill>
          <a:blip r:embed="rId9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909781" y="7944274"/>
            <a:ext cx="1787031" cy="1787031"/>
          </a:xfrm>
          <a:prstGeom prst="rect">
            <a:avLst/>
          </a:prstGeom>
        </p:spPr>
      </p:pic>
      <p:pic>
        <p:nvPicPr>
          <p:cNvPr id="60" name="Picture 59"/>
          <p:cNvPicPr>
            <a:picLocks noChangeAspect="1"/>
          </p:cNvPicPr>
          <p:nvPr/>
        </p:nvPicPr>
        <p:blipFill>
          <a:blip r:embed="rId10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485319" y="7923257"/>
            <a:ext cx="1787031" cy="1787031"/>
          </a:xfrm>
          <a:prstGeom prst="rect">
            <a:avLst/>
          </a:prstGeom>
        </p:spPr>
      </p:pic>
      <p:pic>
        <p:nvPicPr>
          <p:cNvPr id="61" name="Picture 60"/>
          <p:cNvPicPr>
            <a:picLocks noChangeAspect="1"/>
          </p:cNvPicPr>
          <p:nvPr/>
        </p:nvPicPr>
        <p:blipFill>
          <a:blip r:embed="rId11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201037" y="3340902"/>
            <a:ext cx="1787031" cy="1787031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9160933" y="3946660"/>
            <a:ext cx="1575921" cy="832353"/>
          </a:xfrm>
          <a:prstGeom prst="rect">
            <a:avLst/>
          </a:prstGeom>
        </p:spPr>
      </p:pic>
      <p:pic>
        <p:nvPicPr>
          <p:cNvPr id="65" name="Picture 64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3476656" y="3946660"/>
            <a:ext cx="1575921" cy="832353"/>
          </a:xfrm>
          <a:prstGeom prst="rect">
            <a:avLst/>
          </a:prstGeom>
        </p:spPr>
      </p:pic>
      <p:pic>
        <p:nvPicPr>
          <p:cNvPr id="66" name="Picture 65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7950268" y="3946660"/>
            <a:ext cx="1575921" cy="832353"/>
          </a:xfrm>
          <a:prstGeom prst="rect">
            <a:avLst/>
          </a:prstGeom>
        </p:spPr>
      </p:pic>
      <p:pic>
        <p:nvPicPr>
          <p:cNvPr id="67" name="Picture 66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6845182" y="8437817"/>
            <a:ext cx="1575921" cy="832353"/>
          </a:xfrm>
          <a:prstGeom prst="rect">
            <a:avLst/>
          </a:prstGeom>
        </p:spPr>
      </p:pic>
      <p:pic>
        <p:nvPicPr>
          <p:cNvPr id="69" name="Picture 68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1406516" y="8437817"/>
            <a:ext cx="1575921" cy="832353"/>
          </a:xfrm>
          <a:prstGeom prst="rect">
            <a:avLst/>
          </a:prstGeom>
        </p:spPr>
      </p:pic>
      <p:pic>
        <p:nvPicPr>
          <p:cNvPr id="70" name="Picture 69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5827503" y="8437817"/>
            <a:ext cx="1575921" cy="832353"/>
          </a:xfrm>
          <a:prstGeom prst="rect">
            <a:avLst/>
          </a:prstGeom>
        </p:spPr>
      </p:pic>
      <p:pic>
        <p:nvPicPr>
          <p:cNvPr id="43" name="Picture 63"/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4431212" y="3945113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3017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5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5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500"/>
                                        <p:tgtEl>
                                          <p:spTgt spid="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6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5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5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4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7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2" dur="50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5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8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9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2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4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8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3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4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6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97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99" dur="50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0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2" dur="50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3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5" dur="50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6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08" dur="50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9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1" dur="50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2" presetID="2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4" dur="500"/>
                                        <p:tgtEl>
                                          <p:spTgt spid="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7" grpId="0"/>
      <p:bldP spid="29" grpId="0"/>
      <p:bldP spid="30" grpId="0"/>
      <p:bldP spid="31" grpId="0"/>
      <p:bldP spid="32" grpId="0"/>
      <p:bldP spid="33" grpId="0"/>
      <p:bldP spid="34" grpId="0"/>
      <p:bldP spid="35" grpId="0"/>
      <p:bldP spid="36" grpId="0"/>
      <p:bldP spid="37" grpId="0"/>
      <p:bldP spid="38" grpId="0"/>
      <p:bldP spid="39" grpId="0"/>
      <p:bldP spid="40" grpId="0"/>
      <p:bldP spid="41" grpId="0"/>
      <p:bldP spid="42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1" name="组合 20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16" name="图片 15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17" name="组合 16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6" name="Group 4"/>
              <p:cNvGrpSpPr>
                <a:grpSpLocks noChangeAspect="1"/>
              </p:cNvGrpSpPr>
              <p:nvPr/>
            </p:nvGrpSpPr>
            <p:grpSpPr bwMode="auto">
              <a:xfrm>
                <a:off x="11140175" y="3017058"/>
                <a:ext cx="2106824" cy="1964417"/>
                <a:chOff x="6635" y="3334"/>
                <a:chExt cx="2086" cy="1945"/>
              </a:xfrm>
              <a:solidFill>
                <a:schemeClr val="bg1"/>
              </a:solidFill>
            </p:grpSpPr>
            <p:sp>
              <p:nvSpPr>
                <p:cNvPr id="8" name="Freeform 5"/>
                <p:cNvSpPr>
                  <a:spLocks noEditPoints="1"/>
                </p:cNvSpPr>
                <p:nvPr/>
              </p:nvSpPr>
              <p:spPr bwMode="auto">
                <a:xfrm>
                  <a:off x="6635" y="3334"/>
                  <a:ext cx="1918" cy="1475"/>
                </a:xfrm>
                <a:custGeom>
                  <a:avLst/>
                  <a:gdLst>
                    <a:gd name="T0" fmla="*/ 805 w 809"/>
                    <a:gd name="T1" fmla="*/ 149 h 622"/>
                    <a:gd name="T2" fmla="*/ 449 w 809"/>
                    <a:gd name="T3" fmla="*/ 57 h 622"/>
                    <a:gd name="T4" fmla="*/ 178 w 809"/>
                    <a:gd name="T5" fmla="*/ 21 h 622"/>
                    <a:gd name="T6" fmla="*/ 34 w 809"/>
                    <a:gd name="T7" fmla="*/ 21 h 622"/>
                    <a:gd name="T8" fmla="*/ 30 w 809"/>
                    <a:gd name="T9" fmla="*/ 18 h 622"/>
                    <a:gd name="T10" fmla="*/ 11 w 809"/>
                    <a:gd name="T11" fmla="*/ 26 h 622"/>
                    <a:gd name="T12" fmla="*/ 2 w 809"/>
                    <a:gd name="T13" fmla="*/ 40 h 622"/>
                    <a:gd name="T14" fmla="*/ 229 w 809"/>
                    <a:gd name="T15" fmla="*/ 608 h 622"/>
                    <a:gd name="T16" fmla="*/ 263 w 809"/>
                    <a:gd name="T17" fmla="*/ 612 h 622"/>
                    <a:gd name="T18" fmla="*/ 361 w 809"/>
                    <a:gd name="T19" fmla="*/ 524 h 622"/>
                    <a:gd name="T20" fmla="*/ 375 w 809"/>
                    <a:gd name="T21" fmla="*/ 536 h 622"/>
                    <a:gd name="T22" fmla="*/ 558 w 809"/>
                    <a:gd name="T23" fmla="*/ 571 h 622"/>
                    <a:gd name="T24" fmla="*/ 562 w 809"/>
                    <a:gd name="T25" fmla="*/ 577 h 622"/>
                    <a:gd name="T26" fmla="*/ 600 w 809"/>
                    <a:gd name="T27" fmla="*/ 566 h 622"/>
                    <a:gd name="T28" fmla="*/ 597 w 809"/>
                    <a:gd name="T29" fmla="*/ 422 h 622"/>
                    <a:gd name="T30" fmla="*/ 591 w 809"/>
                    <a:gd name="T31" fmla="*/ 291 h 622"/>
                    <a:gd name="T32" fmla="*/ 590 w 809"/>
                    <a:gd name="T33" fmla="*/ 289 h 622"/>
                    <a:gd name="T34" fmla="*/ 656 w 809"/>
                    <a:gd name="T35" fmla="*/ 255 h 622"/>
                    <a:gd name="T36" fmla="*/ 778 w 809"/>
                    <a:gd name="T37" fmla="*/ 182 h 622"/>
                    <a:gd name="T38" fmla="*/ 788 w 809"/>
                    <a:gd name="T39" fmla="*/ 171 h 622"/>
                    <a:gd name="T40" fmla="*/ 789 w 809"/>
                    <a:gd name="T41" fmla="*/ 171 h 622"/>
                    <a:gd name="T42" fmla="*/ 805 w 809"/>
                    <a:gd name="T43" fmla="*/ 149 h 622"/>
                    <a:gd name="T44" fmla="*/ 348 w 809"/>
                    <a:gd name="T45" fmla="*/ 213 h 622"/>
                    <a:gd name="T46" fmla="*/ 550 w 809"/>
                    <a:gd name="T47" fmla="*/ 296 h 622"/>
                    <a:gd name="T48" fmla="*/ 557 w 809"/>
                    <a:gd name="T49" fmla="*/ 286 h 622"/>
                    <a:gd name="T50" fmla="*/ 559 w 809"/>
                    <a:gd name="T51" fmla="*/ 286 h 622"/>
                    <a:gd name="T52" fmla="*/ 556 w 809"/>
                    <a:gd name="T53" fmla="*/ 291 h 622"/>
                    <a:gd name="T54" fmla="*/ 555 w 809"/>
                    <a:gd name="T55" fmla="*/ 405 h 622"/>
                    <a:gd name="T56" fmla="*/ 559 w 809"/>
                    <a:gd name="T57" fmla="*/ 497 h 622"/>
                    <a:gd name="T58" fmla="*/ 479 w 809"/>
                    <a:gd name="T59" fmla="*/ 383 h 622"/>
                    <a:gd name="T60" fmla="*/ 475 w 809"/>
                    <a:gd name="T61" fmla="*/ 370 h 622"/>
                    <a:gd name="T62" fmla="*/ 250 w 809"/>
                    <a:gd name="T63" fmla="*/ 185 h 622"/>
                    <a:gd name="T64" fmla="*/ 170 w 809"/>
                    <a:gd name="T65" fmla="*/ 121 h 622"/>
                    <a:gd name="T66" fmla="*/ 348 w 809"/>
                    <a:gd name="T67" fmla="*/ 213 h 622"/>
                    <a:gd name="T68" fmla="*/ 251 w 809"/>
                    <a:gd name="T69" fmla="*/ 565 h 622"/>
                    <a:gd name="T70" fmla="*/ 47 w 809"/>
                    <a:gd name="T71" fmla="*/ 78 h 622"/>
                    <a:gd name="T72" fmla="*/ 90 w 809"/>
                    <a:gd name="T73" fmla="*/ 110 h 622"/>
                    <a:gd name="T74" fmla="*/ 221 w 809"/>
                    <a:gd name="T75" fmla="*/ 214 h 622"/>
                    <a:gd name="T76" fmla="*/ 438 w 809"/>
                    <a:gd name="T77" fmla="*/ 387 h 622"/>
                    <a:gd name="T78" fmla="*/ 251 w 809"/>
                    <a:gd name="T79" fmla="*/ 565 h 622"/>
                    <a:gd name="T80" fmla="*/ 382 w 809"/>
                    <a:gd name="T81" fmla="*/ 504 h 622"/>
                    <a:gd name="T82" fmla="*/ 471 w 809"/>
                    <a:gd name="T83" fmla="*/ 417 h 622"/>
                    <a:gd name="T84" fmla="*/ 526 w 809"/>
                    <a:gd name="T85" fmla="*/ 517 h 622"/>
                    <a:gd name="T86" fmla="*/ 382 w 809"/>
                    <a:gd name="T87" fmla="*/ 504 h 622"/>
                    <a:gd name="T88" fmla="*/ 641 w 809"/>
                    <a:gd name="T89" fmla="*/ 210 h 622"/>
                    <a:gd name="T90" fmla="*/ 585 w 809"/>
                    <a:gd name="T91" fmla="*/ 245 h 622"/>
                    <a:gd name="T92" fmla="*/ 565 w 809"/>
                    <a:gd name="T93" fmla="*/ 257 h 622"/>
                    <a:gd name="T94" fmla="*/ 559 w 809"/>
                    <a:gd name="T95" fmla="*/ 268 h 622"/>
                    <a:gd name="T96" fmla="*/ 553 w 809"/>
                    <a:gd name="T97" fmla="*/ 273 h 622"/>
                    <a:gd name="T98" fmla="*/ 550 w 809"/>
                    <a:gd name="T99" fmla="*/ 270 h 622"/>
                    <a:gd name="T100" fmla="*/ 331 w 809"/>
                    <a:gd name="T101" fmla="*/ 156 h 622"/>
                    <a:gd name="T102" fmla="*/ 196 w 809"/>
                    <a:gd name="T103" fmla="*/ 79 h 622"/>
                    <a:gd name="T104" fmla="*/ 437 w 809"/>
                    <a:gd name="T105" fmla="*/ 101 h 622"/>
                    <a:gd name="T106" fmla="*/ 667 w 809"/>
                    <a:gd name="T107" fmla="*/ 142 h 622"/>
                    <a:gd name="T108" fmla="*/ 726 w 809"/>
                    <a:gd name="T109" fmla="*/ 159 h 622"/>
                    <a:gd name="T110" fmla="*/ 641 w 809"/>
                    <a:gd name="T111" fmla="*/ 210 h 62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809" h="622">
                      <a:moveTo>
                        <a:pt x="805" y="149"/>
                      </a:moveTo>
                      <a:cubicBezTo>
                        <a:pt x="784" y="77"/>
                        <a:pt x="507" y="67"/>
                        <a:pt x="449" y="57"/>
                      </a:cubicBezTo>
                      <a:cubicBezTo>
                        <a:pt x="359" y="43"/>
                        <a:pt x="269" y="31"/>
                        <a:pt x="178" y="21"/>
                      </a:cubicBezTo>
                      <a:cubicBezTo>
                        <a:pt x="138" y="16"/>
                        <a:pt x="72" y="0"/>
                        <a:pt x="34" y="21"/>
                      </a:cubicBezTo>
                      <a:cubicBezTo>
                        <a:pt x="33" y="20"/>
                        <a:pt x="32" y="19"/>
                        <a:pt x="30" y="18"/>
                      </a:cubicBezTo>
                      <a:cubicBezTo>
                        <a:pt x="22" y="13"/>
                        <a:pt x="14" y="19"/>
                        <a:pt x="11" y="26"/>
                      </a:cubicBezTo>
                      <a:cubicBezTo>
                        <a:pt x="5" y="28"/>
                        <a:pt x="0" y="33"/>
                        <a:pt x="2" y="40"/>
                      </a:cubicBezTo>
                      <a:cubicBezTo>
                        <a:pt x="61" y="232"/>
                        <a:pt x="108" y="444"/>
                        <a:pt x="229" y="608"/>
                      </a:cubicBezTo>
                      <a:cubicBezTo>
                        <a:pt x="237" y="620"/>
                        <a:pt x="251" y="622"/>
                        <a:pt x="263" y="612"/>
                      </a:cubicBezTo>
                      <a:cubicBezTo>
                        <a:pt x="296" y="584"/>
                        <a:pt x="329" y="554"/>
                        <a:pt x="361" y="524"/>
                      </a:cubicBezTo>
                      <a:cubicBezTo>
                        <a:pt x="363" y="530"/>
                        <a:pt x="368" y="535"/>
                        <a:pt x="375" y="536"/>
                      </a:cubicBezTo>
                      <a:cubicBezTo>
                        <a:pt x="435" y="541"/>
                        <a:pt x="501" y="549"/>
                        <a:pt x="558" y="571"/>
                      </a:cubicBezTo>
                      <a:cubicBezTo>
                        <a:pt x="559" y="573"/>
                        <a:pt x="561" y="575"/>
                        <a:pt x="562" y="577"/>
                      </a:cubicBezTo>
                      <a:cubicBezTo>
                        <a:pt x="573" y="595"/>
                        <a:pt x="599" y="586"/>
                        <a:pt x="600" y="566"/>
                      </a:cubicBezTo>
                      <a:cubicBezTo>
                        <a:pt x="603" y="518"/>
                        <a:pt x="600" y="470"/>
                        <a:pt x="597" y="422"/>
                      </a:cubicBezTo>
                      <a:cubicBezTo>
                        <a:pt x="595" y="379"/>
                        <a:pt x="599" y="333"/>
                        <a:pt x="591" y="291"/>
                      </a:cubicBezTo>
                      <a:cubicBezTo>
                        <a:pt x="591" y="290"/>
                        <a:pt x="590" y="289"/>
                        <a:pt x="590" y="289"/>
                      </a:cubicBezTo>
                      <a:cubicBezTo>
                        <a:pt x="613" y="283"/>
                        <a:pt x="638" y="265"/>
                        <a:pt x="656" y="255"/>
                      </a:cubicBezTo>
                      <a:cubicBezTo>
                        <a:pt x="697" y="231"/>
                        <a:pt x="737" y="205"/>
                        <a:pt x="778" y="182"/>
                      </a:cubicBezTo>
                      <a:cubicBezTo>
                        <a:pt x="784" y="179"/>
                        <a:pt x="786" y="175"/>
                        <a:pt x="788" y="171"/>
                      </a:cubicBezTo>
                      <a:cubicBezTo>
                        <a:pt x="788" y="171"/>
                        <a:pt x="788" y="171"/>
                        <a:pt x="789" y="171"/>
                      </a:cubicBezTo>
                      <a:cubicBezTo>
                        <a:pt x="800" y="171"/>
                        <a:pt x="809" y="161"/>
                        <a:pt x="805" y="149"/>
                      </a:cubicBezTo>
                      <a:close/>
                      <a:moveTo>
                        <a:pt x="348" y="213"/>
                      </a:moveTo>
                      <a:cubicBezTo>
                        <a:pt x="387" y="233"/>
                        <a:pt x="504" y="323"/>
                        <a:pt x="550" y="296"/>
                      </a:cubicBezTo>
                      <a:cubicBezTo>
                        <a:pt x="555" y="294"/>
                        <a:pt x="557" y="290"/>
                        <a:pt x="557" y="286"/>
                      </a:cubicBezTo>
                      <a:cubicBezTo>
                        <a:pt x="558" y="286"/>
                        <a:pt x="558" y="286"/>
                        <a:pt x="559" y="286"/>
                      </a:cubicBezTo>
                      <a:cubicBezTo>
                        <a:pt x="558" y="288"/>
                        <a:pt x="557" y="289"/>
                        <a:pt x="556" y="291"/>
                      </a:cubicBezTo>
                      <a:cubicBezTo>
                        <a:pt x="544" y="325"/>
                        <a:pt x="553" y="369"/>
                        <a:pt x="555" y="405"/>
                      </a:cubicBezTo>
                      <a:cubicBezTo>
                        <a:pt x="557" y="436"/>
                        <a:pt x="559" y="466"/>
                        <a:pt x="559" y="497"/>
                      </a:cubicBezTo>
                      <a:cubicBezTo>
                        <a:pt x="534" y="458"/>
                        <a:pt x="508" y="420"/>
                        <a:pt x="479" y="383"/>
                      </a:cubicBezTo>
                      <a:cubicBezTo>
                        <a:pt x="480" y="378"/>
                        <a:pt x="479" y="374"/>
                        <a:pt x="475" y="370"/>
                      </a:cubicBezTo>
                      <a:cubicBezTo>
                        <a:pt x="410" y="301"/>
                        <a:pt x="325" y="243"/>
                        <a:pt x="250" y="185"/>
                      </a:cubicBezTo>
                      <a:cubicBezTo>
                        <a:pt x="224" y="164"/>
                        <a:pt x="197" y="142"/>
                        <a:pt x="170" y="121"/>
                      </a:cubicBezTo>
                      <a:cubicBezTo>
                        <a:pt x="229" y="151"/>
                        <a:pt x="289" y="181"/>
                        <a:pt x="348" y="213"/>
                      </a:cubicBezTo>
                      <a:close/>
                      <a:moveTo>
                        <a:pt x="251" y="565"/>
                      </a:moveTo>
                      <a:cubicBezTo>
                        <a:pt x="151" y="417"/>
                        <a:pt x="120" y="239"/>
                        <a:pt x="47" y="78"/>
                      </a:cubicBezTo>
                      <a:cubicBezTo>
                        <a:pt x="62" y="91"/>
                        <a:pt x="82" y="103"/>
                        <a:pt x="90" y="110"/>
                      </a:cubicBezTo>
                      <a:cubicBezTo>
                        <a:pt x="134" y="144"/>
                        <a:pt x="177" y="180"/>
                        <a:pt x="221" y="214"/>
                      </a:cubicBezTo>
                      <a:cubicBezTo>
                        <a:pt x="292" y="269"/>
                        <a:pt x="360" y="342"/>
                        <a:pt x="438" y="387"/>
                      </a:cubicBezTo>
                      <a:cubicBezTo>
                        <a:pt x="377" y="448"/>
                        <a:pt x="316" y="508"/>
                        <a:pt x="251" y="565"/>
                      </a:cubicBezTo>
                      <a:close/>
                      <a:moveTo>
                        <a:pt x="382" y="504"/>
                      </a:moveTo>
                      <a:cubicBezTo>
                        <a:pt x="412" y="475"/>
                        <a:pt x="442" y="446"/>
                        <a:pt x="471" y="417"/>
                      </a:cubicBezTo>
                      <a:cubicBezTo>
                        <a:pt x="488" y="451"/>
                        <a:pt x="507" y="484"/>
                        <a:pt x="526" y="517"/>
                      </a:cubicBezTo>
                      <a:cubicBezTo>
                        <a:pt x="479" y="504"/>
                        <a:pt x="426" y="497"/>
                        <a:pt x="382" y="504"/>
                      </a:cubicBezTo>
                      <a:close/>
                      <a:moveTo>
                        <a:pt x="641" y="210"/>
                      </a:moveTo>
                      <a:cubicBezTo>
                        <a:pt x="622" y="222"/>
                        <a:pt x="603" y="233"/>
                        <a:pt x="585" y="245"/>
                      </a:cubicBezTo>
                      <a:cubicBezTo>
                        <a:pt x="578" y="249"/>
                        <a:pt x="571" y="253"/>
                        <a:pt x="565" y="257"/>
                      </a:cubicBezTo>
                      <a:cubicBezTo>
                        <a:pt x="560" y="260"/>
                        <a:pt x="548" y="270"/>
                        <a:pt x="559" y="268"/>
                      </a:cubicBezTo>
                      <a:cubicBezTo>
                        <a:pt x="556" y="269"/>
                        <a:pt x="554" y="271"/>
                        <a:pt x="553" y="273"/>
                      </a:cubicBezTo>
                      <a:cubicBezTo>
                        <a:pt x="552" y="272"/>
                        <a:pt x="552" y="271"/>
                        <a:pt x="550" y="270"/>
                      </a:cubicBezTo>
                      <a:cubicBezTo>
                        <a:pt x="480" y="230"/>
                        <a:pt x="404" y="195"/>
                        <a:pt x="331" y="156"/>
                      </a:cubicBezTo>
                      <a:cubicBezTo>
                        <a:pt x="287" y="133"/>
                        <a:pt x="242" y="104"/>
                        <a:pt x="196" y="79"/>
                      </a:cubicBezTo>
                      <a:cubicBezTo>
                        <a:pt x="278" y="87"/>
                        <a:pt x="363" y="89"/>
                        <a:pt x="437" y="101"/>
                      </a:cubicBezTo>
                      <a:cubicBezTo>
                        <a:pt x="514" y="113"/>
                        <a:pt x="591" y="126"/>
                        <a:pt x="667" y="142"/>
                      </a:cubicBezTo>
                      <a:cubicBezTo>
                        <a:pt x="685" y="145"/>
                        <a:pt x="705" y="153"/>
                        <a:pt x="726" y="159"/>
                      </a:cubicBezTo>
                      <a:cubicBezTo>
                        <a:pt x="697" y="176"/>
                        <a:pt x="669" y="193"/>
                        <a:pt x="641" y="21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9" name="Freeform 6"/>
                <p:cNvSpPr>
                  <a:spLocks/>
                </p:cNvSpPr>
                <p:nvPr/>
              </p:nvSpPr>
              <p:spPr bwMode="auto">
                <a:xfrm>
                  <a:off x="7550" y="5020"/>
                  <a:ext cx="292" cy="259"/>
                </a:xfrm>
                <a:custGeom>
                  <a:avLst/>
                  <a:gdLst>
                    <a:gd name="T0" fmla="*/ 121 w 123"/>
                    <a:gd name="T1" fmla="*/ 91 h 109"/>
                    <a:gd name="T2" fmla="*/ 98 w 123"/>
                    <a:gd name="T3" fmla="*/ 67 h 109"/>
                    <a:gd name="T4" fmla="*/ 61 w 123"/>
                    <a:gd name="T5" fmla="*/ 37 h 109"/>
                    <a:gd name="T6" fmla="*/ 30 w 123"/>
                    <a:gd name="T7" fmla="*/ 12 h 109"/>
                    <a:gd name="T8" fmla="*/ 12 w 123"/>
                    <a:gd name="T9" fmla="*/ 4 h 109"/>
                    <a:gd name="T10" fmla="*/ 4 w 123"/>
                    <a:gd name="T11" fmla="*/ 12 h 109"/>
                    <a:gd name="T12" fmla="*/ 11 w 123"/>
                    <a:gd name="T13" fmla="*/ 26 h 109"/>
                    <a:gd name="T14" fmla="*/ 41 w 123"/>
                    <a:gd name="T15" fmla="*/ 57 h 109"/>
                    <a:gd name="T16" fmla="*/ 76 w 123"/>
                    <a:gd name="T17" fmla="*/ 90 h 109"/>
                    <a:gd name="T18" fmla="*/ 107 w 123"/>
                    <a:gd name="T19" fmla="*/ 109 h 109"/>
                    <a:gd name="T20" fmla="*/ 121 w 123"/>
                    <a:gd name="T21" fmla="*/ 91 h 109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</a:cxnLst>
                  <a:rect l="0" t="0" r="r" b="b"/>
                  <a:pathLst>
                    <a:path w="123" h="109">
                      <a:moveTo>
                        <a:pt x="121" y="91"/>
                      </a:moveTo>
                      <a:cubicBezTo>
                        <a:pt x="118" y="80"/>
                        <a:pt x="107" y="74"/>
                        <a:pt x="98" y="67"/>
                      </a:cubicBezTo>
                      <a:cubicBezTo>
                        <a:pt x="86" y="57"/>
                        <a:pt x="73" y="47"/>
                        <a:pt x="61" y="37"/>
                      </a:cubicBezTo>
                      <a:cubicBezTo>
                        <a:pt x="51" y="28"/>
                        <a:pt x="40" y="20"/>
                        <a:pt x="30" y="12"/>
                      </a:cubicBezTo>
                      <a:cubicBezTo>
                        <a:pt x="24" y="8"/>
                        <a:pt x="17" y="7"/>
                        <a:pt x="12" y="4"/>
                      </a:cubicBezTo>
                      <a:cubicBezTo>
                        <a:pt x="7" y="0"/>
                        <a:pt x="0" y="7"/>
                        <a:pt x="4" y="12"/>
                      </a:cubicBezTo>
                      <a:cubicBezTo>
                        <a:pt x="7" y="16"/>
                        <a:pt x="8" y="22"/>
                        <a:pt x="11" y="26"/>
                      </a:cubicBezTo>
                      <a:cubicBezTo>
                        <a:pt x="21" y="37"/>
                        <a:pt x="31" y="47"/>
                        <a:pt x="41" y="57"/>
                      </a:cubicBezTo>
                      <a:cubicBezTo>
                        <a:pt x="52" y="68"/>
                        <a:pt x="64" y="79"/>
                        <a:pt x="76" y="90"/>
                      </a:cubicBezTo>
                      <a:cubicBezTo>
                        <a:pt x="85" y="98"/>
                        <a:pt x="95" y="109"/>
                        <a:pt x="107" y="109"/>
                      </a:cubicBezTo>
                      <a:cubicBezTo>
                        <a:pt x="116" y="109"/>
                        <a:pt x="123" y="100"/>
                        <a:pt x="121" y="9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0" name="Freeform 7"/>
                <p:cNvSpPr>
                  <a:spLocks/>
                </p:cNvSpPr>
                <p:nvPr/>
              </p:nvSpPr>
              <p:spPr bwMode="auto">
                <a:xfrm>
                  <a:off x="7799" y="4977"/>
                  <a:ext cx="308" cy="254"/>
                </a:xfrm>
                <a:custGeom>
                  <a:avLst/>
                  <a:gdLst>
                    <a:gd name="T0" fmla="*/ 121 w 130"/>
                    <a:gd name="T1" fmla="*/ 86 h 107"/>
                    <a:gd name="T2" fmla="*/ 76 w 130"/>
                    <a:gd name="T3" fmla="*/ 55 h 107"/>
                    <a:gd name="T4" fmla="*/ 21 w 130"/>
                    <a:gd name="T5" fmla="*/ 8 h 107"/>
                    <a:gd name="T6" fmla="*/ 8 w 130"/>
                    <a:gd name="T7" fmla="*/ 21 h 107"/>
                    <a:gd name="T8" fmla="*/ 55 w 130"/>
                    <a:gd name="T9" fmla="*/ 70 h 107"/>
                    <a:gd name="T10" fmla="*/ 110 w 130"/>
                    <a:gd name="T11" fmla="*/ 106 h 107"/>
                    <a:gd name="T12" fmla="*/ 121 w 130"/>
                    <a:gd name="T13" fmla="*/ 86 h 10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30" h="107">
                      <a:moveTo>
                        <a:pt x="121" y="86"/>
                      </a:moveTo>
                      <a:cubicBezTo>
                        <a:pt x="109" y="73"/>
                        <a:pt x="90" y="66"/>
                        <a:pt x="76" y="55"/>
                      </a:cubicBezTo>
                      <a:cubicBezTo>
                        <a:pt x="57" y="41"/>
                        <a:pt x="40" y="23"/>
                        <a:pt x="21" y="8"/>
                      </a:cubicBezTo>
                      <a:cubicBezTo>
                        <a:pt x="12" y="0"/>
                        <a:pt x="0" y="12"/>
                        <a:pt x="8" y="21"/>
                      </a:cubicBezTo>
                      <a:cubicBezTo>
                        <a:pt x="22" y="39"/>
                        <a:pt x="39" y="55"/>
                        <a:pt x="55" y="70"/>
                      </a:cubicBezTo>
                      <a:cubicBezTo>
                        <a:pt x="70" y="84"/>
                        <a:pt x="90" y="103"/>
                        <a:pt x="110" y="106"/>
                      </a:cubicBezTo>
                      <a:cubicBezTo>
                        <a:pt x="121" y="107"/>
                        <a:pt x="130" y="96"/>
                        <a:pt x="121" y="8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1" name="Freeform 8"/>
                <p:cNvSpPr>
                  <a:spLocks/>
                </p:cNvSpPr>
                <p:nvPr/>
              </p:nvSpPr>
              <p:spPr bwMode="auto">
                <a:xfrm>
                  <a:off x="8060" y="4918"/>
                  <a:ext cx="256" cy="216"/>
                </a:xfrm>
                <a:custGeom>
                  <a:avLst/>
                  <a:gdLst>
                    <a:gd name="T0" fmla="*/ 106 w 108"/>
                    <a:gd name="T1" fmla="*/ 71 h 91"/>
                    <a:gd name="T2" fmla="*/ 90 w 108"/>
                    <a:gd name="T3" fmla="*/ 58 h 91"/>
                    <a:gd name="T4" fmla="*/ 68 w 108"/>
                    <a:gd name="T5" fmla="*/ 45 h 91"/>
                    <a:gd name="T6" fmla="*/ 23 w 108"/>
                    <a:gd name="T7" fmla="*/ 8 h 91"/>
                    <a:gd name="T8" fmla="*/ 8 w 108"/>
                    <a:gd name="T9" fmla="*/ 22 h 91"/>
                    <a:gd name="T10" fmla="*/ 53 w 108"/>
                    <a:gd name="T11" fmla="*/ 64 h 91"/>
                    <a:gd name="T12" fmla="*/ 99 w 108"/>
                    <a:gd name="T13" fmla="*/ 88 h 91"/>
                    <a:gd name="T14" fmla="*/ 106 w 108"/>
                    <a:gd name="T15" fmla="*/ 71 h 9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108" h="91">
                      <a:moveTo>
                        <a:pt x="106" y="71"/>
                      </a:moveTo>
                      <a:cubicBezTo>
                        <a:pt x="102" y="63"/>
                        <a:pt x="97" y="62"/>
                        <a:pt x="90" y="58"/>
                      </a:cubicBezTo>
                      <a:cubicBezTo>
                        <a:pt x="82" y="55"/>
                        <a:pt x="75" y="50"/>
                        <a:pt x="68" y="45"/>
                      </a:cubicBezTo>
                      <a:cubicBezTo>
                        <a:pt x="52" y="34"/>
                        <a:pt x="38" y="21"/>
                        <a:pt x="23" y="8"/>
                      </a:cubicBezTo>
                      <a:cubicBezTo>
                        <a:pt x="13" y="0"/>
                        <a:pt x="0" y="12"/>
                        <a:pt x="8" y="22"/>
                      </a:cubicBezTo>
                      <a:cubicBezTo>
                        <a:pt x="22" y="38"/>
                        <a:pt x="37" y="51"/>
                        <a:pt x="53" y="64"/>
                      </a:cubicBezTo>
                      <a:cubicBezTo>
                        <a:pt x="66" y="74"/>
                        <a:pt x="81" y="91"/>
                        <a:pt x="99" y="88"/>
                      </a:cubicBezTo>
                      <a:cubicBezTo>
                        <a:pt x="107" y="86"/>
                        <a:pt x="108" y="77"/>
                        <a:pt x="106" y="7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2" name="Freeform 9"/>
                <p:cNvSpPr>
                  <a:spLocks/>
                </p:cNvSpPr>
                <p:nvPr/>
              </p:nvSpPr>
              <p:spPr bwMode="auto">
                <a:xfrm>
                  <a:off x="8219" y="4695"/>
                  <a:ext cx="277" cy="237"/>
                </a:xfrm>
                <a:custGeom>
                  <a:avLst/>
                  <a:gdLst>
                    <a:gd name="T0" fmla="*/ 108 w 117"/>
                    <a:gd name="T1" fmla="*/ 75 h 100"/>
                    <a:gd name="T2" fmla="*/ 72 w 117"/>
                    <a:gd name="T3" fmla="*/ 50 h 100"/>
                    <a:gd name="T4" fmla="*/ 24 w 117"/>
                    <a:gd name="T5" fmla="*/ 9 h 100"/>
                    <a:gd name="T6" fmla="*/ 9 w 117"/>
                    <a:gd name="T7" fmla="*/ 24 h 100"/>
                    <a:gd name="T8" fmla="*/ 60 w 117"/>
                    <a:gd name="T9" fmla="*/ 74 h 100"/>
                    <a:gd name="T10" fmla="*/ 105 w 117"/>
                    <a:gd name="T11" fmla="*/ 95 h 100"/>
                    <a:gd name="T12" fmla="*/ 108 w 117"/>
                    <a:gd name="T13" fmla="*/ 75 h 100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7" h="100">
                      <a:moveTo>
                        <a:pt x="108" y="75"/>
                      </a:moveTo>
                      <a:cubicBezTo>
                        <a:pt x="100" y="71"/>
                        <a:pt x="83" y="58"/>
                        <a:pt x="72" y="50"/>
                      </a:cubicBezTo>
                      <a:cubicBezTo>
                        <a:pt x="55" y="37"/>
                        <a:pt x="39" y="23"/>
                        <a:pt x="24" y="9"/>
                      </a:cubicBezTo>
                      <a:cubicBezTo>
                        <a:pt x="13" y="0"/>
                        <a:pt x="0" y="14"/>
                        <a:pt x="9" y="24"/>
                      </a:cubicBezTo>
                      <a:cubicBezTo>
                        <a:pt x="24" y="42"/>
                        <a:pt x="42" y="58"/>
                        <a:pt x="60" y="74"/>
                      </a:cubicBezTo>
                      <a:cubicBezTo>
                        <a:pt x="73" y="85"/>
                        <a:pt x="87" y="100"/>
                        <a:pt x="105" y="95"/>
                      </a:cubicBezTo>
                      <a:cubicBezTo>
                        <a:pt x="114" y="93"/>
                        <a:pt x="117" y="79"/>
                        <a:pt x="108" y="75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3" name="Freeform 10"/>
                <p:cNvSpPr>
                  <a:spLocks/>
                </p:cNvSpPr>
                <p:nvPr/>
              </p:nvSpPr>
              <p:spPr bwMode="auto">
                <a:xfrm>
                  <a:off x="8280" y="4425"/>
                  <a:ext cx="280" cy="244"/>
                </a:xfrm>
                <a:custGeom>
                  <a:avLst/>
                  <a:gdLst>
                    <a:gd name="T0" fmla="*/ 110 w 118"/>
                    <a:gd name="T1" fmla="*/ 78 h 103"/>
                    <a:gd name="T2" fmla="*/ 69 w 118"/>
                    <a:gd name="T3" fmla="*/ 50 h 103"/>
                    <a:gd name="T4" fmla="*/ 21 w 118"/>
                    <a:gd name="T5" fmla="*/ 7 h 103"/>
                    <a:gd name="T6" fmla="*/ 7 w 118"/>
                    <a:gd name="T7" fmla="*/ 19 h 103"/>
                    <a:gd name="T8" fmla="*/ 49 w 118"/>
                    <a:gd name="T9" fmla="*/ 66 h 103"/>
                    <a:gd name="T10" fmla="*/ 97 w 118"/>
                    <a:gd name="T11" fmla="*/ 100 h 103"/>
                    <a:gd name="T12" fmla="*/ 110 w 118"/>
                    <a:gd name="T13" fmla="*/ 78 h 10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</a:cxnLst>
                  <a:rect l="0" t="0" r="r" b="b"/>
                  <a:pathLst>
                    <a:path w="118" h="103">
                      <a:moveTo>
                        <a:pt x="110" y="78"/>
                      </a:moveTo>
                      <a:cubicBezTo>
                        <a:pt x="100" y="66"/>
                        <a:pt x="82" y="59"/>
                        <a:pt x="69" y="50"/>
                      </a:cubicBezTo>
                      <a:cubicBezTo>
                        <a:pt x="51" y="38"/>
                        <a:pt x="36" y="23"/>
                        <a:pt x="21" y="7"/>
                      </a:cubicBezTo>
                      <a:cubicBezTo>
                        <a:pt x="14" y="0"/>
                        <a:pt x="0" y="10"/>
                        <a:pt x="7" y="19"/>
                      </a:cubicBezTo>
                      <a:cubicBezTo>
                        <a:pt x="19" y="36"/>
                        <a:pt x="34" y="51"/>
                        <a:pt x="49" y="66"/>
                      </a:cubicBezTo>
                      <a:cubicBezTo>
                        <a:pt x="62" y="78"/>
                        <a:pt x="80" y="97"/>
                        <a:pt x="97" y="100"/>
                      </a:cubicBezTo>
                      <a:cubicBezTo>
                        <a:pt x="111" y="103"/>
                        <a:pt x="118" y="89"/>
                        <a:pt x="110" y="78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4" name="Freeform 11"/>
                <p:cNvSpPr>
                  <a:spLocks/>
                </p:cNvSpPr>
                <p:nvPr/>
              </p:nvSpPr>
              <p:spPr bwMode="auto">
                <a:xfrm>
                  <a:off x="8361" y="4254"/>
                  <a:ext cx="225" cy="183"/>
                </a:xfrm>
                <a:custGeom>
                  <a:avLst/>
                  <a:gdLst>
                    <a:gd name="T0" fmla="*/ 85 w 95"/>
                    <a:gd name="T1" fmla="*/ 51 h 77"/>
                    <a:gd name="T2" fmla="*/ 17 w 95"/>
                    <a:gd name="T3" fmla="*/ 6 h 77"/>
                    <a:gd name="T4" fmla="*/ 5 w 95"/>
                    <a:gd name="T5" fmla="*/ 16 h 77"/>
                    <a:gd name="T6" fmla="*/ 43 w 95"/>
                    <a:gd name="T7" fmla="*/ 58 h 77"/>
                    <a:gd name="T8" fmla="*/ 82 w 95"/>
                    <a:gd name="T9" fmla="*/ 73 h 77"/>
                    <a:gd name="T10" fmla="*/ 85 w 95"/>
                    <a:gd name="T11" fmla="*/ 51 h 77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</a:cxnLst>
                  <a:rect l="0" t="0" r="r" b="b"/>
                  <a:pathLst>
                    <a:path w="95" h="77">
                      <a:moveTo>
                        <a:pt x="85" y="51"/>
                      </a:moveTo>
                      <a:cubicBezTo>
                        <a:pt x="60" y="40"/>
                        <a:pt x="37" y="26"/>
                        <a:pt x="17" y="6"/>
                      </a:cubicBezTo>
                      <a:cubicBezTo>
                        <a:pt x="11" y="0"/>
                        <a:pt x="0" y="8"/>
                        <a:pt x="5" y="16"/>
                      </a:cubicBezTo>
                      <a:cubicBezTo>
                        <a:pt x="14" y="33"/>
                        <a:pt x="28" y="46"/>
                        <a:pt x="43" y="58"/>
                      </a:cubicBezTo>
                      <a:cubicBezTo>
                        <a:pt x="55" y="68"/>
                        <a:pt x="67" y="77"/>
                        <a:pt x="82" y="73"/>
                      </a:cubicBezTo>
                      <a:cubicBezTo>
                        <a:pt x="91" y="70"/>
                        <a:pt x="95" y="56"/>
                        <a:pt x="85" y="51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15" name="Freeform 12"/>
                <p:cNvSpPr>
                  <a:spLocks/>
                </p:cNvSpPr>
                <p:nvPr/>
              </p:nvSpPr>
              <p:spPr bwMode="auto">
                <a:xfrm>
                  <a:off x="8465" y="4090"/>
                  <a:ext cx="256" cy="193"/>
                </a:xfrm>
                <a:custGeom>
                  <a:avLst/>
                  <a:gdLst>
                    <a:gd name="T0" fmla="*/ 105 w 108"/>
                    <a:gd name="T1" fmla="*/ 57 h 81"/>
                    <a:gd name="T2" fmla="*/ 56 w 108"/>
                    <a:gd name="T3" fmla="*/ 25 h 81"/>
                    <a:gd name="T4" fmla="*/ 8 w 108"/>
                    <a:gd name="T5" fmla="*/ 6 h 81"/>
                    <a:gd name="T6" fmla="*/ 7 w 108"/>
                    <a:gd name="T7" fmla="*/ 6 h 81"/>
                    <a:gd name="T8" fmla="*/ 6 w 108"/>
                    <a:gd name="T9" fmla="*/ 7 h 81"/>
                    <a:gd name="T10" fmla="*/ 6 w 108"/>
                    <a:gd name="T11" fmla="*/ 7 h 81"/>
                    <a:gd name="T12" fmla="*/ 2 w 108"/>
                    <a:gd name="T13" fmla="*/ 15 h 81"/>
                    <a:gd name="T14" fmla="*/ 4 w 108"/>
                    <a:gd name="T15" fmla="*/ 23 h 81"/>
                    <a:gd name="T16" fmla="*/ 12 w 108"/>
                    <a:gd name="T17" fmla="*/ 30 h 81"/>
                    <a:gd name="T18" fmla="*/ 38 w 108"/>
                    <a:gd name="T19" fmla="*/ 49 h 81"/>
                    <a:gd name="T20" fmla="*/ 93 w 108"/>
                    <a:gd name="T21" fmla="*/ 78 h 81"/>
                    <a:gd name="T22" fmla="*/ 105 w 108"/>
                    <a:gd name="T23" fmla="*/ 57 h 8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</a:cxnLst>
                  <a:rect l="0" t="0" r="r" b="b"/>
                  <a:pathLst>
                    <a:path w="108" h="81">
                      <a:moveTo>
                        <a:pt x="105" y="57"/>
                      </a:moveTo>
                      <a:cubicBezTo>
                        <a:pt x="98" y="41"/>
                        <a:pt x="71" y="33"/>
                        <a:pt x="56" y="25"/>
                      </a:cubicBezTo>
                      <a:cubicBezTo>
                        <a:pt x="45" y="19"/>
                        <a:pt x="21" y="0"/>
                        <a:pt x="8" y="6"/>
                      </a:cubicBezTo>
                      <a:cubicBezTo>
                        <a:pt x="7" y="6"/>
                        <a:pt x="7" y="6"/>
                        <a:pt x="7" y="6"/>
                      </a:cubicBezTo>
                      <a:cubicBezTo>
                        <a:pt x="7" y="6"/>
                        <a:pt x="6" y="6"/>
                        <a:pt x="6" y="7"/>
                      </a:cubicBezTo>
                      <a:cubicBezTo>
                        <a:pt x="6" y="7"/>
                        <a:pt x="6" y="7"/>
                        <a:pt x="6" y="7"/>
                      </a:cubicBezTo>
                      <a:cubicBezTo>
                        <a:pt x="3" y="8"/>
                        <a:pt x="1" y="11"/>
                        <a:pt x="2" y="15"/>
                      </a:cubicBezTo>
                      <a:cubicBezTo>
                        <a:pt x="0" y="9"/>
                        <a:pt x="3" y="21"/>
                        <a:pt x="4" y="23"/>
                      </a:cubicBezTo>
                      <a:cubicBezTo>
                        <a:pt x="5" y="26"/>
                        <a:pt x="9" y="28"/>
                        <a:pt x="12" y="30"/>
                      </a:cubicBezTo>
                      <a:cubicBezTo>
                        <a:pt x="20" y="37"/>
                        <a:pt x="29" y="43"/>
                        <a:pt x="38" y="49"/>
                      </a:cubicBezTo>
                      <a:cubicBezTo>
                        <a:pt x="52" y="58"/>
                        <a:pt x="75" y="81"/>
                        <a:pt x="93" y="78"/>
                      </a:cubicBezTo>
                      <a:cubicBezTo>
                        <a:pt x="101" y="76"/>
                        <a:pt x="108" y="65"/>
                        <a:pt x="105" y="57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22" name="组合 2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23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24" name="Group 4"/>
            <p:cNvGrpSpPr>
              <a:grpSpLocks noChangeAspect="1"/>
            </p:cNvGrpSpPr>
            <p:nvPr/>
          </p:nvGrpSpPr>
          <p:grpSpPr bwMode="auto">
            <a:xfrm>
              <a:off x="11140175" y="3017058"/>
              <a:ext cx="2106824" cy="1964417"/>
              <a:chOff x="6635" y="3334"/>
              <a:chExt cx="2086" cy="1945"/>
            </a:xfrm>
            <a:solidFill>
              <a:schemeClr val="bg1"/>
            </a:solidFill>
          </p:grpSpPr>
          <p:sp>
            <p:nvSpPr>
              <p:cNvPr id="25" name="Freeform 5"/>
              <p:cNvSpPr>
                <a:spLocks noEditPoints="1"/>
              </p:cNvSpPr>
              <p:nvPr/>
            </p:nvSpPr>
            <p:spPr bwMode="auto">
              <a:xfrm>
                <a:off x="6635" y="3334"/>
                <a:ext cx="1918" cy="1475"/>
              </a:xfrm>
              <a:custGeom>
                <a:avLst/>
                <a:gdLst>
                  <a:gd name="T0" fmla="*/ 805 w 809"/>
                  <a:gd name="T1" fmla="*/ 149 h 622"/>
                  <a:gd name="T2" fmla="*/ 449 w 809"/>
                  <a:gd name="T3" fmla="*/ 57 h 622"/>
                  <a:gd name="T4" fmla="*/ 178 w 809"/>
                  <a:gd name="T5" fmla="*/ 21 h 622"/>
                  <a:gd name="T6" fmla="*/ 34 w 809"/>
                  <a:gd name="T7" fmla="*/ 21 h 622"/>
                  <a:gd name="T8" fmla="*/ 30 w 809"/>
                  <a:gd name="T9" fmla="*/ 18 h 622"/>
                  <a:gd name="T10" fmla="*/ 11 w 809"/>
                  <a:gd name="T11" fmla="*/ 26 h 622"/>
                  <a:gd name="T12" fmla="*/ 2 w 809"/>
                  <a:gd name="T13" fmla="*/ 40 h 622"/>
                  <a:gd name="T14" fmla="*/ 229 w 809"/>
                  <a:gd name="T15" fmla="*/ 608 h 622"/>
                  <a:gd name="T16" fmla="*/ 263 w 809"/>
                  <a:gd name="T17" fmla="*/ 612 h 622"/>
                  <a:gd name="T18" fmla="*/ 361 w 809"/>
                  <a:gd name="T19" fmla="*/ 524 h 622"/>
                  <a:gd name="T20" fmla="*/ 375 w 809"/>
                  <a:gd name="T21" fmla="*/ 536 h 622"/>
                  <a:gd name="T22" fmla="*/ 558 w 809"/>
                  <a:gd name="T23" fmla="*/ 571 h 622"/>
                  <a:gd name="T24" fmla="*/ 562 w 809"/>
                  <a:gd name="T25" fmla="*/ 577 h 622"/>
                  <a:gd name="T26" fmla="*/ 600 w 809"/>
                  <a:gd name="T27" fmla="*/ 566 h 622"/>
                  <a:gd name="T28" fmla="*/ 597 w 809"/>
                  <a:gd name="T29" fmla="*/ 422 h 622"/>
                  <a:gd name="T30" fmla="*/ 591 w 809"/>
                  <a:gd name="T31" fmla="*/ 291 h 622"/>
                  <a:gd name="T32" fmla="*/ 590 w 809"/>
                  <a:gd name="T33" fmla="*/ 289 h 622"/>
                  <a:gd name="T34" fmla="*/ 656 w 809"/>
                  <a:gd name="T35" fmla="*/ 255 h 622"/>
                  <a:gd name="T36" fmla="*/ 778 w 809"/>
                  <a:gd name="T37" fmla="*/ 182 h 622"/>
                  <a:gd name="T38" fmla="*/ 788 w 809"/>
                  <a:gd name="T39" fmla="*/ 171 h 622"/>
                  <a:gd name="T40" fmla="*/ 789 w 809"/>
                  <a:gd name="T41" fmla="*/ 171 h 622"/>
                  <a:gd name="T42" fmla="*/ 805 w 809"/>
                  <a:gd name="T43" fmla="*/ 149 h 622"/>
                  <a:gd name="T44" fmla="*/ 348 w 809"/>
                  <a:gd name="T45" fmla="*/ 213 h 622"/>
                  <a:gd name="T46" fmla="*/ 550 w 809"/>
                  <a:gd name="T47" fmla="*/ 296 h 622"/>
                  <a:gd name="T48" fmla="*/ 557 w 809"/>
                  <a:gd name="T49" fmla="*/ 286 h 622"/>
                  <a:gd name="T50" fmla="*/ 559 w 809"/>
                  <a:gd name="T51" fmla="*/ 286 h 622"/>
                  <a:gd name="T52" fmla="*/ 556 w 809"/>
                  <a:gd name="T53" fmla="*/ 291 h 622"/>
                  <a:gd name="T54" fmla="*/ 555 w 809"/>
                  <a:gd name="T55" fmla="*/ 405 h 622"/>
                  <a:gd name="T56" fmla="*/ 559 w 809"/>
                  <a:gd name="T57" fmla="*/ 497 h 622"/>
                  <a:gd name="T58" fmla="*/ 479 w 809"/>
                  <a:gd name="T59" fmla="*/ 383 h 622"/>
                  <a:gd name="T60" fmla="*/ 475 w 809"/>
                  <a:gd name="T61" fmla="*/ 370 h 622"/>
                  <a:gd name="T62" fmla="*/ 250 w 809"/>
                  <a:gd name="T63" fmla="*/ 185 h 622"/>
                  <a:gd name="T64" fmla="*/ 170 w 809"/>
                  <a:gd name="T65" fmla="*/ 121 h 622"/>
                  <a:gd name="T66" fmla="*/ 348 w 809"/>
                  <a:gd name="T67" fmla="*/ 213 h 622"/>
                  <a:gd name="T68" fmla="*/ 251 w 809"/>
                  <a:gd name="T69" fmla="*/ 565 h 622"/>
                  <a:gd name="T70" fmla="*/ 47 w 809"/>
                  <a:gd name="T71" fmla="*/ 78 h 622"/>
                  <a:gd name="T72" fmla="*/ 90 w 809"/>
                  <a:gd name="T73" fmla="*/ 110 h 622"/>
                  <a:gd name="T74" fmla="*/ 221 w 809"/>
                  <a:gd name="T75" fmla="*/ 214 h 622"/>
                  <a:gd name="T76" fmla="*/ 438 w 809"/>
                  <a:gd name="T77" fmla="*/ 387 h 622"/>
                  <a:gd name="T78" fmla="*/ 251 w 809"/>
                  <a:gd name="T79" fmla="*/ 565 h 622"/>
                  <a:gd name="T80" fmla="*/ 382 w 809"/>
                  <a:gd name="T81" fmla="*/ 504 h 622"/>
                  <a:gd name="T82" fmla="*/ 471 w 809"/>
                  <a:gd name="T83" fmla="*/ 417 h 622"/>
                  <a:gd name="T84" fmla="*/ 526 w 809"/>
                  <a:gd name="T85" fmla="*/ 517 h 622"/>
                  <a:gd name="T86" fmla="*/ 382 w 809"/>
                  <a:gd name="T87" fmla="*/ 504 h 622"/>
                  <a:gd name="T88" fmla="*/ 641 w 809"/>
                  <a:gd name="T89" fmla="*/ 210 h 622"/>
                  <a:gd name="T90" fmla="*/ 585 w 809"/>
                  <a:gd name="T91" fmla="*/ 245 h 622"/>
                  <a:gd name="T92" fmla="*/ 565 w 809"/>
                  <a:gd name="T93" fmla="*/ 257 h 622"/>
                  <a:gd name="T94" fmla="*/ 559 w 809"/>
                  <a:gd name="T95" fmla="*/ 268 h 622"/>
                  <a:gd name="T96" fmla="*/ 553 w 809"/>
                  <a:gd name="T97" fmla="*/ 273 h 622"/>
                  <a:gd name="T98" fmla="*/ 550 w 809"/>
                  <a:gd name="T99" fmla="*/ 270 h 622"/>
                  <a:gd name="T100" fmla="*/ 331 w 809"/>
                  <a:gd name="T101" fmla="*/ 156 h 622"/>
                  <a:gd name="T102" fmla="*/ 196 w 809"/>
                  <a:gd name="T103" fmla="*/ 79 h 622"/>
                  <a:gd name="T104" fmla="*/ 437 w 809"/>
                  <a:gd name="T105" fmla="*/ 101 h 622"/>
                  <a:gd name="T106" fmla="*/ 667 w 809"/>
                  <a:gd name="T107" fmla="*/ 142 h 622"/>
                  <a:gd name="T108" fmla="*/ 726 w 809"/>
                  <a:gd name="T109" fmla="*/ 159 h 622"/>
                  <a:gd name="T110" fmla="*/ 641 w 809"/>
                  <a:gd name="T111" fmla="*/ 210 h 62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809" h="622">
                    <a:moveTo>
                      <a:pt x="805" y="149"/>
                    </a:moveTo>
                    <a:cubicBezTo>
                      <a:pt x="784" y="77"/>
                      <a:pt x="507" y="67"/>
                      <a:pt x="449" y="57"/>
                    </a:cubicBezTo>
                    <a:cubicBezTo>
                      <a:pt x="359" y="43"/>
                      <a:pt x="269" y="31"/>
                      <a:pt x="178" y="21"/>
                    </a:cubicBezTo>
                    <a:cubicBezTo>
                      <a:pt x="138" y="16"/>
                      <a:pt x="72" y="0"/>
                      <a:pt x="34" y="21"/>
                    </a:cubicBezTo>
                    <a:cubicBezTo>
                      <a:pt x="33" y="20"/>
                      <a:pt x="32" y="19"/>
                      <a:pt x="30" y="18"/>
                    </a:cubicBezTo>
                    <a:cubicBezTo>
                      <a:pt x="22" y="13"/>
                      <a:pt x="14" y="19"/>
                      <a:pt x="11" y="26"/>
                    </a:cubicBezTo>
                    <a:cubicBezTo>
                      <a:pt x="5" y="28"/>
                      <a:pt x="0" y="33"/>
                      <a:pt x="2" y="40"/>
                    </a:cubicBezTo>
                    <a:cubicBezTo>
                      <a:pt x="61" y="232"/>
                      <a:pt x="108" y="444"/>
                      <a:pt x="229" y="608"/>
                    </a:cubicBezTo>
                    <a:cubicBezTo>
                      <a:pt x="237" y="620"/>
                      <a:pt x="251" y="622"/>
                      <a:pt x="263" y="612"/>
                    </a:cubicBezTo>
                    <a:cubicBezTo>
                      <a:pt x="296" y="584"/>
                      <a:pt x="329" y="554"/>
                      <a:pt x="361" y="524"/>
                    </a:cubicBezTo>
                    <a:cubicBezTo>
                      <a:pt x="363" y="530"/>
                      <a:pt x="368" y="535"/>
                      <a:pt x="375" y="536"/>
                    </a:cubicBezTo>
                    <a:cubicBezTo>
                      <a:pt x="435" y="541"/>
                      <a:pt x="501" y="549"/>
                      <a:pt x="558" y="571"/>
                    </a:cubicBezTo>
                    <a:cubicBezTo>
                      <a:pt x="559" y="573"/>
                      <a:pt x="561" y="575"/>
                      <a:pt x="562" y="577"/>
                    </a:cubicBezTo>
                    <a:cubicBezTo>
                      <a:pt x="573" y="595"/>
                      <a:pt x="599" y="586"/>
                      <a:pt x="600" y="566"/>
                    </a:cubicBezTo>
                    <a:cubicBezTo>
                      <a:pt x="603" y="518"/>
                      <a:pt x="600" y="470"/>
                      <a:pt x="597" y="422"/>
                    </a:cubicBezTo>
                    <a:cubicBezTo>
                      <a:pt x="595" y="379"/>
                      <a:pt x="599" y="333"/>
                      <a:pt x="591" y="291"/>
                    </a:cubicBezTo>
                    <a:cubicBezTo>
                      <a:pt x="591" y="290"/>
                      <a:pt x="590" y="289"/>
                      <a:pt x="590" y="289"/>
                    </a:cubicBezTo>
                    <a:cubicBezTo>
                      <a:pt x="613" y="283"/>
                      <a:pt x="638" y="265"/>
                      <a:pt x="656" y="255"/>
                    </a:cubicBezTo>
                    <a:cubicBezTo>
                      <a:pt x="697" y="231"/>
                      <a:pt x="737" y="205"/>
                      <a:pt x="778" y="182"/>
                    </a:cubicBezTo>
                    <a:cubicBezTo>
                      <a:pt x="784" y="179"/>
                      <a:pt x="786" y="175"/>
                      <a:pt x="788" y="171"/>
                    </a:cubicBezTo>
                    <a:cubicBezTo>
                      <a:pt x="788" y="171"/>
                      <a:pt x="788" y="171"/>
                      <a:pt x="789" y="171"/>
                    </a:cubicBezTo>
                    <a:cubicBezTo>
                      <a:pt x="800" y="171"/>
                      <a:pt x="809" y="161"/>
                      <a:pt x="805" y="149"/>
                    </a:cubicBezTo>
                    <a:close/>
                    <a:moveTo>
                      <a:pt x="348" y="213"/>
                    </a:moveTo>
                    <a:cubicBezTo>
                      <a:pt x="387" y="233"/>
                      <a:pt x="504" y="323"/>
                      <a:pt x="550" y="296"/>
                    </a:cubicBezTo>
                    <a:cubicBezTo>
                      <a:pt x="555" y="294"/>
                      <a:pt x="557" y="290"/>
                      <a:pt x="557" y="286"/>
                    </a:cubicBezTo>
                    <a:cubicBezTo>
                      <a:pt x="558" y="286"/>
                      <a:pt x="558" y="286"/>
                      <a:pt x="559" y="286"/>
                    </a:cubicBezTo>
                    <a:cubicBezTo>
                      <a:pt x="558" y="288"/>
                      <a:pt x="557" y="289"/>
                      <a:pt x="556" y="291"/>
                    </a:cubicBezTo>
                    <a:cubicBezTo>
                      <a:pt x="544" y="325"/>
                      <a:pt x="553" y="369"/>
                      <a:pt x="555" y="405"/>
                    </a:cubicBezTo>
                    <a:cubicBezTo>
                      <a:pt x="557" y="436"/>
                      <a:pt x="559" y="466"/>
                      <a:pt x="559" y="497"/>
                    </a:cubicBezTo>
                    <a:cubicBezTo>
                      <a:pt x="534" y="458"/>
                      <a:pt x="508" y="420"/>
                      <a:pt x="479" y="383"/>
                    </a:cubicBezTo>
                    <a:cubicBezTo>
                      <a:pt x="480" y="378"/>
                      <a:pt x="479" y="374"/>
                      <a:pt x="475" y="370"/>
                    </a:cubicBezTo>
                    <a:cubicBezTo>
                      <a:pt x="410" y="301"/>
                      <a:pt x="325" y="243"/>
                      <a:pt x="250" y="185"/>
                    </a:cubicBezTo>
                    <a:cubicBezTo>
                      <a:pt x="224" y="164"/>
                      <a:pt x="197" y="142"/>
                      <a:pt x="170" y="121"/>
                    </a:cubicBezTo>
                    <a:cubicBezTo>
                      <a:pt x="229" y="151"/>
                      <a:pt x="289" y="181"/>
                      <a:pt x="348" y="213"/>
                    </a:cubicBezTo>
                    <a:close/>
                    <a:moveTo>
                      <a:pt x="251" y="565"/>
                    </a:moveTo>
                    <a:cubicBezTo>
                      <a:pt x="151" y="417"/>
                      <a:pt x="120" y="239"/>
                      <a:pt x="47" y="78"/>
                    </a:cubicBezTo>
                    <a:cubicBezTo>
                      <a:pt x="62" y="91"/>
                      <a:pt x="82" y="103"/>
                      <a:pt x="90" y="110"/>
                    </a:cubicBezTo>
                    <a:cubicBezTo>
                      <a:pt x="134" y="144"/>
                      <a:pt x="177" y="180"/>
                      <a:pt x="221" y="214"/>
                    </a:cubicBezTo>
                    <a:cubicBezTo>
                      <a:pt x="292" y="269"/>
                      <a:pt x="360" y="342"/>
                      <a:pt x="438" y="387"/>
                    </a:cubicBezTo>
                    <a:cubicBezTo>
                      <a:pt x="377" y="448"/>
                      <a:pt x="316" y="508"/>
                      <a:pt x="251" y="565"/>
                    </a:cubicBezTo>
                    <a:close/>
                    <a:moveTo>
                      <a:pt x="382" y="504"/>
                    </a:moveTo>
                    <a:cubicBezTo>
                      <a:pt x="412" y="475"/>
                      <a:pt x="442" y="446"/>
                      <a:pt x="471" y="417"/>
                    </a:cubicBezTo>
                    <a:cubicBezTo>
                      <a:pt x="488" y="451"/>
                      <a:pt x="507" y="484"/>
                      <a:pt x="526" y="517"/>
                    </a:cubicBezTo>
                    <a:cubicBezTo>
                      <a:pt x="479" y="504"/>
                      <a:pt x="426" y="497"/>
                      <a:pt x="382" y="504"/>
                    </a:cubicBezTo>
                    <a:close/>
                    <a:moveTo>
                      <a:pt x="641" y="210"/>
                    </a:moveTo>
                    <a:cubicBezTo>
                      <a:pt x="622" y="222"/>
                      <a:pt x="603" y="233"/>
                      <a:pt x="585" y="245"/>
                    </a:cubicBezTo>
                    <a:cubicBezTo>
                      <a:pt x="578" y="249"/>
                      <a:pt x="571" y="253"/>
                      <a:pt x="565" y="257"/>
                    </a:cubicBezTo>
                    <a:cubicBezTo>
                      <a:pt x="560" y="260"/>
                      <a:pt x="548" y="270"/>
                      <a:pt x="559" y="268"/>
                    </a:cubicBezTo>
                    <a:cubicBezTo>
                      <a:pt x="556" y="269"/>
                      <a:pt x="554" y="271"/>
                      <a:pt x="553" y="273"/>
                    </a:cubicBezTo>
                    <a:cubicBezTo>
                      <a:pt x="552" y="272"/>
                      <a:pt x="552" y="271"/>
                      <a:pt x="550" y="270"/>
                    </a:cubicBezTo>
                    <a:cubicBezTo>
                      <a:pt x="480" y="230"/>
                      <a:pt x="404" y="195"/>
                      <a:pt x="331" y="156"/>
                    </a:cubicBezTo>
                    <a:cubicBezTo>
                      <a:pt x="287" y="133"/>
                      <a:pt x="242" y="104"/>
                      <a:pt x="196" y="79"/>
                    </a:cubicBezTo>
                    <a:cubicBezTo>
                      <a:pt x="278" y="87"/>
                      <a:pt x="363" y="89"/>
                      <a:pt x="437" y="101"/>
                    </a:cubicBezTo>
                    <a:cubicBezTo>
                      <a:pt x="514" y="113"/>
                      <a:pt x="591" y="126"/>
                      <a:pt x="667" y="142"/>
                    </a:cubicBezTo>
                    <a:cubicBezTo>
                      <a:pt x="685" y="145"/>
                      <a:pt x="705" y="153"/>
                      <a:pt x="726" y="159"/>
                    </a:cubicBezTo>
                    <a:cubicBezTo>
                      <a:pt x="697" y="176"/>
                      <a:pt x="669" y="193"/>
                      <a:pt x="641" y="21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6" name="Freeform 6"/>
              <p:cNvSpPr>
                <a:spLocks/>
              </p:cNvSpPr>
              <p:nvPr/>
            </p:nvSpPr>
            <p:spPr bwMode="auto">
              <a:xfrm>
                <a:off x="7550" y="5020"/>
                <a:ext cx="292" cy="259"/>
              </a:xfrm>
              <a:custGeom>
                <a:avLst/>
                <a:gdLst>
                  <a:gd name="T0" fmla="*/ 121 w 123"/>
                  <a:gd name="T1" fmla="*/ 91 h 109"/>
                  <a:gd name="T2" fmla="*/ 98 w 123"/>
                  <a:gd name="T3" fmla="*/ 67 h 109"/>
                  <a:gd name="T4" fmla="*/ 61 w 123"/>
                  <a:gd name="T5" fmla="*/ 37 h 109"/>
                  <a:gd name="T6" fmla="*/ 30 w 123"/>
                  <a:gd name="T7" fmla="*/ 12 h 109"/>
                  <a:gd name="T8" fmla="*/ 12 w 123"/>
                  <a:gd name="T9" fmla="*/ 4 h 109"/>
                  <a:gd name="T10" fmla="*/ 4 w 123"/>
                  <a:gd name="T11" fmla="*/ 12 h 109"/>
                  <a:gd name="T12" fmla="*/ 11 w 123"/>
                  <a:gd name="T13" fmla="*/ 26 h 109"/>
                  <a:gd name="T14" fmla="*/ 41 w 123"/>
                  <a:gd name="T15" fmla="*/ 57 h 109"/>
                  <a:gd name="T16" fmla="*/ 76 w 123"/>
                  <a:gd name="T17" fmla="*/ 90 h 109"/>
                  <a:gd name="T18" fmla="*/ 107 w 123"/>
                  <a:gd name="T19" fmla="*/ 109 h 109"/>
                  <a:gd name="T20" fmla="*/ 121 w 123"/>
                  <a:gd name="T21" fmla="*/ 91 h 109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</a:cxnLst>
                <a:rect l="0" t="0" r="r" b="b"/>
                <a:pathLst>
                  <a:path w="123" h="109">
                    <a:moveTo>
                      <a:pt x="121" y="91"/>
                    </a:moveTo>
                    <a:cubicBezTo>
                      <a:pt x="118" y="80"/>
                      <a:pt x="107" y="74"/>
                      <a:pt x="98" y="67"/>
                    </a:cubicBezTo>
                    <a:cubicBezTo>
                      <a:pt x="86" y="57"/>
                      <a:pt x="73" y="47"/>
                      <a:pt x="61" y="37"/>
                    </a:cubicBezTo>
                    <a:cubicBezTo>
                      <a:pt x="51" y="28"/>
                      <a:pt x="40" y="20"/>
                      <a:pt x="30" y="12"/>
                    </a:cubicBezTo>
                    <a:cubicBezTo>
                      <a:pt x="24" y="8"/>
                      <a:pt x="17" y="7"/>
                      <a:pt x="12" y="4"/>
                    </a:cubicBezTo>
                    <a:cubicBezTo>
                      <a:pt x="7" y="0"/>
                      <a:pt x="0" y="7"/>
                      <a:pt x="4" y="12"/>
                    </a:cubicBezTo>
                    <a:cubicBezTo>
                      <a:pt x="7" y="16"/>
                      <a:pt x="8" y="22"/>
                      <a:pt x="11" y="26"/>
                    </a:cubicBezTo>
                    <a:cubicBezTo>
                      <a:pt x="21" y="37"/>
                      <a:pt x="31" y="47"/>
                      <a:pt x="41" y="57"/>
                    </a:cubicBezTo>
                    <a:cubicBezTo>
                      <a:pt x="52" y="68"/>
                      <a:pt x="64" y="79"/>
                      <a:pt x="76" y="90"/>
                    </a:cubicBezTo>
                    <a:cubicBezTo>
                      <a:pt x="85" y="98"/>
                      <a:pt x="95" y="109"/>
                      <a:pt x="107" y="109"/>
                    </a:cubicBezTo>
                    <a:cubicBezTo>
                      <a:pt x="116" y="109"/>
                      <a:pt x="123" y="100"/>
                      <a:pt x="121" y="9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7" name="Freeform 7"/>
              <p:cNvSpPr>
                <a:spLocks/>
              </p:cNvSpPr>
              <p:nvPr/>
            </p:nvSpPr>
            <p:spPr bwMode="auto">
              <a:xfrm>
                <a:off x="7799" y="4977"/>
                <a:ext cx="308" cy="254"/>
              </a:xfrm>
              <a:custGeom>
                <a:avLst/>
                <a:gdLst>
                  <a:gd name="T0" fmla="*/ 121 w 130"/>
                  <a:gd name="T1" fmla="*/ 86 h 107"/>
                  <a:gd name="T2" fmla="*/ 76 w 130"/>
                  <a:gd name="T3" fmla="*/ 55 h 107"/>
                  <a:gd name="T4" fmla="*/ 21 w 130"/>
                  <a:gd name="T5" fmla="*/ 8 h 107"/>
                  <a:gd name="T6" fmla="*/ 8 w 130"/>
                  <a:gd name="T7" fmla="*/ 21 h 107"/>
                  <a:gd name="T8" fmla="*/ 55 w 130"/>
                  <a:gd name="T9" fmla="*/ 70 h 107"/>
                  <a:gd name="T10" fmla="*/ 110 w 130"/>
                  <a:gd name="T11" fmla="*/ 106 h 107"/>
                  <a:gd name="T12" fmla="*/ 121 w 130"/>
                  <a:gd name="T13" fmla="*/ 86 h 10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30" h="107">
                    <a:moveTo>
                      <a:pt x="121" y="86"/>
                    </a:moveTo>
                    <a:cubicBezTo>
                      <a:pt x="109" y="73"/>
                      <a:pt x="90" y="66"/>
                      <a:pt x="76" y="55"/>
                    </a:cubicBezTo>
                    <a:cubicBezTo>
                      <a:pt x="57" y="41"/>
                      <a:pt x="40" y="23"/>
                      <a:pt x="21" y="8"/>
                    </a:cubicBezTo>
                    <a:cubicBezTo>
                      <a:pt x="12" y="0"/>
                      <a:pt x="0" y="12"/>
                      <a:pt x="8" y="21"/>
                    </a:cubicBezTo>
                    <a:cubicBezTo>
                      <a:pt x="22" y="39"/>
                      <a:pt x="39" y="55"/>
                      <a:pt x="55" y="70"/>
                    </a:cubicBezTo>
                    <a:cubicBezTo>
                      <a:pt x="70" y="84"/>
                      <a:pt x="90" y="103"/>
                      <a:pt x="110" y="106"/>
                    </a:cubicBezTo>
                    <a:cubicBezTo>
                      <a:pt x="121" y="107"/>
                      <a:pt x="130" y="96"/>
                      <a:pt x="121" y="8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8" name="Freeform 8"/>
              <p:cNvSpPr>
                <a:spLocks/>
              </p:cNvSpPr>
              <p:nvPr/>
            </p:nvSpPr>
            <p:spPr bwMode="auto">
              <a:xfrm>
                <a:off x="8060" y="4918"/>
                <a:ext cx="256" cy="216"/>
              </a:xfrm>
              <a:custGeom>
                <a:avLst/>
                <a:gdLst>
                  <a:gd name="T0" fmla="*/ 106 w 108"/>
                  <a:gd name="T1" fmla="*/ 71 h 91"/>
                  <a:gd name="T2" fmla="*/ 90 w 108"/>
                  <a:gd name="T3" fmla="*/ 58 h 91"/>
                  <a:gd name="T4" fmla="*/ 68 w 108"/>
                  <a:gd name="T5" fmla="*/ 45 h 91"/>
                  <a:gd name="T6" fmla="*/ 23 w 108"/>
                  <a:gd name="T7" fmla="*/ 8 h 91"/>
                  <a:gd name="T8" fmla="*/ 8 w 108"/>
                  <a:gd name="T9" fmla="*/ 22 h 91"/>
                  <a:gd name="T10" fmla="*/ 53 w 108"/>
                  <a:gd name="T11" fmla="*/ 64 h 91"/>
                  <a:gd name="T12" fmla="*/ 99 w 108"/>
                  <a:gd name="T13" fmla="*/ 88 h 91"/>
                  <a:gd name="T14" fmla="*/ 106 w 108"/>
                  <a:gd name="T15" fmla="*/ 71 h 9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108" h="91">
                    <a:moveTo>
                      <a:pt x="106" y="71"/>
                    </a:moveTo>
                    <a:cubicBezTo>
                      <a:pt x="102" y="63"/>
                      <a:pt x="97" y="62"/>
                      <a:pt x="90" y="58"/>
                    </a:cubicBezTo>
                    <a:cubicBezTo>
                      <a:pt x="82" y="55"/>
                      <a:pt x="75" y="50"/>
                      <a:pt x="68" y="45"/>
                    </a:cubicBezTo>
                    <a:cubicBezTo>
                      <a:pt x="52" y="34"/>
                      <a:pt x="38" y="21"/>
                      <a:pt x="23" y="8"/>
                    </a:cubicBezTo>
                    <a:cubicBezTo>
                      <a:pt x="13" y="0"/>
                      <a:pt x="0" y="12"/>
                      <a:pt x="8" y="22"/>
                    </a:cubicBezTo>
                    <a:cubicBezTo>
                      <a:pt x="22" y="38"/>
                      <a:pt x="37" y="51"/>
                      <a:pt x="53" y="64"/>
                    </a:cubicBezTo>
                    <a:cubicBezTo>
                      <a:pt x="66" y="74"/>
                      <a:pt x="81" y="91"/>
                      <a:pt x="99" y="88"/>
                    </a:cubicBezTo>
                    <a:cubicBezTo>
                      <a:pt x="107" y="86"/>
                      <a:pt x="108" y="77"/>
                      <a:pt x="106" y="7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29" name="Freeform 9"/>
              <p:cNvSpPr>
                <a:spLocks/>
              </p:cNvSpPr>
              <p:nvPr/>
            </p:nvSpPr>
            <p:spPr bwMode="auto">
              <a:xfrm>
                <a:off x="8219" y="4695"/>
                <a:ext cx="277" cy="237"/>
              </a:xfrm>
              <a:custGeom>
                <a:avLst/>
                <a:gdLst>
                  <a:gd name="T0" fmla="*/ 108 w 117"/>
                  <a:gd name="T1" fmla="*/ 75 h 100"/>
                  <a:gd name="T2" fmla="*/ 72 w 117"/>
                  <a:gd name="T3" fmla="*/ 50 h 100"/>
                  <a:gd name="T4" fmla="*/ 24 w 117"/>
                  <a:gd name="T5" fmla="*/ 9 h 100"/>
                  <a:gd name="T6" fmla="*/ 9 w 117"/>
                  <a:gd name="T7" fmla="*/ 24 h 100"/>
                  <a:gd name="T8" fmla="*/ 60 w 117"/>
                  <a:gd name="T9" fmla="*/ 74 h 100"/>
                  <a:gd name="T10" fmla="*/ 105 w 117"/>
                  <a:gd name="T11" fmla="*/ 95 h 100"/>
                  <a:gd name="T12" fmla="*/ 108 w 117"/>
                  <a:gd name="T13" fmla="*/ 75 h 100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7" h="100">
                    <a:moveTo>
                      <a:pt x="108" y="75"/>
                    </a:moveTo>
                    <a:cubicBezTo>
                      <a:pt x="100" y="71"/>
                      <a:pt x="83" y="58"/>
                      <a:pt x="72" y="50"/>
                    </a:cubicBezTo>
                    <a:cubicBezTo>
                      <a:pt x="55" y="37"/>
                      <a:pt x="39" y="23"/>
                      <a:pt x="24" y="9"/>
                    </a:cubicBezTo>
                    <a:cubicBezTo>
                      <a:pt x="13" y="0"/>
                      <a:pt x="0" y="14"/>
                      <a:pt x="9" y="24"/>
                    </a:cubicBezTo>
                    <a:cubicBezTo>
                      <a:pt x="24" y="42"/>
                      <a:pt x="42" y="58"/>
                      <a:pt x="60" y="74"/>
                    </a:cubicBezTo>
                    <a:cubicBezTo>
                      <a:pt x="73" y="85"/>
                      <a:pt x="87" y="100"/>
                      <a:pt x="105" y="95"/>
                    </a:cubicBezTo>
                    <a:cubicBezTo>
                      <a:pt x="114" y="93"/>
                      <a:pt x="117" y="79"/>
                      <a:pt x="108" y="75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0" name="Freeform 10"/>
              <p:cNvSpPr>
                <a:spLocks/>
              </p:cNvSpPr>
              <p:nvPr/>
            </p:nvSpPr>
            <p:spPr bwMode="auto">
              <a:xfrm>
                <a:off x="8280" y="4425"/>
                <a:ext cx="280" cy="244"/>
              </a:xfrm>
              <a:custGeom>
                <a:avLst/>
                <a:gdLst>
                  <a:gd name="T0" fmla="*/ 110 w 118"/>
                  <a:gd name="T1" fmla="*/ 78 h 103"/>
                  <a:gd name="T2" fmla="*/ 69 w 118"/>
                  <a:gd name="T3" fmla="*/ 50 h 103"/>
                  <a:gd name="T4" fmla="*/ 21 w 118"/>
                  <a:gd name="T5" fmla="*/ 7 h 103"/>
                  <a:gd name="T6" fmla="*/ 7 w 118"/>
                  <a:gd name="T7" fmla="*/ 19 h 103"/>
                  <a:gd name="T8" fmla="*/ 49 w 118"/>
                  <a:gd name="T9" fmla="*/ 66 h 103"/>
                  <a:gd name="T10" fmla="*/ 97 w 118"/>
                  <a:gd name="T11" fmla="*/ 100 h 103"/>
                  <a:gd name="T12" fmla="*/ 110 w 118"/>
                  <a:gd name="T13" fmla="*/ 78 h 10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</a:cxnLst>
                <a:rect l="0" t="0" r="r" b="b"/>
                <a:pathLst>
                  <a:path w="118" h="103">
                    <a:moveTo>
                      <a:pt x="110" y="78"/>
                    </a:moveTo>
                    <a:cubicBezTo>
                      <a:pt x="100" y="66"/>
                      <a:pt x="82" y="59"/>
                      <a:pt x="69" y="50"/>
                    </a:cubicBezTo>
                    <a:cubicBezTo>
                      <a:pt x="51" y="38"/>
                      <a:pt x="36" y="23"/>
                      <a:pt x="21" y="7"/>
                    </a:cubicBezTo>
                    <a:cubicBezTo>
                      <a:pt x="14" y="0"/>
                      <a:pt x="0" y="10"/>
                      <a:pt x="7" y="19"/>
                    </a:cubicBezTo>
                    <a:cubicBezTo>
                      <a:pt x="19" y="36"/>
                      <a:pt x="34" y="51"/>
                      <a:pt x="49" y="66"/>
                    </a:cubicBezTo>
                    <a:cubicBezTo>
                      <a:pt x="62" y="78"/>
                      <a:pt x="80" y="97"/>
                      <a:pt x="97" y="100"/>
                    </a:cubicBezTo>
                    <a:cubicBezTo>
                      <a:pt x="111" y="103"/>
                      <a:pt x="118" y="89"/>
                      <a:pt x="110" y="78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3" name="Freeform 11"/>
              <p:cNvSpPr>
                <a:spLocks/>
              </p:cNvSpPr>
              <p:nvPr/>
            </p:nvSpPr>
            <p:spPr bwMode="auto">
              <a:xfrm>
                <a:off x="8361" y="4254"/>
                <a:ext cx="225" cy="183"/>
              </a:xfrm>
              <a:custGeom>
                <a:avLst/>
                <a:gdLst>
                  <a:gd name="T0" fmla="*/ 85 w 95"/>
                  <a:gd name="T1" fmla="*/ 51 h 77"/>
                  <a:gd name="T2" fmla="*/ 17 w 95"/>
                  <a:gd name="T3" fmla="*/ 6 h 77"/>
                  <a:gd name="T4" fmla="*/ 5 w 95"/>
                  <a:gd name="T5" fmla="*/ 16 h 77"/>
                  <a:gd name="T6" fmla="*/ 43 w 95"/>
                  <a:gd name="T7" fmla="*/ 58 h 77"/>
                  <a:gd name="T8" fmla="*/ 82 w 95"/>
                  <a:gd name="T9" fmla="*/ 73 h 77"/>
                  <a:gd name="T10" fmla="*/ 85 w 95"/>
                  <a:gd name="T11" fmla="*/ 51 h 77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</a:cxnLst>
                <a:rect l="0" t="0" r="r" b="b"/>
                <a:pathLst>
                  <a:path w="95" h="77">
                    <a:moveTo>
                      <a:pt x="85" y="51"/>
                    </a:moveTo>
                    <a:cubicBezTo>
                      <a:pt x="60" y="40"/>
                      <a:pt x="37" y="26"/>
                      <a:pt x="17" y="6"/>
                    </a:cubicBezTo>
                    <a:cubicBezTo>
                      <a:pt x="11" y="0"/>
                      <a:pt x="0" y="8"/>
                      <a:pt x="5" y="16"/>
                    </a:cubicBezTo>
                    <a:cubicBezTo>
                      <a:pt x="14" y="33"/>
                      <a:pt x="28" y="46"/>
                      <a:pt x="43" y="58"/>
                    </a:cubicBezTo>
                    <a:cubicBezTo>
                      <a:pt x="55" y="68"/>
                      <a:pt x="67" y="77"/>
                      <a:pt x="82" y="73"/>
                    </a:cubicBezTo>
                    <a:cubicBezTo>
                      <a:pt x="91" y="70"/>
                      <a:pt x="95" y="56"/>
                      <a:pt x="85" y="51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34" name="Freeform 12"/>
              <p:cNvSpPr>
                <a:spLocks/>
              </p:cNvSpPr>
              <p:nvPr/>
            </p:nvSpPr>
            <p:spPr bwMode="auto">
              <a:xfrm>
                <a:off x="8465" y="4090"/>
                <a:ext cx="256" cy="193"/>
              </a:xfrm>
              <a:custGeom>
                <a:avLst/>
                <a:gdLst>
                  <a:gd name="T0" fmla="*/ 105 w 108"/>
                  <a:gd name="T1" fmla="*/ 57 h 81"/>
                  <a:gd name="T2" fmla="*/ 56 w 108"/>
                  <a:gd name="T3" fmla="*/ 25 h 81"/>
                  <a:gd name="T4" fmla="*/ 8 w 108"/>
                  <a:gd name="T5" fmla="*/ 6 h 81"/>
                  <a:gd name="T6" fmla="*/ 7 w 108"/>
                  <a:gd name="T7" fmla="*/ 6 h 81"/>
                  <a:gd name="T8" fmla="*/ 6 w 108"/>
                  <a:gd name="T9" fmla="*/ 7 h 81"/>
                  <a:gd name="T10" fmla="*/ 6 w 108"/>
                  <a:gd name="T11" fmla="*/ 7 h 81"/>
                  <a:gd name="T12" fmla="*/ 2 w 108"/>
                  <a:gd name="T13" fmla="*/ 15 h 81"/>
                  <a:gd name="T14" fmla="*/ 4 w 108"/>
                  <a:gd name="T15" fmla="*/ 23 h 81"/>
                  <a:gd name="T16" fmla="*/ 12 w 108"/>
                  <a:gd name="T17" fmla="*/ 30 h 81"/>
                  <a:gd name="T18" fmla="*/ 38 w 108"/>
                  <a:gd name="T19" fmla="*/ 49 h 81"/>
                  <a:gd name="T20" fmla="*/ 93 w 108"/>
                  <a:gd name="T21" fmla="*/ 78 h 81"/>
                  <a:gd name="T22" fmla="*/ 105 w 108"/>
                  <a:gd name="T23" fmla="*/ 57 h 8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</a:cxnLst>
                <a:rect l="0" t="0" r="r" b="b"/>
                <a:pathLst>
                  <a:path w="108" h="81">
                    <a:moveTo>
                      <a:pt x="105" y="57"/>
                    </a:moveTo>
                    <a:cubicBezTo>
                      <a:pt x="98" y="41"/>
                      <a:pt x="71" y="33"/>
                      <a:pt x="56" y="25"/>
                    </a:cubicBezTo>
                    <a:cubicBezTo>
                      <a:pt x="45" y="19"/>
                      <a:pt x="21" y="0"/>
                      <a:pt x="8" y="6"/>
                    </a:cubicBezTo>
                    <a:cubicBezTo>
                      <a:pt x="7" y="6"/>
                      <a:pt x="7" y="6"/>
                      <a:pt x="7" y="6"/>
                    </a:cubicBezTo>
                    <a:cubicBezTo>
                      <a:pt x="7" y="6"/>
                      <a:pt x="6" y="6"/>
                      <a:pt x="6" y="7"/>
                    </a:cubicBezTo>
                    <a:cubicBezTo>
                      <a:pt x="6" y="7"/>
                      <a:pt x="6" y="7"/>
                      <a:pt x="6" y="7"/>
                    </a:cubicBezTo>
                    <a:cubicBezTo>
                      <a:pt x="3" y="8"/>
                      <a:pt x="1" y="11"/>
                      <a:pt x="2" y="15"/>
                    </a:cubicBezTo>
                    <a:cubicBezTo>
                      <a:pt x="0" y="9"/>
                      <a:pt x="3" y="21"/>
                      <a:pt x="4" y="23"/>
                    </a:cubicBezTo>
                    <a:cubicBezTo>
                      <a:pt x="5" y="26"/>
                      <a:pt x="9" y="28"/>
                      <a:pt x="12" y="30"/>
                    </a:cubicBezTo>
                    <a:cubicBezTo>
                      <a:pt x="20" y="37"/>
                      <a:pt x="29" y="43"/>
                      <a:pt x="38" y="49"/>
                    </a:cubicBezTo>
                    <a:cubicBezTo>
                      <a:pt x="52" y="58"/>
                      <a:pt x="75" y="81"/>
                      <a:pt x="93" y="78"/>
                    </a:cubicBezTo>
                    <a:cubicBezTo>
                      <a:pt x="101" y="76"/>
                      <a:pt x="108" y="65"/>
                      <a:pt x="105" y="57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6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关于我们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About Us</a:t>
            </a:r>
            <a:endParaRPr lang="fr-FR" altLang="zh-CN" sz="48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3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TextBox 48"/>
          <p:cNvSpPr txBox="1"/>
          <p:nvPr/>
        </p:nvSpPr>
        <p:spPr>
          <a:xfrm>
            <a:off x="10973516" y="3121815"/>
            <a:ext cx="11185568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800" b="1" dirty="0">
                <a:latin typeface="+mn-ea"/>
              </a:rPr>
              <a:t>企业理念</a:t>
            </a:r>
            <a:endParaRPr lang="en-US" sz="8800" b="1" dirty="0">
              <a:latin typeface="+mn-ea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0973516" y="4976018"/>
            <a:ext cx="12281149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此处添加详细文本描述，建议与标题相关并符合整体语言风格，语言描述尽量简洁生动。</a:t>
            </a:r>
            <a:r>
              <a:rPr lang="zh-CN" altLang="en-US" sz="3600" dirty="0">
                <a:latin typeface="+mn-ea"/>
              </a:rPr>
              <a:t>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</a:t>
            </a:r>
            <a:endParaRPr lang="en-US" altLang="zh-CN" sz="3600" dirty="0">
              <a:latin typeface="+mn-ea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</a:endParaRPr>
          </a:p>
          <a:p>
            <a:pPr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</a:rPr>
              <a:t>200</a:t>
            </a:r>
            <a:r>
              <a:rPr lang="zh-CN" altLang="en-US" sz="3600" dirty="0">
                <a:latin typeface="+mn-ea"/>
              </a:rPr>
              <a:t>字以内，据统计每页幻灯片的最好控制在</a:t>
            </a:r>
            <a:r>
              <a:rPr lang="en-US" altLang="zh-CN" sz="3600" dirty="0">
                <a:latin typeface="+mn-ea"/>
              </a:rPr>
              <a:t>5</a:t>
            </a:r>
            <a:r>
              <a:rPr lang="zh-CN" altLang="en-US" sz="3600" dirty="0">
                <a:latin typeface="+mn-ea"/>
              </a:rPr>
              <a:t>分钟之内。此处添加详细文本描述，建议与标题相关并符合整体语言风格，语言描述尽量简洁生动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</a:t>
            </a:r>
            <a:endParaRPr lang="zh-CN" altLang="en-US" sz="3600" dirty="0">
              <a:latin typeface="+mn-ea"/>
            </a:endParaRP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-1" y="6837719"/>
            <a:ext cx="6803224" cy="6879523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8774" y="3491521"/>
            <a:ext cx="2265809" cy="1484497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86379" y="3877480"/>
            <a:ext cx="1903345" cy="143079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758098" y="5959528"/>
            <a:ext cx="2259366" cy="1882805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808540" y="5351141"/>
            <a:ext cx="2263758" cy="2087688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117747" y="9264861"/>
            <a:ext cx="1987375" cy="1651844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2" y="608811"/>
            <a:ext cx="11179195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328587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0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4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1500"/>
                            </p:stCondLst>
                            <p:childTnLst>
                              <p:par>
                                <p:cTn id="26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28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9" fill="hold">
                            <p:stCondLst>
                              <p:cond delay="1750"/>
                            </p:stCondLst>
                            <p:childTnLst>
                              <p:par>
                                <p:cTn id="3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2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2250"/>
                            </p:stCondLst>
                            <p:childTnLst>
                              <p:par>
                                <p:cTn id="3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9" grpId="0"/>
      <p:bldP spid="3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TextBox 31"/>
          <p:cNvSpPr txBox="1"/>
          <p:nvPr/>
        </p:nvSpPr>
        <p:spPr>
          <a:xfrm>
            <a:off x="13389487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设计</a:t>
            </a:r>
            <a:endParaRPr lang="en-US" sz="10401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9603286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研发</a:t>
            </a:r>
            <a:endParaRPr lang="en-US" sz="10401" b="1" dirty="0">
              <a:latin typeface="+mn-ea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6286021"/>
            <a:ext cx="5093878" cy="7431220"/>
          </a:xfrm>
          <a:prstGeom prst="rect">
            <a:avLst/>
          </a:prstGeom>
        </p:spPr>
      </p:pic>
      <p:sp>
        <p:nvSpPr>
          <p:cNvPr id="38" name="TextBox 37"/>
          <p:cNvSpPr txBox="1"/>
          <p:nvPr/>
        </p:nvSpPr>
        <p:spPr>
          <a:xfrm>
            <a:off x="5663845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</a:t>
            </a:r>
            <a:r>
              <a:rPr lang="zh-CN" altLang="en-US" sz="3600" dirty="0" smtClean="0">
                <a:latin typeface="+mn-ea"/>
              </a:rPr>
              <a:t>。此处</a:t>
            </a:r>
            <a:r>
              <a:rPr lang="zh-CN" altLang="en-US" sz="3600" dirty="0">
                <a:latin typeface="+mn-ea"/>
              </a:rPr>
              <a:t>添加详细文本描述，建议与标题相关并符合整体语言风格，语言描述尽量简洁生动。此处添加详细文本描述，建议与</a:t>
            </a:r>
            <a:r>
              <a:rPr lang="zh-CN" altLang="en-US" sz="3600" dirty="0" smtClean="0">
                <a:latin typeface="+mn-ea"/>
              </a:rPr>
              <a:t>标题</a:t>
            </a:r>
            <a:endParaRPr lang="zh-CN" altLang="en-US" sz="3600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11777912" y="5336903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0" name="TextBox 39"/>
          <p:cNvSpPr txBox="1"/>
          <p:nvPr/>
        </p:nvSpPr>
        <p:spPr>
          <a:xfrm>
            <a:off x="17944991" y="5336904"/>
            <a:ext cx="5121011" cy="747897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b="1" dirty="0">
                <a:latin typeface="+mn-ea"/>
              </a:rPr>
              <a:t>此处添加详细文本描述</a:t>
            </a:r>
            <a:r>
              <a:rPr lang="zh-CN" altLang="en-US" sz="3600" dirty="0">
                <a:latin typeface="+mn-ea"/>
              </a:rPr>
              <a:t>，建议与标题相关并符合整体语言风格，语言描述尽量简洁生动。此处添加详细文本描述，建议与标题相关并符合整体语言风格，语言描述尽量简洁生动。此处添加详细文本描述，建议与标题</a:t>
            </a:r>
          </a:p>
        </p:txBody>
      </p:sp>
      <p:sp>
        <p:nvSpPr>
          <p:cNvPr id="41" name="TextBox 40"/>
          <p:cNvSpPr txBox="1"/>
          <p:nvPr/>
        </p:nvSpPr>
        <p:spPr>
          <a:xfrm>
            <a:off x="7328428" y="3063111"/>
            <a:ext cx="3642165" cy="16005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0401" b="1" dirty="0">
                <a:latin typeface="+mn-ea"/>
              </a:rPr>
              <a:t>概念</a:t>
            </a:r>
            <a:endParaRPr lang="en-US" sz="10401" b="1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393559" y="3270038"/>
            <a:ext cx="1561750" cy="1561750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07535" y="3301648"/>
            <a:ext cx="1561750" cy="1561750"/>
          </a:xfrm>
          <a:prstGeom prst="rect">
            <a:avLst/>
          </a:prstGeom>
        </p:spPr>
      </p:pic>
      <p:pic>
        <p:nvPicPr>
          <p:cNvPr id="29" name="Picture 2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667121" y="3298170"/>
            <a:ext cx="1561750" cy="1561750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3431" y="3435516"/>
            <a:ext cx="3336673" cy="2708739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5713" y="6323856"/>
            <a:ext cx="2091088" cy="1697564"/>
          </a:xfrm>
          <a:prstGeom prst="rect">
            <a:avLst/>
          </a:prstGeom>
        </p:spPr>
      </p:pic>
      <p:sp>
        <p:nvSpPr>
          <p:cNvPr id="15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6055703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"/>
                            </p:stCondLst>
                            <p:childTnLst>
                              <p:par>
                                <p:cTn id="14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500"/>
                            </p:stCondLst>
                            <p:childTnLst>
                              <p:par>
                                <p:cTn id="1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75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250"/>
                            </p:stCondLst>
                            <p:childTnLst>
                              <p:par>
                                <p:cTn id="3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500"/>
                            </p:stCondLst>
                            <p:childTnLst>
                              <p:par>
                                <p:cTn id="3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175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000"/>
                            </p:stCondLst>
                            <p:childTnLst>
                              <p:par>
                                <p:cTn id="43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2250"/>
                            </p:stCondLst>
                            <p:childTnLst>
                              <p:par>
                                <p:cTn id="47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9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2500"/>
                            </p:stCondLst>
                            <p:childTnLst>
                              <p:par>
                                <p:cTn id="51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3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6" grpId="0"/>
      <p:bldP spid="38" grpId="0"/>
      <p:bldP spid="39" grpId="0"/>
      <p:bldP spid="40" grpId="0"/>
      <p:bldP spid="41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TextBox 23"/>
          <p:cNvSpPr txBox="1"/>
          <p:nvPr/>
        </p:nvSpPr>
        <p:spPr>
          <a:xfrm>
            <a:off x="6832152" y="2912163"/>
            <a:ext cx="3094361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5334" b="1" dirty="0">
                <a:latin typeface="+mn-ea"/>
              </a:rPr>
              <a:t>团队简介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4617709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8534" b="1" dirty="0">
                <a:latin typeface="+mn-ea"/>
              </a:rPr>
              <a:t>选择我们</a:t>
            </a:r>
            <a:endParaRPr lang="en-US" sz="85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4448588" y="8456483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448588" y="3684729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zh-CN" altLang="en-US" sz="9600" b="1" dirty="0">
                <a:latin typeface="+mn-ea"/>
              </a:rPr>
              <a:t>平面设计</a:t>
            </a:r>
            <a:endParaRPr lang="en-US" sz="9600" b="1" dirty="0">
              <a:latin typeface="+mn-ea"/>
            </a:endParaRPr>
          </a:p>
        </p:txBody>
      </p:sp>
      <p:sp>
        <p:nvSpPr>
          <p:cNvPr id="33" name="TextBox 32"/>
          <p:cNvSpPr txBox="1"/>
          <p:nvPr/>
        </p:nvSpPr>
        <p:spPr>
          <a:xfrm>
            <a:off x="16388050" y="2895037"/>
            <a:ext cx="10134335" cy="92333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6000" b="1" dirty="0">
                <a:latin typeface="+mn-ea"/>
              </a:rPr>
              <a:t>7</a:t>
            </a:r>
            <a:r>
              <a:rPr lang="en-US" altLang="zh-CN" sz="6000" b="1" dirty="0">
                <a:latin typeface="+mn-ea"/>
              </a:rPr>
              <a:t>x24 </a:t>
            </a:r>
            <a:r>
              <a:rPr lang="zh-CN" altLang="en-US" sz="6000" b="1" dirty="0">
                <a:latin typeface="+mn-ea"/>
              </a:rPr>
              <a:t>技术支持</a:t>
            </a:r>
            <a:endParaRPr lang="en-US" sz="6000" b="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6388052" y="3680215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专业设计</a:t>
            </a:r>
            <a:endParaRPr lang="en-US" sz="7467" b="1" dirty="0">
              <a:latin typeface="+mn-ea"/>
            </a:endParaRPr>
          </a:p>
        </p:txBody>
      </p:sp>
      <p:sp>
        <p:nvSpPr>
          <p:cNvPr id="35" name="TextBox 34"/>
          <p:cNvSpPr txBox="1"/>
          <p:nvPr/>
        </p:nvSpPr>
        <p:spPr>
          <a:xfrm>
            <a:off x="16388052" y="4872398"/>
            <a:ext cx="7839521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b="1" dirty="0">
                <a:latin typeface="+mn-ea"/>
              </a:rPr>
              <a:t>最好的营销团队</a:t>
            </a:r>
            <a:endParaRPr lang="en-US" sz="7467" b="1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16388051" y="6545684"/>
            <a:ext cx="5477925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534" b="1" dirty="0">
                <a:latin typeface="+mn-ea"/>
              </a:rPr>
              <a:t>选择成功</a:t>
            </a:r>
            <a:endParaRPr lang="en-US" sz="8534" b="1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6388051" y="8398366"/>
            <a:ext cx="5477925" cy="98488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6400" b="1" dirty="0">
                <a:latin typeface="+mn-ea"/>
              </a:rPr>
              <a:t>高端产品</a:t>
            </a:r>
            <a:endParaRPr lang="en-US" sz="6400" b="1" dirty="0">
              <a:latin typeface="+mn-ea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4272339" y="10175173"/>
            <a:ext cx="5477925" cy="135421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r"/>
            <a:r>
              <a:rPr lang="en-US" sz="8800" b="1" dirty="0">
                <a:latin typeface="+mn-ea"/>
              </a:rPr>
              <a:t>IDEAS</a:t>
            </a:r>
            <a:endParaRPr lang="en-US" sz="12801" b="1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16388051" y="9383316"/>
            <a:ext cx="5477925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科技产品</a:t>
            </a:r>
            <a:endParaRPr lang="en-US" sz="9600" b="1" dirty="0">
              <a:latin typeface="+mn-ea"/>
            </a:endParaRP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4652946"/>
            <a:ext cx="7722100" cy="6278953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80163" y="2833526"/>
            <a:ext cx="2730487" cy="2471676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967406" y="5804859"/>
            <a:ext cx="2303446" cy="2872838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030365" y="9475330"/>
            <a:ext cx="2381094" cy="2963425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288689" y="2895038"/>
            <a:ext cx="421323" cy="9754238"/>
          </a:xfrm>
          <a:prstGeom prst="rect">
            <a:avLst/>
          </a:prstGeom>
        </p:spPr>
      </p:pic>
      <p:pic>
        <p:nvPicPr>
          <p:cNvPr id="48" name="Picture 4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604552" y="2895038"/>
            <a:ext cx="421323" cy="9754238"/>
          </a:xfrm>
          <a:prstGeom prst="rect">
            <a:avLst/>
          </a:prstGeom>
        </p:spPr>
      </p:pic>
      <p:sp>
        <p:nvSpPr>
          <p:cNvPr id="21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0444896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3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7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1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5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3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7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250" fill="hold"/>
                                        <p:tgtEl>
                                          <p:spTgt spid="3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000"/>
                            </p:stCondLst>
                            <p:childTnLst>
                              <p:par>
                                <p:cTn id="55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7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8" dur="25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9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3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4" dur="250" fill="hold"/>
                                        <p:tgtEl>
                                          <p:spTgt spid="4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>
                            <p:stCondLst>
                              <p:cond delay="3500"/>
                            </p:stCondLst>
                            <p:childTnLst>
                              <p:par>
                                <p:cTn id="67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9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70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4" grpId="0"/>
      <p:bldP spid="25" grpId="0"/>
      <p:bldP spid="26" grpId="0"/>
      <p:bldP spid="28" grpId="0"/>
      <p:bldP spid="33" grpId="0"/>
      <p:bldP spid="34" grpId="0"/>
      <p:bldP spid="35" grpId="0"/>
      <p:bldP spid="42" grpId="0"/>
      <p:bldP spid="43" grpId="0"/>
      <p:bldP spid="46" grpId="0"/>
      <p:bldP spid="4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TextBox 34"/>
          <p:cNvSpPr txBox="1"/>
          <p:nvPr/>
        </p:nvSpPr>
        <p:spPr>
          <a:xfrm>
            <a:off x="1103313" y="4437539"/>
            <a:ext cx="10281021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1103313" y="3033162"/>
            <a:ext cx="10895105" cy="123110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8000" b="1" kern="900" spc="-187" dirty="0" smtClean="0">
                <a:latin typeface="+mn-ea"/>
                <a:cs typeface="Open Sans Light" pitchFamily="34" charset="0"/>
              </a:rPr>
              <a:t>办公环境</a:t>
            </a:r>
            <a:endParaRPr lang="en-US" sz="8000" b="1" kern="900" spc="-187" dirty="0">
              <a:latin typeface="+mn-ea"/>
              <a:cs typeface="Open Sans Light" pitchFamily="34" charset="0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103312" y="8295348"/>
            <a:ext cx="10281022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分钟之内。此处添加详细文本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描述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3" name="TextBox 10"/>
          <p:cNvSpPr txBox="1"/>
          <p:nvPr/>
        </p:nvSpPr>
        <p:spPr>
          <a:xfrm>
            <a:off x="1103313" y="593725"/>
            <a:ext cx="11601946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关于我们</a:t>
            </a:r>
            <a:endParaRPr lang="en-US" sz="11500" b="1" dirty="0">
              <a:latin typeface="+mn-ea"/>
            </a:endParaRPr>
          </a:p>
        </p:txBody>
      </p:sp>
      <p:sp>
        <p:nvSpPr>
          <p:cNvPr id="15" name="Freeform 33"/>
          <p:cNvSpPr/>
          <p:nvPr/>
        </p:nvSpPr>
        <p:spPr>
          <a:xfrm>
            <a:off x="11384335" y="-17323"/>
            <a:ext cx="13001254" cy="13734563"/>
          </a:xfrm>
          <a:custGeom>
            <a:avLst/>
            <a:gdLst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251791 w 4863548"/>
              <a:gd name="connsiteY2" fmla="*/ 622852 h 5523951"/>
              <a:gd name="connsiteX3" fmla="*/ 390939 w 4863548"/>
              <a:gd name="connsiteY3" fmla="*/ 907774 h 5523951"/>
              <a:gd name="connsiteX4" fmla="*/ 119270 w 4863548"/>
              <a:gd name="connsiteY4" fmla="*/ 1292087 h 5523951"/>
              <a:gd name="connsiteX5" fmla="*/ 258418 w 4863548"/>
              <a:gd name="connsiteY5" fmla="*/ 1921565 h 5523951"/>
              <a:gd name="connsiteX6" fmla="*/ 450574 w 4863548"/>
              <a:gd name="connsiteY6" fmla="*/ 2425148 h 5523951"/>
              <a:gd name="connsiteX7" fmla="*/ 159026 w 4863548"/>
              <a:gd name="connsiteY7" fmla="*/ 2922104 h 5523951"/>
              <a:gd name="connsiteX8" fmla="*/ 384313 w 4863548"/>
              <a:gd name="connsiteY8" fmla="*/ 3445565 h 5523951"/>
              <a:gd name="connsiteX9" fmla="*/ 530087 w 4863548"/>
              <a:gd name="connsiteY9" fmla="*/ 3869635 h 5523951"/>
              <a:gd name="connsiteX10" fmla="*/ 39757 w 4863548"/>
              <a:gd name="connsiteY10" fmla="*/ 4472609 h 5523951"/>
              <a:gd name="connsiteX11" fmla="*/ 463826 w 4863548"/>
              <a:gd name="connsiteY11" fmla="*/ 5049078 h 5523951"/>
              <a:gd name="connsiteX12" fmla="*/ 530087 w 4863548"/>
              <a:gd name="connsiteY12" fmla="*/ 5148470 h 5523951"/>
              <a:gd name="connsiteX13" fmla="*/ 4863548 w 4863548"/>
              <a:gd name="connsiteY13" fmla="*/ 5141843 h 5523951"/>
              <a:gd name="connsiteX14" fmla="*/ 4863548 w 4863548"/>
              <a:gd name="connsiteY14" fmla="*/ 6626 h 5523951"/>
              <a:gd name="connsiteX15" fmla="*/ 66261 w 4863548"/>
              <a:gd name="connsiteY15" fmla="*/ 0 h 5523951"/>
              <a:gd name="connsiteX0" fmla="*/ 66261 w 4863548"/>
              <a:gd name="connsiteY0" fmla="*/ 0 h 5523951"/>
              <a:gd name="connsiteX1" fmla="*/ 0 w 4863548"/>
              <a:gd name="connsiteY1" fmla="*/ 159026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28838 w 4826125"/>
              <a:gd name="connsiteY0" fmla="*/ 0 h 5523951"/>
              <a:gd name="connsiteX1" fmla="*/ 227621 w 4826125"/>
              <a:gd name="connsiteY1" fmla="*/ 205409 h 5523951"/>
              <a:gd name="connsiteX2" fmla="*/ 2334 w 4826125"/>
              <a:gd name="connsiteY2" fmla="*/ 318052 h 5523951"/>
              <a:gd name="connsiteX3" fmla="*/ 214368 w 4826125"/>
              <a:gd name="connsiteY3" fmla="*/ 622852 h 5523951"/>
              <a:gd name="connsiteX4" fmla="*/ 353516 w 4826125"/>
              <a:gd name="connsiteY4" fmla="*/ 907774 h 5523951"/>
              <a:gd name="connsiteX5" fmla="*/ 81847 w 4826125"/>
              <a:gd name="connsiteY5" fmla="*/ 1292087 h 5523951"/>
              <a:gd name="connsiteX6" fmla="*/ 220995 w 4826125"/>
              <a:gd name="connsiteY6" fmla="*/ 1921565 h 5523951"/>
              <a:gd name="connsiteX7" fmla="*/ 413151 w 4826125"/>
              <a:gd name="connsiteY7" fmla="*/ 2425148 h 5523951"/>
              <a:gd name="connsiteX8" fmla="*/ 121603 w 4826125"/>
              <a:gd name="connsiteY8" fmla="*/ 2922104 h 5523951"/>
              <a:gd name="connsiteX9" fmla="*/ 346890 w 4826125"/>
              <a:gd name="connsiteY9" fmla="*/ 3445565 h 5523951"/>
              <a:gd name="connsiteX10" fmla="*/ 492664 w 4826125"/>
              <a:gd name="connsiteY10" fmla="*/ 3869635 h 5523951"/>
              <a:gd name="connsiteX11" fmla="*/ 2334 w 4826125"/>
              <a:gd name="connsiteY11" fmla="*/ 4472609 h 5523951"/>
              <a:gd name="connsiteX12" fmla="*/ 426403 w 4826125"/>
              <a:gd name="connsiteY12" fmla="*/ 5049078 h 5523951"/>
              <a:gd name="connsiteX13" fmla="*/ 492664 w 4826125"/>
              <a:gd name="connsiteY13" fmla="*/ 5148470 h 5523951"/>
              <a:gd name="connsiteX14" fmla="*/ 4826125 w 4826125"/>
              <a:gd name="connsiteY14" fmla="*/ 5141843 h 5523951"/>
              <a:gd name="connsiteX15" fmla="*/ 4826125 w 4826125"/>
              <a:gd name="connsiteY15" fmla="*/ 6626 h 5523951"/>
              <a:gd name="connsiteX16" fmla="*/ 28838 w 4826125"/>
              <a:gd name="connsiteY16" fmla="*/ 0 h 5523951"/>
              <a:gd name="connsiteX0" fmla="*/ 66261 w 4863548"/>
              <a:gd name="connsiteY0" fmla="*/ 0 h 5523951"/>
              <a:gd name="connsiteX1" fmla="*/ 0 w 4863548"/>
              <a:gd name="connsiteY1" fmla="*/ 192157 h 5523951"/>
              <a:gd name="connsiteX2" fmla="*/ 39757 w 4863548"/>
              <a:gd name="connsiteY2" fmla="*/ 318052 h 5523951"/>
              <a:gd name="connsiteX3" fmla="*/ 251791 w 4863548"/>
              <a:gd name="connsiteY3" fmla="*/ 622852 h 5523951"/>
              <a:gd name="connsiteX4" fmla="*/ 390939 w 4863548"/>
              <a:gd name="connsiteY4" fmla="*/ 907774 h 5523951"/>
              <a:gd name="connsiteX5" fmla="*/ 119270 w 4863548"/>
              <a:gd name="connsiteY5" fmla="*/ 1292087 h 5523951"/>
              <a:gd name="connsiteX6" fmla="*/ 258418 w 4863548"/>
              <a:gd name="connsiteY6" fmla="*/ 1921565 h 5523951"/>
              <a:gd name="connsiteX7" fmla="*/ 450574 w 4863548"/>
              <a:gd name="connsiteY7" fmla="*/ 2425148 h 5523951"/>
              <a:gd name="connsiteX8" fmla="*/ 159026 w 4863548"/>
              <a:gd name="connsiteY8" fmla="*/ 2922104 h 5523951"/>
              <a:gd name="connsiteX9" fmla="*/ 384313 w 4863548"/>
              <a:gd name="connsiteY9" fmla="*/ 3445565 h 5523951"/>
              <a:gd name="connsiteX10" fmla="*/ 530087 w 4863548"/>
              <a:gd name="connsiteY10" fmla="*/ 3869635 h 5523951"/>
              <a:gd name="connsiteX11" fmla="*/ 39757 w 4863548"/>
              <a:gd name="connsiteY11" fmla="*/ 4472609 h 5523951"/>
              <a:gd name="connsiteX12" fmla="*/ 463826 w 4863548"/>
              <a:gd name="connsiteY12" fmla="*/ 5049078 h 5523951"/>
              <a:gd name="connsiteX13" fmla="*/ 530087 w 4863548"/>
              <a:gd name="connsiteY13" fmla="*/ 5148470 h 5523951"/>
              <a:gd name="connsiteX14" fmla="*/ 4863548 w 4863548"/>
              <a:gd name="connsiteY14" fmla="*/ 5141843 h 5523951"/>
              <a:gd name="connsiteX15" fmla="*/ 4863548 w 4863548"/>
              <a:gd name="connsiteY15" fmla="*/ 6626 h 5523951"/>
              <a:gd name="connsiteX16" fmla="*/ 66261 w 4863548"/>
              <a:gd name="connsiteY16" fmla="*/ 0 h 5523951"/>
              <a:gd name="connsiteX0" fmla="*/ 371527 w 5168814"/>
              <a:gd name="connsiteY0" fmla="*/ 0 h 5523951"/>
              <a:gd name="connsiteX1" fmla="*/ 345023 w 5168814"/>
              <a:gd name="connsiteY1" fmla="*/ 318052 h 5523951"/>
              <a:gd name="connsiteX2" fmla="*/ 557057 w 5168814"/>
              <a:gd name="connsiteY2" fmla="*/ 622852 h 5523951"/>
              <a:gd name="connsiteX3" fmla="*/ 696205 w 5168814"/>
              <a:gd name="connsiteY3" fmla="*/ 907774 h 5523951"/>
              <a:gd name="connsiteX4" fmla="*/ 424536 w 5168814"/>
              <a:gd name="connsiteY4" fmla="*/ 1292087 h 5523951"/>
              <a:gd name="connsiteX5" fmla="*/ 563684 w 5168814"/>
              <a:gd name="connsiteY5" fmla="*/ 1921565 h 5523951"/>
              <a:gd name="connsiteX6" fmla="*/ 755840 w 5168814"/>
              <a:gd name="connsiteY6" fmla="*/ 2425148 h 5523951"/>
              <a:gd name="connsiteX7" fmla="*/ 464292 w 5168814"/>
              <a:gd name="connsiteY7" fmla="*/ 2922104 h 5523951"/>
              <a:gd name="connsiteX8" fmla="*/ 689579 w 5168814"/>
              <a:gd name="connsiteY8" fmla="*/ 3445565 h 5523951"/>
              <a:gd name="connsiteX9" fmla="*/ 835353 w 5168814"/>
              <a:gd name="connsiteY9" fmla="*/ 3869635 h 5523951"/>
              <a:gd name="connsiteX10" fmla="*/ 345023 w 5168814"/>
              <a:gd name="connsiteY10" fmla="*/ 4472609 h 5523951"/>
              <a:gd name="connsiteX11" fmla="*/ 769092 w 5168814"/>
              <a:gd name="connsiteY11" fmla="*/ 5049078 h 5523951"/>
              <a:gd name="connsiteX12" fmla="*/ 835353 w 5168814"/>
              <a:gd name="connsiteY12" fmla="*/ 5148470 h 5523951"/>
              <a:gd name="connsiteX13" fmla="*/ 5168814 w 5168814"/>
              <a:gd name="connsiteY13" fmla="*/ 5141843 h 5523951"/>
              <a:gd name="connsiteX14" fmla="*/ 5168814 w 5168814"/>
              <a:gd name="connsiteY14" fmla="*/ 6626 h 5523951"/>
              <a:gd name="connsiteX15" fmla="*/ 371527 w 5168814"/>
              <a:gd name="connsiteY15" fmla="*/ 0 h 5523951"/>
              <a:gd name="connsiteX0" fmla="*/ 93629 w 4890916"/>
              <a:gd name="connsiteY0" fmla="*/ 0 h 5523951"/>
              <a:gd name="connsiteX1" fmla="*/ 67125 w 4890916"/>
              <a:gd name="connsiteY1" fmla="*/ 318052 h 5523951"/>
              <a:gd name="connsiteX2" fmla="*/ 279159 w 4890916"/>
              <a:gd name="connsiteY2" fmla="*/ 622852 h 5523951"/>
              <a:gd name="connsiteX3" fmla="*/ 418307 w 4890916"/>
              <a:gd name="connsiteY3" fmla="*/ 907774 h 5523951"/>
              <a:gd name="connsiteX4" fmla="*/ 146638 w 4890916"/>
              <a:gd name="connsiteY4" fmla="*/ 1292087 h 5523951"/>
              <a:gd name="connsiteX5" fmla="*/ 285786 w 4890916"/>
              <a:gd name="connsiteY5" fmla="*/ 1921565 h 5523951"/>
              <a:gd name="connsiteX6" fmla="*/ 477942 w 4890916"/>
              <a:gd name="connsiteY6" fmla="*/ 2425148 h 5523951"/>
              <a:gd name="connsiteX7" fmla="*/ 186394 w 4890916"/>
              <a:gd name="connsiteY7" fmla="*/ 2922104 h 5523951"/>
              <a:gd name="connsiteX8" fmla="*/ 411681 w 4890916"/>
              <a:gd name="connsiteY8" fmla="*/ 3445565 h 5523951"/>
              <a:gd name="connsiteX9" fmla="*/ 557455 w 4890916"/>
              <a:gd name="connsiteY9" fmla="*/ 3869635 h 5523951"/>
              <a:gd name="connsiteX10" fmla="*/ 67125 w 4890916"/>
              <a:gd name="connsiteY10" fmla="*/ 4472609 h 5523951"/>
              <a:gd name="connsiteX11" fmla="*/ 491194 w 4890916"/>
              <a:gd name="connsiteY11" fmla="*/ 5049078 h 5523951"/>
              <a:gd name="connsiteX12" fmla="*/ 557455 w 4890916"/>
              <a:gd name="connsiteY12" fmla="*/ 5148470 h 5523951"/>
              <a:gd name="connsiteX13" fmla="*/ 4890916 w 4890916"/>
              <a:gd name="connsiteY13" fmla="*/ 5141843 h 5523951"/>
              <a:gd name="connsiteX14" fmla="*/ 4890916 w 4890916"/>
              <a:gd name="connsiteY14" fmla="*/ 6626 h 5523951"/>
              <a:gd name="connsiteX15" fmla="*/ 93629 w 4890916"/>
              <a:gd name="connsiteY15" fmla="*/ 0 h 5523951"/>
              <a:gd name="connsiteX0" fmla="*/ 30834 w 4828121"/>
              <a:gd name="connsiteY0" fmla="*/ 0 h 5523951"/>
              <a:gd name="connsiteX1" fmla="*/ 4330 w 4828121"/>
              <a:gd name="connsiteY1" fmla="*/ 318052 h 5523951"/>
              <a:gd name="connsiteX2" fmla="*/ 216364 w 4828121"/>
              <a:gd name="connsiteY2" fmla="*/ 622852 h 5523951"/>
              <a:gd name="connsiteX3" fmla="*/ 355512 w 4828121"/>
              <a:gd name="connsiteY3" fmla="*/ 907774 h 5523951"/>
              <a:gd name="connsiteX4" fmla="*/ 83843 w 4828121"/>
              <a:gd name="connsiteY4" fmla="*/ 1292087 h 5523951"/>
              <a:gd name="connsiteX5" fmla="*/ 222991 w 4828121"/>
              <a:gd name="connsiteY5" fmla="*/ 1921565 h 5523951"/>
              <a:gd name="connsiteX6" fmla="*/ 415147 w 4828121"/>
              <a:gd name="connsiteY6" fmla="*/ 2425148 h 5523951"/>
              <a:gd name="connsiteX7" fmla="*/ 123599 w 4828121"/>
              <a:gd name="connsiteY7" fmla="*/ 2922104 h 5523951"/>
              <a:gd name="connsiteX8" fmla="*/ 348886 w 4828121"/>
              <a:gd name="connsiteY8" fmla="*/ 3445565 h 5523951"/>
              <a:gd name="connsiteX9" fmla="*/ 494660 w 4828121"/>
              <a:gd name="connsiteY9" fmla="*/ 3869635 h 5523951"/>
              <a:gd name="connsiteX10" fmla="*/ 4330 w 4828121"/>
              <a:gd name="connsiteY10" fmla="*/ 4472609 h 5523951"/>
              <a:gd name="connsiteX11" fmla="*/ 428399 w 4828121"/>
              <a:gd name="connsiteY11" fmla="*/ 5049078 h 5523951"/>
              <a:gd name="connsiteX12" fmla="*/ 494660 w 4828121"/>
              <a:gd name="connsiteY12" fmla="*/ 5148470 h 5523951"/>
              <a:gd name="connsiteX13" fmla="*/ 4828121 w 4828121"/>
              <a:gd name="connsiteY13" fmla="*/ 5141843 h 5523951"/>
              <a:gd name="connsiteX14" fmla="*/ 4828121 w 4828121"/>
              <a:gd name="connsiteY14" fmla="*/ 6626 h 5523951"/>
              <a:gd name="connsiteX15" fmla="*/ 30834 w 482812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54034 w 4865791"/>
              <a:gd name="connsiteY2" fmla="*/ 622852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287165 w 4865791"/>
              <a:gd name="connsiteY2" fmla="*/ 695739 h 5523951"/>
              <a:gd name="connsiteX3" fmla="*/ 393182 w 4865791"/>
              <a:gd name="connsiteY3" fmla="*/ 907774 h 5523951"/>
              <a:gd name="connsiteX4" fmla="*/ 121513 w 4865791"/>
              <a:gd name="connsiteY4" fmla="*/ 1292087 h 5523951"/>
              <a:gd name="connsiteX5" fmla="*/ 260661 w 4865791"/>
              <a:gd name="connsiteY5" fmla="*/ 1921565 h 5523951"/>
              <a:gd name="connsiteX6" fmla="*/ 452817 w 4865791"/>
              <a:gd name="connsiteY6" fmla="*/ 2425148 h 5523951"/>
              <a:gd name="connsiteX7" fmla="*/ 161269 w 4865791"/>
              <a:gd name="connsiteY7" fmla="*/ 2922104 h 5523951"/>
              <a:gd name="connsiteX8" fmla="*/ 386556 w 4865791"/>
              <a:gd name="connsiteY8" fmla="*/ 3445565 h 5523951"/>
              <a:gd name="connsiteX9" fmla="*/ 532330 w 4865791"/>
              <a:gd name="connsiteY9" fmla="*/ 3869635 h 5523951"/>
              <a:gd name="connsiteX10" fmla="*/ 42000 w 4865791"/>
              <a:gd name="connsiteY10" fmla="*/ 4472609 h 5523951"/>
              <a:gd name="connsiteX11" fmla="*/ 466069 w 4865791"/>
              <a:gd name="connsiteY11" fmla="*/ 5049078 h 5523951"/>
              <a:gd name="connsiteX12" fmla="*/ 532330 w 4865791"/>
              <a:gd name="connsiteY12" fmla="*/ 5148470 h 5523951"/>
              <a:gd name="connsiteX13" fmla="*/ 4865791 w 4865791"/>
              <a:gd name="connsiteY13" fmla="*/ 5141843 h 5523951"/>
              <a:gd name="connsiteX14" fmla="*/ 4865791 w 4865791"/>
              <a:gd name="connsiteY14" fmla="*/ 6626 h 5523951"/>
              <a:gd name="connsiteX15" fmla="*/ 68504 w 4865791"/>
              <a:gd name="connsiteY15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1269 w 4865791"/>
              <a:gd name="connsiteY6" fmla="*/ 2922104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32330 w 4865791"/>
              <a:gd name="connsiteY8" fmla="*/ 3869635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386556 w 4865791"/>
              <a:gd name="connsiteY7" fmla="*/ 3445565 h 5523951"/>
              <a:gd name="connsiteX8" fmla="*/ 525704 w 4865791"/>
              <a:gd name="connsiteY8" fmla="*/ 3995530 h 5523951"/>
              <a:gd name="connsiteX9" fmla="*/ 42000 w 4865791"/>
              <a:gd name="connsiteY9" fmla="*/ 4472609 h 5523951"/>
              <a:gd name="connsiteX10" fmla="*/ 466069 w 4865791"/>
              <a:gd name="connsiteY10" fmla="*/ 5049078 h 5523951"/>
              <a:gd name="connsiteX11" fmla="*/ 532330 w 4865791"/>
              <a:gd name="connsiteY11" fmla="*/ 5148470 h 5523951"/>
              <a:gd name="connsiteX12" fmla="*/ 4865791 w 4865791"/>
              <a:gd name="connsiteY12" fmla="*/ 5141843 h 5523951"/>
              <a:gd name="connsiteX13" fmla="*/ 4865791 w 4865791"/>
              <a:gd name="connsiteY13" fmla="*/ 6626 h 5523951"/>
              <a:gd name="connsiteX14" fmla="*/ 68504 w 4865791"/>
              <a:gd name="connsiteY14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42000 w 4865791"/>
              <a:gd name="connsiteY8" fmla="*/ 4472609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466069 w 4865791"/>
              <a:gd name="connsiteY9" fmla="*/ 5049078 h 5523951"/>
              <a:gd name="connsiteX10" fmla="*/ 532330 w 4865791"/>
              <a:gd name="connsiteY10" fmla="*/ 5148470 h 5523951"/>
              <a:gd name="connsiteX11" fmla="*/ 4865791 w 4865791"/>
              <a:gd name="connsiteY11" fmla="*/ 5141843 h 5523951"/>
              <a:gd name="connsiteX12" fmla="*/ 4865791 w 4865791"/>
              <a:gd name="connsiteY12" fmla="*/ 6626 h 5523951"/>
              <a:gd name="connsiteX13" fmla="*/ 68504 w 4865791"/>
              <a:gd name="connsiteY13" fmla="*/ 0 h 5523951"/>
              <a:gd name="connsiteX0" fmla="*/ 68504 w 4865791"/>
              <a:gd name="connsiteY0" fmla="*/ 0 h 5523951"/>
              <a:gd name="connsiteX1" fmla="*/ 42000 w 4865791"/>
              <a:gd name="connsiteY1" fmla="*/ 318052 h 5523951"/>
              <a:gd name="connsiteX2" fmla="*/ 393182 w 4865791"/>
              <a:gd name="connsiteY2" fmla="*/ 907774 h 5523951"/>
              <a:gd name="connsiteX3" fmla="*/ 121513 w 4865791"/>
              <a:gd name="connsiteY3" fmla="*/ 1292087 h 5523951"/>
              <a:gd name="connsiteX4" fmla="*/ 260661 w 4865791"/>
              <a:gd name="connsiteY4" fmla="*/ 1921565 h 5523951"/>
              <a:gd name="connsiteX5" fmla="*/ 452817 w 4865791"/>
              <a:gd name="connsiteY5" fmla="*/ 2425148 h 5523951"/>
              <a:gd name="connsiteX6" fmla="*/ 167895 w 4865791"/>
              <a:gd name="connsiteY6" fmla="*/ 2941983 h 5523951"/>
              <a:gd name="connsiteX7" fmla="*/ 525704 w 4865791"/>
              <a:gd name="connsiteY7" fmla="*/ 3995530 h 5523951"/>
              <a:gd name="connsiteX8" fmla="*/ 35374 w 4865791"/>
              <a:gd name="connsiteY8" fmla="*/ 4558748 h 5523951"/>
              <a:gd name="connsiteX9" fmla="*/ 532330 w 4865791"/>
              <a:gd name="connsiteY9" fmla="*/ 5148470 h 5523951"/>
              <a:gd name="connsiteX10" fmla="*/ 4865791 w 4865791"/>
              <a:gd name="connsiteY10" fmla="*/ 5141843 h 5523951"/>
              <a:gd name="connsiteX11" fmla="*/ 4865791 w 4865791"/>
              <a:gd name="connsiteY11" fmla="*/ 6626 h 5523951"/>
              <a:gd name="connsiteX12" fmla="*/ 68504 w 4865791"/>
              <a:gd name="connsiteY12" fmla="*/ 0 h 5523951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7959"/>
              <a:gd name="connsiteX1" fmla="*/ 42000 w 4865791"/>
              <a:gd name="connsiteY1" fmla="*/ 318052 h 5547959"/>
              <a:gd name="connsiteX2" fmla="*/ 393182 w 4865791"/>
              <a:gd name="connsiteY2" fmla="*/ 907774 h 5547959"/>
              <a:gd name="connsiteX3" fmla="*/ 121513 w 4865791"/>
              <a:gd name="connsiteY3" fmla="*/ 1292087 h 5547959"/>
              <a:gd name="connsiteX4" fmla="*/ 260661 w 4865791"/>
              <a:gd name="connsiteY4" fmla="*/ 1921565 h 5547959"/>
              <a:gd name="connsiteX5" fmla="*/ 452817 w 4865791"/>
              <a:gd name="connsiteY5" fmla="*/ 2425148 h 5547959"/>
              <a:gd name="connsiteX6" fmla="*/ 167895 w 4865791"/>
              <a:gd name="connsiteY6" fmla="*/ 2941983 h 5547959"/>
              <a:gd name="connsiteX7" fmla="*/ 525704 w 4865791"/>
              <a:gd name="connsiteY7" fmla="*/ 3995530 h 5547959"/>
              <a:gd name="connsiteX8" fmla="*/ 35374 w 4865791"/>
              <a:gd name="connsiteY8" fmla="*/ 4538869 h 5547959"/>
              <a:gd name="connsiteX9" fmla="*/ 532330 w 4865791"/>
              <a:gd name="connsiteY9" fmla="*/ 5148470 h 5547959"/>
              <a:gd name="connsiteX10" fmla="*/ 4865791 w 4865791"/>
              <a:gd name="connsiteY10" fmla="*/ 5141843 h 5547959"/>
              <a:gd name="connsiteX11" fmla="*/ 4865791 w 4865791"/>
              <a:gd name="connsiteY11" fmla="*/ 6626 h 5547959"/>
              <a:gd name="connsiteX12" fmla="*/ 68504 w 4865791"/>
              <a:gd name="connsiteY12" fmla="*/ 0 h 5547959"/>
              <a:gd name="connsiteX0" fmla="*/ 68504 w 4865791"/>
              <a:gd name="connsiteY0" fmla="*/ 0 h 5546052"/>
              <a:gd name="connsiteX1" fmla="*/ 42000 w 4865791"/>
              <a:gd name="connsiteY1" fmla="*/ 318052 h 5546052"/>
              <a:gd name="connsiteX2" fmla="*/ 393182 w 4865791"/>
              <a:gd name="connsiteY2" fmla="*/ 907774 h 5546052"/>
              <a:gd name="connsiteX3" fmla="*/ 121513 w 4865791"/>
              <a:gd name="connsiteY3" fmla="*/ 1292087 h 5546052"/>
              <a:gd name="connsiteX4" fmla="*/ 260661 w 4865791"/>
              <a:gd name="connsiteY4" fmla="*/ 1921565 h 5546052"/>
              <a:gd name="connsiteX5" fmla="*/ 452817 w 4865791"/>
              <a:gd name="connsiteY5" fmla="*/ 2425148 h 5546052"/>
              <a:gd name="connsiteX6" fmla="*/ 167895 w 4865791"/>
              <a:gd name="connsiteY6" fmla="*/ 2941983 h 5546052"/>
              <a:gd name="connsiteX7" fmla="*/ 525704 w 4865791"/>
              <a:gd name="connsiteY7" fmla="*/ 3995530 h 5546052"/>
              <a:gd name="connsiteX8" fmla="*/ 35374 w 4865791"/>
              <a:gd name="connsiteY8" fmla="*/ 4538869 h 5546052"/>
              <a:gd name="connsiteX9" fmla="*/ 545582 w 4865791"/>
              <a:gd name="connsiteY9" fmla="*/ 5141843 h 5546052"/>
              <a:gd name="connsiteX10" fmla="*/ 4865791 w 4865791"/>
              <a:gd name="connsiteY10" fmla="*/ 5141843 h 5546052"/>
              <a:gd name="connsiteX11" fmla="*/ 4865791 w 4865791"/>
              <a:gd name="connsiteY11" fmla="*/ 6626 h 5546052"/>
              <a:gd name="connsiteX12" fmla="*/ 68504 w 4865791"/>
              <a:gd name="connsiteY12" fmla="*/ 0 h 5546052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694800"/>
              <a:gd name="connsiteX1" fmla="*/ 42000 w 4865791"/>
              <a:gd name="connsiteY1" fmla="*/ 318052 h 5694800"/>
              <a:gd name="connsiteX2" fmla="*/ 393182 w 4865791"/>
              <a:gd name="connsiteY2" fmla="*/ 907774 h 5694800"/>
              <a:gd name="connsiteX3" fmla="*/ 121513 w 4865791"/>
              <a:gd name="connsiteY3" fmla="*/ 1292087 h 5694800"/>
              <a:gd name="connsiteX4" fmla="*/ 260661 w 4865791"/>
              <a:gd name="connsiteY4" fmla="*/ 1921565 h 5694800"/>
              <a:gd name="connsiteX5" fmla="*/ 452817 w 4865791"/>
              <a:gd name="connsiteY5" fmla="*/ 2425148 h 5694800"/>
              <a:gd name="connsiteX6" fmla="*/ 167895 w 4865791"/>
              <a:gd name="connsiteY6" fmla="*/ 2941983 h 5694800"/>
              <a:gd name="connsiteX7" fmla="*/ 525704 w 4865791"/>
              <a:gd name="connsiteY7" fmla="*/ 3995530 h 5694800"/>
              <a:gd name="connsiteX8" fmla="*/ 35374 w 4865791"/>
              <a:gd name="connsiteY8" fmla="*/ 4538869 h 5694800"/>
              <a:gd name="connsiteX9" fmla="*/ 545582 w 4865791"/>
              <a:gd name="connsiteY9" fmla="*/ 5141843 h 5694800"/>
              <a:gd name="connsiteX10" fmla="*/ 4865791 w 4865791"/>
              <a:gd name="connsiteY10" fmla="*/ 5141843 h 5694800"/>
              <a:gd name="connsiteX11" fmla="*/ 4865791 w 4865791"/>
              <a:gd name="connsiteY11" fmla="*/ 6626 h 5694800"/>
              <a:gd name="connsiteX12" fmla="*/ 68504 w 4865791"/>
              <a:gd name="connsiteY12" fmla="*/ 0 h 5694800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803506"/>
              <a:gd name="connsiteX1" fmla="*/ 42000 w 4865791"/>
              <a:gd name="connsiteY1" fmla="*/ 318052 h 5803506"/>
              <a:gd name="connsiteX2" fmla="*/ 393182 w 4865791"/>
              <a:gd name="connsiteY2" fmla="*/ 907774 h 5803506"/>
              <a:gd name="connsiteX3" fmla="*/ 121513 w 4865791"/>
              <a:gd name="connsiteY3" fmla="*/ 1292087 h 5803506"/>
              <a:gd name="connsiteX4" fmla="*/ 260661 w 4865791"/>
              <a:gd name="connsiteY4" fmla="*/ 1921565 h 5803506"/>
              <a:gd name="connsiteX5" fmla="*/ 452817 w 4865791"/>
              <a:gd name="connsiteY5" fmla="*/ 2425148 h 5803506"/>
              <a:gd name="connsiteX6" fmla="*/ 167895 w 4865791"/>
              <a:gd name="connsiteY6" fmla="*/ 2941983 h 5803506"/>
              <a:gd name="connsiteX7" fmla="*/ 525704 w 4865791"/>
              <a:gd name="connsiteY7" fmla="*/ 3995530 h 5803506"/>
              <a:gd name="connsiteX8" fmla="*/ 35374 w 4865791"/>
              <a:gd name="connsiteY8" fmla="*/ 4538869 h 5803506"/>
              <a:gd name="connsiteX9" fmla="*/ 545582 w 4865791"/>
              <a:gd name="connsiteY9" fmla="*/ 5141843 h 5803506"/>
              <a:gd name="connsiteX10" fmla="*/ 4865791 w 4865791"/>
              <a:gd name="connsiteY10" fmla="*/ 5141843 h 5803506"/>
              <a:gd name="connsiteX11" fmla="*/ 4865791 w 4865791"/>
              <a:gd name="connsiteY11" fmla="*/ 6626 h 5803506"/>
              <a:gd name="connsiteX12" fmla="*/ 68504 w 4865791"/>
              <a:gd name="connsiteY12" fmla="*/ 0 h 5803506"/>
              <a:gd name="connsiteX0" fmla="*/ 68504 w 4865791"/>
              <a:gd name="connsiteY0" fmla="*/ 0 h 5410386"/>
              <a:gd name="connsiteX1" fmla="*/ 42000 w 4865791"/>
              <a:gd name="connsiteY1" fmla="*/ 318052 h 5410386"/>
              <a:gd name="connsiteX2" fmla="*/ 393182 w 4865791"/>
              <a:gd name="connsiteY2" fmla="*/ 907774 h 5410386"/>
              <a:gd name="connsiteX3" fmla="*/ 121513 w 4865791"/>
              <a:gd name="connsiteY3" fmla="*/ 1292087 h 5410386"/>
              <a:gd name="connsiteX4" fmla="*/ 260661 w 4865791"/>
              <a:gd name="connsiteY4" fmla="*/ 1921565 h 5410386"/>
              <a:gd name="connsiteX5" fmla="*/ 452817 w 4865791"/>
              <a:gd name="connsiteY5" fmla="*/ 2425148 h 5410386"/>
              <a:gd name="connsiteX6" fmla="*/ 167895 w 4865791"/>
              <a:gd name="connsiteY6" fmla="*/ 2941983 h 5410386"/>
              <a:gd name="connsiteX7" fmla="*/ 525704 w 4865791"/>
              <a:gd name="connsiteY7" fmla="*/ 3995530 h 5410386"/>
              <a:gd name="connsiteX8" fmla="*/ 35374 w 4865791"/>
              <a:gd name="connsiteY8" fmla="*/ 4538869 h 5410386"/>
              <a:gd name="connsiteX9" fmla="*/ 545582 w 4865791"/>
              <a:gd name="connsiteY9" fmla="*/ 5141843 h 5410386"/>
              <a:gd name="connsiteX10" fmla="*/ 4865791 w 4865791"/>
              <a:gd name="connsiteY10" fmla="*/ 5141843 h 5410386"/>
              <a:gd name="connsiteX11" fmla="*/ 4865791 w 4865791"/>
              <a:gd name="connsiteY11" fmla="*/ 6626 h 5410386"/>
              <a:gd name="connsiteX12" fmla="*/ 68504 w 4865791"/>
              <a:gd name="connsiteY12" fmla="*/ 0 h 5410386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68504 w 4865791"/>
              <a:gd name="connsiteY0" fmla="*/ 0 h 5141843"/>
              <a:gd name="connsiteX1" fmla="*/ 42000 w 4865791"/>
              <a:gd name="connsiteY1" fmla="*/ 318052 h 5141843"/>
              <a:gd name="connsiteX2" fmla="*/ 393182 w 4865791"/>
              <a:gd name="connsiteY2" fmla="*/ 907774 h 5141843"/>
              <a:gd name="connsiteX3" fmla="*/ 121513 w 4865791"/>
              <a:gd name="connsiteY3" fmla="*/ 1292087 h 5141843"/>
              <a:gd name="connsiteX4" fmla="*/ 260661 w 4865791"/>
              <a:gd name="connsiteY4" fmla="*/ 1921565 h 5141843"/>
              <a:gd name="connsiteX5" fmla="*/ 452817 w 4865791"/>
              <a:gd name="connsiteY5" fmla="*/ 2425148 h 5141843"/>
              <a:gd name="connsiteX6" fmla="*/ 167895 w 4865791"/>
              <a:gd name="connsiteY6" fmla="*/ 2941983 h 5141843"/>
              <a:gd name="connsiteX7" fmla="*/ 525704 w 4865791"/>
              <a:gd name="connsiteY7" fmla="*/ 3995530 h 5141843"/>
              <a:gd name="connsiteX8" fmla="*/ 35374 w 4865791"/>
              <a:gd name="connsiteY8" fmla="*/ 4538869 h 5141843"/>
              <a:gd name="connsiteX9" fmla="*/ 545582 w 4865791"/>
              <a:gd name="connsiteY9" fmla="*/ 5141843 h 5141843"/>
              <a:gd name="connsiteX10" fmla="*/ 4865791 w 4865791"/>
              <a:gd name="connsiteY10" fmla="*/ 5141843 h 5141843"/>
              <a:gd name="connsiteX11" fmla="*/ 4865791 w 4865791"/>
              <a:gd name="connsiteY11" fmla="*/ 6626 h 5141843"/>
              <a:gd name="connsiteX12" fmla="*/ 68504 w 4865791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44736 w 4875153"/>
              <a:gd name="connsiteY8" fmla="*/ 4538869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77867 w 4875153"/>
              <a:gd name="connsiteY8" fmla="*/ 4552121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  <a:gd name="connsiteX0" fmla="*/ 77866 w 4875153"/>
              <a:gd name="connsiteY0" fmla="*/ 0 h 5141843"/>
              <a:gd name="connsiteX1" fmla="*/ 51362 w 4875153"/>
              <a:gd name="connsiteY1" fmla="*/ 318052 h 5141843"/>
              <a:gd name="connsiteX2" fmla="*/ 402544 w 4875153"/>
              <a:gd name="connsiteY2" fmla="*/ 907774 h 5141843"/>
              <a:gd name="connsiteX3" fmla="*/ 130875 w 4875153"/>
              <a:gd name="connsiteY3" fmla="*/ 1292087 h 5141843"/>
              <a:gd name="connsiteX4" fmla="*/ 270023 w 4875153"/>
              <a:gd name="connsiteY4" fmla="*/ 1921565 h 5141843"/>
              <a:gd name="connsiteX5" fmla="*/ 462179 w 4875153"/>
              <a:gd name="connsiteY5" fmla="*/ 2425148 h 5141843"/>
              <a:gd name="connsiteX6" fmla="*/ 177257 w 4875153"/>
              <a:gd name="connsiteY6" fmla="*/ 2941983 h 5141843"/>
              <a:gd name="connsiteX7" fmla="*/ 535066 w 4875153"/>
              <a:gd name="connsiteY7" fmla="*/ 3995530 h 5141843"/>
              <a:gd name="connsiteX8" fmla="*/ 104371 w 4875153"/>
              <a:gd name="connsiteY8" fmla="*/ 4558747 h 5141843"/>
              <a:gd name="connsiteX9" fmla="*/ 554944 w 4875153"/>
              <a:gd name="connsiteY9" fmla="*/ 5141843 h 5141843"/>
              <a:gd name="connsiteX10" fmla="*/ 4875153 w 4875153"/>
              <a:gd name="connsiteY10" fmla="*/ 5141843 h 5141843"/>
              <a:gd name="connsiteX11" fmla="*/ 4875153 w 4875153"/>
              <a:gd name="connsiteY11" fmla="*/ 6626 h 5141843"/>
              <a:gd name="connsiteX12" fmla="*/ 77866 w 4875153"/>
              <a:gd name="connsiteY12" fmla="*/ 0 h 514184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4875153" h="5141843">
                <a:moveTo>
                  <a:pt x="77866" y="0"/>
                </a:moveTo>
                <a:cubicBezTo>
                  <a:pt x="-36985" y="144671"/>
                  <a:pt x="-6064" y="214243"/>
                  <a:pt x="51362" y="318052"/>
                </a:cubicBezTo>
                <a:cubicBezTo>
                  <a:pt x="184989" y="522357"/>
                  <a:pt x="402544" y="659296"/>
                  <a:pt x="402544" y="907774"/>
                </a:cubicBezTo>
                <a:cubicBezTo>
                  <a:pt x="404753" y="1069008"/>
                  <a:pt x="294318" y="1071218"/>
                  <a:pt x="130875" y="1292087"/>
                </a:cubicBezTo>
                <a:cubicBezTo>
                  <a:pt x="57988" y="1415774"/>
                  <a:pt x="91118" y="1618973"/>
                  <a:pt x="270023" y="1921565"/>
                </a:cubicBezTo>
                <a:cubicBezTo>
                  <a:pt x="373832" y="2109305"/>
                  <a:pt x="457762" y="2237408"/>
                  <a:pt x="462179" y="2425148"/>
                </a:cubicBezTo>
                <a:cubicBezTo>
                  <a:pt x="451135" y="2650435"/>
                  <a:pt x="214806" y="2802836"/>
                  <a:pt x="177257" y="2941983"/>
                </a:cubicBezTo>
                <a:cubicBezTo>
                  <a:pt x="90013" y="3190461"/>
                  <a:pt x="575927" y="3488635"/>
                  <a:pt x="535066" y="3995530"/>
                </a:cubicBezTo>
                <a:cubicBezTo>
                  <a:pt x="466596" y="4300331"/>
                  <a:pt x="93328" y="4359964"/>
                  <a:pt x="104371" y="4558747"/>
                </a:cubicBezTo>
                <a:cubicBezTo>
                  <a:pt x="97745" y="4781826"/>
                  <a:pt x="313092" y="4869069"/>
                  <a:pt x="554944" y="5141843"/>
                </a:cubicBezTo>
                <a:lnTo>
                  <a:pt x="4875153" y="5141843"/>
                </a:lnTo>
                <a:lnTo>
                  <a:pt x="4875153" y="6626"/>
                </a:lnTo>
                <a:lnTo>
                  <a:pt x="77866" y="0"/>
                </a:lnTo>
                <a:close/>
              </a:path>
            </a:pathLst>
          </a:custGeom>
          <a:blipFill dpi="0" rotWithShape="1"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27665339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TextBox 32"/>
          <p:cNvSpPr txBox="1"/>
          <p:nvPr/>
        </p:nvSpPr>
        <p:spPr>
          <a:xfrm>
            <a:off x="2571084" y="9567079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sz="8534" dirty="0">
              <a:latin typeface="+mn-ea"/>
            </a:endParaRPr>
          </a:p>
        </p:txBody>
      </p:sp>
      <p:sp>
        <p:nvSpPr>
          <p:cNvPr id="42" name="TextBox 41"/>
          <p:cNvSpPr txBox="1"/>
          <p:nvPr/>
        </p:nvSpPr>
        <p:spPr>
          <a:xfrm>
            <a:off x="8163866" y="9554315"/>
            <a:ext cx="4223304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2746428" y="9513154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17845310" y="9554315"/>
            <a:ext cx="5389570" cy="13133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8534" dirty="0">
                <a:latin typeface="+mn-ea"/>
              </a:rPr>
              <a:t>无名氏</a:t>
            </a:r>
            <a:endParaRPr lang="en-US" altLang="zh-CN" sz="8534" dirty="0">
              <a:latin typeface="+mn-ea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2641767" y="10965975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sz="5867" dirty="0">
              <a:latin typeface="+mn-ea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8234549" y="10932647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13400244" y="10891489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18499126" y="10932650"/>
            <a:ext cx="4081938" cy="90287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5867" dirty="0">
                <a:latin typeface="+mn-ea"/>
              </a:rPr>
              <a:t>高级工程师</a:t>
            </a:r>
            <a:endParaRPr lang="en-US" altLang="zh-CN" sz="5867" dirty="0">
              <a:latin typeface="+mn-ea"/>
            </a:endParaRPr>
          </a:p>
        </p:txBody>
      </p:sp>
      <p:sp>
        <p:nvSpPr>
          <p:cNvPr id="24" name="Oval 23"/>
          <p:cNvSpPr/>
          <p:nvPr/>
        </p:nvSpPr>
        <p:spPr>
          <a:xfrm>
            <a:off x="2553411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rgbClr val="FFFF00"/>
              </a:solidFill>
              <a:latin typeface="+mn-ea"/>
            </a:endParaRPr>
          </a:p>
        </p:txBody>
      </p:sp>
      <p:sp>
        <p:nvSpPr>
          <p:cNvPr id="50" name="Oval 49"/>
          <p:cNvSpPr/>
          <p:nvPr/>
        </p:nvSpPr>
        <p:spPr>
          <a:xfrm>
            <a:off x="8146193" y="4912809"/>
            <a:ext cx="4258651" cy="4258645"/>
          </a:xfrm>
          <a:prstGeom prst="ellipse">
            <a:avLst/>
          </a:prstGeom>
          <a:blipFill>
            <a:blip r:embed="rId4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1" name="Oval 50"/>
          <p:cNvSpPr/>
          <p:nvPr/>
        </p:nvSpPr>
        <p:spPr>
          <a:xfrm>
            <a:off x="13182346" y="3251765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sp>
        <p:nvSpPr>
          <p:cNvPr id="52" name="Oval 51"/>
          <p:cNvSpPr/>
          <p:nvPr/>
        </p:nvSpPr>
        <p:spPr>
          <a:xfrm>
            <a:off x="18165489" y="4912809"/>
            <a:ext cx="4258651" cy="4258645"/>
          </a:xfrm>
          <a:prstGeom prst="ellipse">
            <a:avLst/>
          </a:prstGeom>
          <a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>
                      <a14:imgEffect>
                        <a14:colorTemperature colorTemp="53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a:blipFill>
          <a:ln w="1016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solidFill>
                <a:schemeClr val="bg1"/>
              </a:solidFill>
              <a:latin typeface="+mn-ea"/>
            </a:endParaRPr>
          </a:p>
        </p:txBody>
      </p:sp>
      <p:pic>
        <p:nvPicPr>
          <p:cNvPr id="36" name="Picture 3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63246" y="3460639"/>
            <a:ext cx="1936267" cy="1884635"/>
          </a:xfrm>
          <a:prstGeom prst="rect">
            <a:avLst/>
          </a:prstGeom>
        </p:spPr>
      </p:pic>
      <p:pic>
        <p:nvPicPr>
          <p:cNvPr id="37" name="Picture 36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0109" y="3603540"/>
            <a:ext cx="1987903" cy="1807184"/>
          </a:xfrm>
          <a:prstGeom prst="rect">
            <a:avLst/>
          </a:prstGeom>
        </p:spPr>
      </p:pic>
      <p:pic>
        <p:nvPicPr>
          <p:cNvPr id="38" name="Picture 37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5393" y="3657447"/>
            <a:ext cx="1781367" cy="1445747"/>
          </a:xfrm>
          <a:prstGeom prst="rect">
            <a:avLst/>
          </a:prstGeom>
        </p:spPr>
      </p:pic>
      <p:pic>
        <p:nvPicPr>
          <p:cNvPr id="39" name="Picture 38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873980" y="3634692"/>
            <a:ext cx="955225" cy="1768459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18464" y="6671465"/>
            <a:ext cx="942317" cy="800324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35001" y="7886445"/>
            <a:ext cx="916502" cy="1148853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49956" y="6671465"/>
            <a:ext cx="942317" cy="800324"/>
          </a:xfrm>
          <a:prstGeom prst="rect">
            <a:avLst/>
          </a:prstGeom>
        </p:spPr>
      </p:pic>
      <p:pic>
        <p:nvPicPr>
          <p:cNvPr id="53" name="Picture 5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041115" y="6671465"/>
            <a:ext cx="942317" cy="800324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350464" y="348"/>
            <a:ext cx="9436377" cy="6432141"/>
          </a:xfrm>
          <a:prstGeom prst="rect">
            <a:avLst/>
          </a:prstGeom>
        </p:spPr>
      </p:pic>
      <p:sp>
        <p:nvSpPr>
          <p:cNvPr id="26" name="TextBox 10"/>
          <p:cNvSpPr txBox="1"/>
          <p:nvPr/>
        </p:nvSpPr>
        <p:spPr>
          <a:xfrm>
            <a:off x="1107347" y="599332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团队介绍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164404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000"/>
                            </p:stCondLst>
                            <p:childTnLst>
                              <p:par>
                                <p:cTn id="6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250"/>
                            </p:stCondLst>
                            <p:childTnLst>
                              <p:par>
                                <p:cTn id="7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500"/>
                            </p:stCondLst>
                            <p:childTnLst>
                              <p:par>
                                <p:cTn id="7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4750"/>
                            </p:stCondLst>
                            <p:childTnLst>
                              <p:par>
                                <p:cTn id="8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000"/>
                            </p:stCondLst>
                            <p:childTnLst>
                              <p:par>
                                <p:cTn id="85" presetID="2" presetClass="entr" presetSubtype="9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87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8" dur="250" fill="hold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3" grpId="0"/>
      <p:bldP spid="42" grpId="0"/>
      <p:bldP spid="43" grpId="0"/>
      <p:bldP spid="44" grpId="0"/>
      <p:bldP spid="45" grpId="0"/>
      <p:bldP spid="47" grpId="0"/>
      <p:bldP spid="48" grpId="0"/>
      <p:bldP spid="49" grpId="0"/>
      <p:bldP spid="24" grpId="0" animBg="1"/>
      <p:bldP spid="50" grpId="0" animBg="1"/>
      <p:bldP spid="51" grpId="0" animBg="1"/>
      <p:bldP spid="52" grpId="0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8" name="组合 27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29" name="图片 28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30" name="组合 29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31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sp>
            <p:nvSpPr>
              <p:cNvPr id="33" name="Freeform 9"/>
              <p:cNvSpPr>
                <a:spLocks noEditPoints="1"/>
              </p:cNvSpPr>
              <p:nvPr/>
            </p:nvSpPr>
            <p:spPr bwMode="auto">
              <a:xfrm>
                <a:off x="11222763" y="3046431"/>
                <a:ext cx="1972907" cy="1767568"/>
              </a:xfrm>
              <a:custGeom>
                <a:avLst/>
                <a:gdLst>
                  <a:gd name="T0" fmla="*/ 1670 w 1709"/>
                  <a:gd name="T1" fmla="*/ 577 h 1531"/>
                  <a:gd name="T2" fmla="*/ 1413 w 1709"/>
                  <a:gd name="T3" fmla="*/ 439 h 1531"/>
                  <a:gd name="T4" fmla="*/ 1544 w 1709"/>
                  <a:gd name="T5" fmla="*/ 244 h 1531"/>
                  <a:gd name="T6" fmla="*/ 1499 w 1709"/>
                  <a:gd name="T7" fmla="*/ 199 h 1531"/>
                  <a:gd name="T8" fmla="*/ 1124 w 1709"/>
                  <a:gd name="T9" fmla="*/ 324 h 1531"/>
                  <a:gd name="T10" fmla="*/ 1098 w 1709"/>
                  <a:gd name="T11" fmla="*/ 124 h 1531"/>
                  <a:gd name="T12" fmla="*/ 475 w 1709"/>
                  <a:gd name="T13" fmla="*/ 207 h 1531"/>
                  <a:gd name="T14" fmla="*/ 420 w 1709"/>
                  <a:gd name="T15" fmla="*/ 43 h 1531"/>
                  <a:gd name="T16" fmla="*/ 297 w 1709"/>
                  <a:gd name="T17" fmla="*/ 22 h 1531"/>
                  <a:gd name="T18" fmla="*/ 224 w 1709"/>
                  <a:gd name="T19" fmla="*/ 148 h 1531"/>
                  <a:gd name="T20" fmla="*/ 256 w 1709"/>
                  <a:gd name="T21" fmla="*/ 255 h 1531"/>
                  <a:gd name="T22" fmla="*/ 129 w 1709"/>
                  <a:gd name="T23" fmla="*/ 955 h 1531"/>
                  <a:gd name="T24" fmla="*/ 164 w 1709"/>
                  <a:gd name="T25" fmla="*/ 1475 h 1531"/>
                  <a:gd name="T26" fmla="*/ 341 w 1709"/>
                  <a:gd name="T27" fmla="*/ 1158 h 1531"/>
                  <a:gd name="T28" fmla="*/ 385 w 1709"/>
                  <a:gd name="T29" fmla="*/ 698 h 1531"/>
                  <a:gd name="T30" fmla="*/ 423 w 1709"/>
                  <a:gd name="T31" fmla="*/ 705 h 1531"/>
                  <a:gd name="T32" fmla="*/ 784 w 1709"/>
                  <a:gd name="T33" fmla="*/ 611 h 1531"/>
                  <a:gd name="T34" fmla="*/ 921 w 1709"/>
                  <a:gd name="T35" fmla="*/ 682 h 1531"/>
                  <a:gd name="T36" fmla="*/ 922 w 1709"/>
                  <a:gd name="T37" fmla="*/ 756 h 1531"/>
                  <a:gd name="T38" fmla="*/ 1149 w 1709"/>
                  <a:gd name="T39" fmla="*/ 815 h 1531"/>
                  <a:gd name="T40" fmla="*/ 1679 w 1709"/>
                  <a:gd name="T41" fmla="*/ 645 h 1531"/>
                  <a:gd name="T42" fmla="*/ 1670 w 1709"/>
                  <a:gd name="T43" fmla="*/ 577 h 1531"/>
                  <a:gd name="T44" fmla="*/ 218 w 1709"/>
                  <a:gd name="T45" fmla="*/ 1385 h 1531"/>
                  <a:gd name="T46" fmla="*/ 151 w 1709"/>
                  <a:gd name="T47" fmla="*/ 1276 h 1531"/>
                  <a:gd name="T48" fmla="*/ 173 w 1709"/>
                  <a:gd name="T49" fmla="*/ 1081 h 1531"/>
                  <a:gd name="T50" fmla="*/ 230 w 1709"/>
                  <a:gd name="T51" fmla="*/ 782 h 1531"/>
                  <a:gd name="T52" fmla="*/ 301 w 1709"/>
                  <a:gd name="T53" fmla="*/ 286 h 1531"/>
                  <a:gd name="T54" fmla="*/ 376 w 1709"/>
                  <a:gd name="T55" fmla="*/ 289 h 1531"/>
                  <a:gd name="T56" fmla="*/ 218 w 1709"/>
                  <a:gd name="T57" fmla="*/ 1385 h 153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</a:cxnLst>
                <a:rect l="0" t="0" r="r" b="b"/>
                <a:pathLst>
                  <a:path w="1709" h="1531">
                    <a:moveTo>
                      <a:pt x="1670" y="577"/>
                    </a:moveTo>
                    <a:cubicBezTo>
                      <a:pt x="1600" y="547"/>
                      <a:pt x="1316" y="533"/>
                      <a:pt x="1413" y="439"/>
                    </a:cubicBezTo>
                    <a:cubicBezTo>
                      <a:pt x="1476" y="378"/>
                      <a:pt x="1518" y="327"/>
                      <a:pt x="1544" y="244"/>
                    </a:cubicBezTo>
                    <a:cubicBezTo>
                      <a:pt x="1553" y="216"/>
                      <a:pt x="1525" y="194"/>
                      <a:pt x="1499" y="199"/>
                    </a:cubicBezTo>
                    <a:cubicBezTo>
                      <a:pt x="1369" y="228"/>
                      <a:pt x="1252" y="290"/>
                      <a:pt x="1124" y="324"/>
                    </a:cubicBezTo>
                    <a:cubicBezTo>
                      <a:pt x="1163" y="246"/>
                      <a:pt x="1200" y="138"/>
                      <a:pt x="1098" y="124"/>
                    </a:cubicBezTo>
                    <a:cubicBezTo>
                      <a:pt x="910" y="98"/>
                      <a:pt x="657" y="122"/>
                      <a:pt x="475" y="207"/>
                    </a:cubicBezTo>
                    <a:cubicBezTo>
                      <a:pt x="497" y="145"/>
                      <a:pt x="477" y="63"/>
                      <a:pt x="420" y="43"/>
                    </a:cubicBezTo>
                    <a:cubicBezTo>
                      <a:pt x="393" y="3"/>
                      <a:pt x="338" y="0"/>
                      <a:pt x="297" y="22"/>
                    </a:cubicBezTo>
                    <a:cubicBezTo>
                      <a:pt x="252" y="46"/>
                      <a:pt x="229" y="100"/>
                      <a:pt x="224" y="148"/>
                    </a:cubicBezTo>
                    <a:cubicBezTo>
                      <a:pt x="220" y="188"/>
                      <a:pt x="231" y="226"/>
                      <a:pt x="256" y="255"/>
                    </a:cubicBezTo>
                    <a:cubicBezTo>
                      <a:pt x="168" y="462"/>
                      <a:pt x="171" y="744"/>
                      <a:pt x="129" y="955"/>
                    </a:cubicBezTo>
                    <a:cubicBezTo>
                      <a:pt x="106" y="1066"/>
                      <a:pt x="0" y="1411"/>
                      <a:pt x="164" y="1475"/>
                    </a:cubicBezTo>
                    <a:cubicBezTo>
                      <a:pt x="306" y="1531"/>
                      <a:pt x="330" y="1232"/>
                      <a:pt x="341" y="1158"/>
                    </a:cubicBezTo>
                    <a:cubicBezTo>
                      <a:pt x="363" y="1006"/>
                      <a:pt x="372" y="851"/>
                      <a:pt x="385" y="698"/>
                    </a:cubicBezTo>
                    <a:cubicBezTo>
                      <a:pt x="392" y="712"/>
                      <a:pt x="411" y="718"/>
                      <a:pt x="423" y="705"/>
                    </a:cubicBezTo>
                    <a:cubicBezTo>
                      <a:pt x="487" y="639"/>
                      <a:pt x="701" y="622"/>
                      <a:pt x="784" y="611"/>
                    </a:cubicBezTo>
                    <a:cubicBezTo>
                      <a:pt x="839" y="603"/>
                      <a:pt x="960" y="595"/>
                      <a:pt x="921" y="682"/>
                    </a:cubicBezTo>
                    <a:cubicBezTo>
                      <a:pt x="911" y="703"/>
                      <a:pt x="910" y="736"/>
                      <a:pt x="922" y="756"/>
                    </a:cubicBezTo>
                    <a:cubicBezTo>
                      <a:pt x="973" y="843"/>
                      <a:pt x="1064" y="831"/>
                      <a:pt x="1149" y="815"/>
                    </a:cubicBezTo>
                    <a:cubicBezTo>
                      <a:pt x="1326" y="780"/>
                      <a:pt x="1525" y="742"/>
                      <a:pt x="1679" y="645"/>
                    </a:cubicBezTo>
                    <a:cubicBezTo>
                      <a:pt x="1709" y="626"/>
                      <a:pt x="1699" y="589"/>
                      <a:pt x="1670" y="577"/>
                    </a:cubicBezTo>
                    <a:close/>
                    <a:moveTo>
                      <a:pt x="218" y="1385"/>
                    </a:moveTo>
                    <a:cubicBezTo>
                      <a:pt x="179" y="1473"/>
                      <a:pt x="150" y="1305"/>
                      <a:pt x="151" y="1276"/>
                    </a:cubicBezTo>
                    <a:cubicBezTo>
                      <a:pt x="151" y="1211"/>
                      <a:pt x="163" y="1144"/>
                      <a:pt x="173" y="1081"/>
                    </a:cubicBezTo>
                    <a:cubicBezTo>
                      <a:pt x="188" y="981"/>
                      <a:pt x="210" y="882"/>
                      <a:pt x="230" y="782"/>
                    </a:cubicBezTo>
                    <a:cubicBezTo>
                      <a:pt x="263" y="620"/>
                      <a:pt x="264" y="448"/>
                      <a:pt x="301" y="286"/>
                    </a:cubicBezTo>
                    <a:cubicBezTo>
                      <a:pt x="325" y="295"/>
                      <a:pt x="351" y="295"/>
                      <a:pt x="376" y="289"/>
                    </a:cubicBezTo>
                    <a:cubicBezTo>
                      <a:pt x="303" y="645"/>
                      <a:pt x="361" y="1055"/>
                      <a:pt x="218" y="1385"/>
                    </a:cubicBezTo>
                    <a:close/>
                  </a:path>
                </a:pathLst>
              </a:custGeom>
              <a:solidFill>
                <a:schemeClr val="bg1"/>
              </a:solidFill>
              <a:ln>
                <a:noFill/>
              </a:ln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grpSp>
        <p:nvGrpSpPr>
          <p:cNvPr id="4" name="组合 3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10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21" name="Freeform 9"/>
            <p:cNvSpPr>
              <a:spLocks noEditPoints="1"/>
            </p:cNvSpPr>
            <p:nvPr/>
          </p:nvSpPr>
          <p:spPr bwMode="auto">
            <a:xfrm>
              <a:off x="11222763" y="3046431"/>
              <a:ext cx="1972907" cy="1767568"/>
            </a:xfrm>
            <a:custGeom>
              <a:avLst/>
              <a:gdLst>
                <a:gd name="T0" fmla="*/ 1670 w 1709"/>
                <a:gd name="T1" fmla="*/ 577 h 1531"/>
                <a:gd name="T2" fmla="*/ 1413 w 1709"/>
                <a:gd name="T3" fmla="*/ 439 h 1531"/>
                <a:gd name="T4" fmla="*/ 1544 w 1709"/>
                <a:gd name="T5" fmla="*/ 244 h 1531"/>
                <a:gd name="T6" fmla="*/ 1499 w 1709"/>
                <a:gd name="T7" fmla="*/ 199 h 1531"/>
                <a:gd name="T8" fmla="*/ 1124 w 1709"/>
                <a:gd name="T9" fmla="*/ 324 h 1531"/>
                <a:gd name="T10" fmla="*/ 1098 w 1709"/>
                <a:gd name="T11" fmla="*/ 124 h 1531"/>
                <a:gd name="T12" fmla="*/ 475 w 1709"/>
                <a:gd name="T13" fmla="*/ 207 h 1531"/>
                <a:gd name="T14" fmla="*/ 420 w 1709"/>
                <a:gd name="T15" fmla="*/ 43 h 1531"/>
                <a:gd name="T16" fmla="*/ 297 w 1709"/>
                <a:gd name="T17" fmla="*/ 22 h 1531"/>
                <a:gd name="T18" fmla="*/ 224 w 1709"/>
                <a:gd name="T19" fmla="*/ 148 h 1531"/>
                <a:gd name="T20" fmla="*/ 256 w 1709"/>
                <a:gd name="T21" fmla="*/ 255 h 1531"/>
                <a:gd name="T22" fmla="*/ 129 w 1709"/>
                <a:gd name="T23" fmla="*/ 955 h 1531"/>
                <a:gd name="T24" fmla="*/ 164 w 1709"/>
                <a:gd name="T25" fmla="*/ 1475 h 1531"/>
                <a:gd name="T26" fmla="*/ 341 w 1709"/>
                <a:gd name="T27" fmla="*/ 1158 h 1531"/>
                <a:gd name="T28" fmla="*/ 385 w 1709"/>
                <a:gd name="T29" fmla="*/ 698 h 1531"/>
                <a:gd name="T30" fmla="*/ 423 w 1709"/>
                <a:gd name="T31" fmla="*/ 705 h 1531"/>
                <a:gd name="T32" fmla="*/ 784 w 1709"/>
                <a:gd name="T33" fmla="*/ 611 h 1531"/>
                <a:gd name="T34" fmla="*/ 921 w 1709"/>
                <a:gd name="T35" fmla="*/ 682 h 1531"/>
                <a:gd name="T36" fmla="*/ 922 w 1709"/>
                <a:gd name="T37" fmla="*/ 756 h 1531"/>
                <a:gd name="T38" fmla="*/ 1149 w 1709"/>
                <a:gd name="T39" fmla="*/ 815 h 1531"/>
                <a:gd name="T40" fmla="*/ 1679 w 1709"/>
                <a:gd name="T41" fmla="*/ 645 h 1531"/>
                <a:gd name="T42" fmla="*/ 1670 w 1709"/>
                <a:gd name="T43" fmla="*/ 577 h 1531"/>
                <a:gd name="T44" fmla="*/ 218 w 1709"/>
                <a:gd name="T45" fmla="*/ 1385 h 1531"/>
                <a:gd name="T46" fmla="*/ 151 w 1709"/>
                <a:gd name="T47" fmla="*/ 1276 h 1531"/>
                <a:gd name="T48" fmla="*/ 173 w 1709"/>
                <a:gd name="T49" fmla="*/ 1081 h 1531"/>
                <a:gd name="T50" fmla="*/ 230 w 1709"/>
                <a:gd name="T51" fmla="*/ 782 h 1531"/>
                <a:gd name="T52" fmla="*/ 301 w 1709"/>
                <a:gd name="T53" fmla="*/ 286 h 1531"/>
                <a:gd name="T54" fmla="*/ 376 w 1709"/>
                <a:gd name="T55" fmla="*/ 289 h 1531"/>
                <a:gd name="T56" fmla="*/ 218 w 1709"/>
                <a:gd name="T57" fmla="*/ 1385 h 153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</a:cxnLst>
              <a:rect l="0" t="0" r="r" b="b"/>
              <a:pathLst>
                <a:path w="1709" h="1531">
                  <a:moveTo>
                    <a:pt x="1670" y="577"/>
                  </a:moveTo>
                  <a:cubicBezTo>
                    <a:pt x="1600" y="547"/>
                    <a:pt x="1316" y="533"/>
                    <a:pt x="1413" y="439"/>
                  </a:cubicBezTo>
                  <a:cubicBezTo>
                    <a:pt x="1476" y="378"/>
                    <a:pt x="1518" y="327"/>
                    <a:pt x="1544" y="244"/>
                  </a:cubicBezTo>
                  <a:cubicBezTo>
                    <a:pt x="1553" y="216"/>
                    <a:pt x="1525" y="194"/>
                    <a:pt x="1499" y="199"/>
                  </a:cubicBezTo>
                  <a:cubicBezTo>
                    <a:pt x="1369" y="228"/>
                    <a:pt x="1252" y="290"/>
                    <a:pt x="1124" y="324"/>
                  </a:cubicBezTo>
                  <a:cubicBezTo>
                    <a:pt x="1163" y="246"/>
                    <a:pt x="1200" y="138"/>
                    <a:pt x="1098" y="124"/>
                  </a:cubicBezTo>
                  <a:cubicBezTo>
                    <a:pt x="910" y="98"/>
                    <a:pt x="657" y="122"/>
                    <a:pt x="475" y="207"/>
                  </a:cubicBezTo>
                  <a:cubicBezTo>
                    <a:pt x="497" y="145"/>
                    <a:pt x="477" y="63"/>
                    <a:pt x="420" y="43"/>
                  </a:cubicBezTo>
                  <a:cubicBezTo>
                    <a:pt x="393" y="3"/>
                    <a:pt x="338" y="0"/>
                    <a:pt x="297" y="22"/>
                  </a:cubicBezTo>
                  <a:cubicBezTo>
                    <a:pt x="252" y="46"/>
                    <a:pt x="229" y="100"/>
                    <a:pt x="224" y="148"/>
                  </a:cubicBezTo>
                  <a:cubicBezTo>
                    <a:pt x="220" y="188"/>
                    <a:pt x="231" y="226"/>
                    <a:pt x="256" y="255"/>
                  </a:cubicBezTo>
                  <a:cubicBezTo>
                    <a:pt x="168" y="462"/>
                    <a:pt x="171" y="744"/>
                    <a:pt x="129" y="955"/>
                  </a:cubicBezTo>
                  <a:cubicBezTo>
                    <a:pt x="106" y="1066"/>
                    <a:pt x="0" y="1411"/>
                    <a:pt x="164" y="1475"/>
                  </a:cubicBezTo>
                  <a:cubicBezTo>
                    <a:pt x="306" y="1531"/>
                    <a:pt x="330" y="1232"/>
                    <a:pt x="341" y="1158"/>
                  </a:cubicBezTo>
                  <a:cubicBezTo>
                    <a:pt x="363" y="1006"/>
                    <a:pt x="372" y="851"/>
                    <a:pt x="385" y="698"/>
                  </a:cubicBezTo>
                  <a:cubicBezTo>
                    <a:pt x="392" y="712"/>
                    <a:pt x="411" y="718"/>
                    <a:pt x="423" y="705"/>
                  </a:cubicBezTo>
                  <a:cubicBezTo>
                    <a:pt x="487" y="639"/>
                    <a:pt x="701" y="622"/>
                    <a:pt x="784" y="611"/>
                  </a:cubicBezTo>
                  <a:cubicBezTo>
                    <a:pt x="839" y="603"/>
                    <a:pt x="960" y="595"/>
                    <a:pt x="921" y="682"/>
                  </a:cubicBezTo>
                  <a:cubicBezTo>
                    <a:pt x="911" y="703"/>
                    <a:pt x="910" y="736"/>
                    <a:pt x="922" y="756"/>
                  </a:cubicBezTo>
                  <a:cubicBezTo>
                    <a:pt x="973" y="843"/>
                    <a:pt x="1064" y="831"/>
                    <a:pt x="1149" y="815"/>
                  </a:cubicBezTo>
                  <a:cubicBezTo>
                    <a:pt x="1326" y="780"/>
                    <a:pt x="1525" y="742"/>
                    <a:pt x="1679" y="645"/>
                  </a:cubicBezTo>
                  <a:cubicBezTo>
                    <a:pt x="1709" y="626"/>
                    <a:pt x="1699" y="589"/>
                    <a:pt x="1670" y="577"/>
                  </a:cubicBezTo>
                  <a:close/>
                  <a:moveTo>
                    <a:pt x="218" y="1385"/>
                  </a:moveTo>
                  <a:cubicBezTo>
                    <a:pt x="179" y="1473"/>
                    <a:pt x="150" y="1305"/>
                    <a:pt x="151" y="1276"/>
                  </a:cubicBezTo>
                  <a:cubicBezTo>
                    <a:pt x="151" y="1211"/>
                    <a:pt x="163" y="1144"/>
                    <a:pt x="173" y="1081"/>
                  </a:cubicBezTo>
                  <a:cubicBezTo>
                    <a:pt x="188" y="981"/>
                    <a:pt x="210" y="882"/>
                    <a:pt x="230" y="782"/>
                  </a:cubicBezTo>
                  <a:cubicBezTo>
                    <a:pt x="263" y="620"/>
                    <a:pt x="264" y="448"/>
                    <a:pt x="301" y="286"/>
                  </a:cubicBezTo>
                  <a:cubicBezTo>
                    <a:pt x="325" y="295"/>
                    <a:pt x="351" y="295"/>
                    <a:pt x="376" y="289"/>
                  </a:cubicBezTo>
                  <a:cubicBezTo>
                    <a:pt x="303" y="645"/>
                    <a:pt x="361" y="1055"/>
                    <a:pt x="218" y="1385"/>
                  </a:cubicBezTo>
                  <a:close/>
                </a:path>
              </a:pathLst>
            </a:custGeom>
            <a:solidFill>
              <a:schemeClr val="bg1"/>
            </a:solidFill>
            <a:ln>
              <a:noFill/>
            </a:ln>
          </p:spPr>
          <p:txBody>
            <a:bodyPr vert="horz" wrap="square" lIns="91440" tIns="45720" rIns="91440" bIns="45720" numCol="1" anchor="t" anchorCtr="0" compatLnSpc="1">
              <a:prstTxWarp prst="textNoShape">
                <a:avLst/>
              </a:prstTxWarp>
            </a:bodyPr>
            <a:lstStyle/>
            <a:p>
              <a:endParaRPr lang="zh-CN" altLang="en-US"/>
            </a:p>
          </p:txBody>
        </p:sp>
      </p:grpSp>
      <p:sp>
        <p:nvSpPr>
          <p:cNvPr id="34" name="ZoneTexte 2"/>
          <p:cNvSpPr txBox="1"/>
          <p:nvPr/>
        </p:nvSpPr>
        <p:spPr>
          <a:xfrm>
            <a:off x="9238796" y="6236832"/>
            <a:ext cx="6083718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工作流程</a:t>
            </a:r>
            <a:endParaRPr lang="fr-FR" sz="11500" b="1" dirty="0">
              <a:latin typeface="+mn-ea"/>
            </a:endParaRPr>
          </a:p>
        </p:txBody>
      </p:sp>
      <p:sp>
        <p:nvSpPr>
          <p:cNvPr id="3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Work Flow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824258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4" grpId="0"/>
      <p:bldP spid="35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/>
          <p:cNvSpPr txBox="1"/>
          <p:nvPr/>
        </p:nvSpPr>
        <p:spPr>
          <a:xfrm rot="16200000">
            <a:off x="7960662" y="-3817478"/>
            <a:ext cx="10542105" cy="21012932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创意</a:t>
            </a:r>
            <a:endParaRPr lang="en-US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概念设计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开发</a:t>
            </a:r>
            <a:endParaRPr lang="en-US" altLang="zh-CN" sz="8534" b="1" dirty="0">
              <a:latin typeface="+mn-ea"/>
            </a:endParaRPr>
          </a:p>
          <a:p>
            <a:pPr>
              <a:lnSpc>
                <a:spcPct val="400000"/>
              </a:lnSpc>
            </a:pPr>
            <a:r>
              <a:rPr lang="zh-CN" altLang="en-US" sz="8534" b="1" dirty="0">
                <a:latin typeface="+mn-ea"/>
              </a:rPr>
              <a:t>技术支持</a:t>
            </a:r>
            <a:endParaRPr lang="en-US" sz="8534" b="1" dirty="0">
              <a:latin typeface="+mn-ea"/>
            </a:endParaRPr>
          </a:p>
        </p:txBody>
      </p:sp>
      <p:sp>
        <p:nvSpPr>
          <p:cNvPr id="17" name="TextBox 16"/>
          <p:cNvSpPr txBox="1"/>
          <p:nvPr/>
        </p:nvSpPr>
        <p:spPr>
          <a:xfrm rot="15258371">
            <a:off x="2951008" y="49121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数据</a:t>
            </a:r>
            <a:endParaRPr lang="en-US" sz="7467" dirty="0">
              <a:latin typeface="+mn-ea"/>
            </a:endParaRPr>
          </a:p>
        </p:txBody>
      </p:sp>
      <p:sp>
        <p:nvSpPr>
          <p:cNvPr id="18" name="TextBox 17"/>
          <p:cNvSpPr txBox="1"/>
          <p:nvPr/>
        </p:nvSpPr>
        <p:spPr>
          <a:xfrm rot="16359987">
            <a:off x="4629728" y="4717799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研究</a:t>
            </a:r>
            <a:endParaRPr lang="en-US" sz="7467" dirty="0">
              <a:latin typeface="+mn-ea"/>
            </a:endParaRPr>
          </a:p>
        </p:txBody>
      </p:sp>
      <p:sp>
        <p:nvSpPr>
          <p:cNvPr id="19" name="TextBox 18"/>
          <p:cNvSpPr txBox="1"/>
          <p:nvPr/>
        </p:nvSpPr>
        <p:spPr>
          <a:xfrm rot="17105900">
            <a:off x="6202423" y="507121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咨询</a:t>
            </a:r>
            <a:endParaRPr lang="en-US" sz="7467" dirty="0">
              <a:latin typeface="+mn-ea"/>
            </a:endParaRPr>
          </a:p>
        </p:txBody>
      </p:sp>
      <p:sp>
        <p:nvSpPr>
          <p:cNvPr id="20" name="TextBox 19"/>
          <p:cNvSpPr txBox="1"/>
          <p:nvPr/>
        </p:nvSpPr>
        <p:spPr>
          <a:xfrm rot="15268027">
            <a:off x="7550572" y="4267282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平面印刷</a:t>
            </a:r>
            <a:endParaRPr lang="en-US" sz="7467" dirty="0">
              <a:latin typeface="+mn-ea"/>
            </a:endParaRPr>
          </a:p>
        </p:txBody>
      </p:sp>
      <p:sp>
        <p:nvSpPr>
          <p:cNvPr id="21" name="TextBox 20"/>
          <p:cNvSpPr txBox="1"/>
          <p:nvPr/>
        </p:nvSpPr>
        <p:spPr>
          <a:xfrm rot="16395034">
            <a:off x="9229295" y="4055231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网站</a:t>
            </a:r>
            <a:endParaRPr lang="en-US" sz="7467" dirty="0">
              <a:latin typeface="+mn-ea"/>
            </a:endParaRPr>
          </a:p>
        </p:txBody>
      </p:sp>
      <p:sp>
        <p:nvSpPr>
          <p:cNvPr id="22" name="TextBox 21"/>
          <p:cNvSpPr txBox="1"/>
          <p:nvPr/>
        </p:nvSpPr>
        <p:spPr>
          <a:xfrm rot="16999210">
            <a:off x="10731307" y="4337966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视频</a:t>
            </a:r>
            <a:endParaRPr lang="en-US" sz="7467" dirty="0">
              <a:latin typeface="+mn-ea"/>
            </a:endParaRPr>
          </a:p>
        </p:txBody>
      </p:sp>
      <p:sp>
        <p:nvSpPr>
          <p:cNvPr id="23" name="TextBox 22"/>
          <p:cNvSpPr txBox="1"/>
          <p:nvPr/>
        </p:nvSpPr>
        <p:spPr>
          <a:xfrm rot="15514332">
            <a:off x="13195577" y="366247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前段</a:t>
            </a:r>
            <a:endParaRPr lang="en-US" sz="7467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 rot="16540237">
            <a:off x="15108880" y="3558134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后端</a:t>
            </a:r>
            <a:endParaRPr lang="en-US" sz="7467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 rot="15567297">
            <a:off x="17748532" y="5368247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7467" dirty="0">
                <a:latin typeface="+mn-ea"/>
              </a:rPr>
              <a:t>呼叫中心</a:t>
            </a:r>
            <a:endParaRPr lang="en-US" sz="7467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 rot="16469346">
            <a:off x="20787292" y="5130295"/>
            <a:ext cx="5000816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en-US" sz="7467" dirty="0">
                <a:latin typeface="+mn-ea"/>
              </a:rPr>
              <a:t>7</a:t>
            </a:r>
            <a:r>
              <a:rPr lang="en-US" altLang="zh-CN" sz="7467" dirty="0">
                <a:latin typeface="+mn-ea"/>
              </a:rPr>
              <a:t>x24</a:t>
            </a:r>
            <a:r>
              <a:rPr lang="zh-CN" altLang="en-US" sz="7467" dirty="0">
                <a:latin typeface="+mn-ea"/>
              </a:rPr>
              <a:t>小时</a:t>
            </a:r>
            <a:endParaRPr lang="en-US" sz="7467" dirty="0">
              <a:latin typeface="+mn-ea"/>
            </a:endParaRP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2871644"/>
            <a:ext cx="6237763" cy="8954828"/>
          </a:xfrm>
          <a:prstGeom prst="rect">
            <a:avLst/>
          </a:prstGeom>
        </p:spPr>
      </p:pic>
      <p:pic>
        <p:nvPicPr>
          <p:cNvPr id="2" name="Picture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69980" y="10633177"/>
            <a:ext cx="1326862" cy="1326862"/>
          </a:xfrm>
          <a:prstGeom prst="rect">
            <a:avLst/>
          </a:prstGeom>
        </p:spPr>
      </p:pic>
      <p:pic>
        <p:nvPicPr>
          <p:cNvPr id="40" name="Picture 3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10114" y="10633180"/>
            <a:ext cx="1326862" cy="1326862"/>
          </a:xfrm>
          <a:prstGeom prst="rect">
            <a:avLst/>
          </a:prstGeom>
        </p:spPr>
      </p:pic>
      <p:pic>
        <p:nvPicPr>
          <p:cNvPr id="41" name="Picture 4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324372" y="10633177"/>
            <a:ext cx="1326862" cy="1326862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329164" y="10633180"/>
            <a:ext cx="1326862" cy="1326862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84409" y="2922283"/>
            <a:ext cx="1915263" cy="1745887"/>
          </a:xfrm>
          <a:prstGeom prst="rect">
            <a:avLst/>
          </a:prstGeom>
        </p:spPr>
      </p:pic>
      <p:pic>
        <p:nvPicPr>
          <p:cNvPr id="45" name="Picture 44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294279" y="2797520"/>
            <a:ext cx="1773326" cy="197313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128778" y="3041296"/>
            <a:ext cx="941133" cy="1577033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656026" y="3048545"/>
            <a:ext cx="1778012" cy="1487982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工作流程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0686268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5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250"/>
                            </p:stCondLst>
                            <p:childTnLst>
                              <p:par>
                                <p:cTn id="5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9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500"/>
                            </p:stCondLst>
                            <p:childTnLst>
                              <p:par>
                                <p:cTn id="6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3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750"/>
                            </p:stCondLst>
                            <p:childTnLst>
                              <p:par>
                                <p:cTn id="65" presetID="2" presetClass="entr" presetSubtype="1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9" fill="hold">
                            <p:stCondLst>
                              <p:cond delay="4000"/>
                            </p:stCondLst>
                            <p:childTnLst>
                              <p:par>
                                <p:cTn id="7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2" dur="25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4250"/>
                            </p:stCondLst>
                            <p:childTnLst>
                              <p:par>
                                <p:cTn id="74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6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7" fill="hold">
                            <p:stCondLst>
                              <p:cond delay="4500"/>
                            </p:stCondLst>
                            <p:childTnLst>
                              <p:par>
                                <p:cTn id="78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1" fill="hold">
                            <p:stCondLst>
                              <p:cond delay="4750"/>
                            </p:stCondLst>
                            <p:childTnLst>
                              <p:par>
                                <p:cTn id="82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4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  <p:bldP spid="20" grpId="0"/>
      <p:bldP spid="21" grpId="0"/>
      <p:bldP spid="22" grpId="0"/>
      <p:bldP spid="23" grpId="0"/>
      <p:bldP spid="24" grpId="0"/>
      <p:bldP spid="25" grpId="0"/>
      <p:bldP spid="2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4471" y="7913816"/>
            <a:ext cx="8654233" cy="5803426"/>
          </a:xfrm>
          <a:prstGeom prst="rect">
            <a:avLst/>
          </a:prstGeom>
        </p:spPr>
      </p:pic>
      <p:sp>
        <p:nvSpPr>
          <p:cNvPr id="36" name="TextBox 35"/>
          <p:cNvSpPr txBox="1"/>
          <p:nvPr/>
        </p:nvSpPr>
        <p:spPr>
          <a:xfrm>
            <a:off x="2279526" y="8835707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7" name="TextBox 36"/>
          <p:cNvSpPr txBox="1"/>
          <p:nvPr/>
        </p:nvSpPr>
        <p:spPr>
          <a:xfrm>
            <a:off x="10249016" y="6467830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17440993" y="8800363"/>
            <a:ext cx="5636956" cy="135402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2933" b="1" dirty="0">
                <a:latin typeface="+mn-ea"/>
              </a:rPr>
              <a:t>此处添加详细文本描述，建议与标题相关并符合整体语言风格，语言描述尽量简洁生动</a:t>
            </a:r>
            <a:r>
              <a:rPr lang="zh-CN" altLang="en-US" sz="2933" b="1" dirty="0" smtClean="0">
                <a:latin typeface="+mn-ea"/>
              </a:rPr>
              <a:t>。</a:t>
            </a:r>
            <a:endParaRPr lang="en-US" altLang="zh-CN" sz="2933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3940569" y="6788085"/>
            <a:ext cx="3958242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1945401" y="4331856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sz="12801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9013688" y="6664392"/>
            <a:ext cx="3569488" cy="196989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2801" b="1" dirty="0">
                <a:latin typeface="+mn-ea"/>
              </a:rPr>
              <a:t>阶段</a:t>
            </a:r>
            <a:endParaRPr lang="en-US" altLang="zh-CN" sz="12801" b="1" dirty="0">
              <a:latin typeface="+mn-ea"/>
            </a:endParaRPr>
          </a:p>
        </p:txBody>
      </p:sp>
      <p:pic>
        <p:nvPicPr>
          <p:cNvPr id="30" name="Picture 2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6621" y="7038249"/>
            <a:ext cx="1564313" cy="1564313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5651" y="4666388"/>
            <a:ext cx="1564313" cy="1564313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77499" y="7013755"/>
            <a:ext cx="1564313" cy="1564313"/>
          </a:xfrm>
          <a:prstGeom prst="rect">
            <a:avLst/>
          </a:prstGeom>
        </p:spPr>
      </p:pic>
      <p:pic>
        <p:nvPicPr>
          <p:cNvPr id="42" name="Picture 41"/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37753" y="4449114"/>
            <a:ext cx="2144612" cy="2107423"/>
          </a:xfrm>
          <a:prstGeom prst="rect">
            <a:avLst/>
          </a:prstGeom>
        </p:spPr>
      </p:pic>
      <p:pic>
        <p:nvPicPr>
          <p:cNvPr id="43" name="Picture 4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846122" y="1228436"/>
            <a:ext cx="1644899" cy="3140263"/>
          </a:xfrm>
          <a:prstGeom prst="rect">
            <a:avLst/>
          </a:prstGeom>
        </p:spPr>
      </p:pic>
      <p:pic>
        <p:nvPicPr>
          <p:cNvPr id="44" name="Picture 43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8422222" y="4456290"/>
            <a:ext cx="2121319" cy="2121319"/>
          </a:xfrm>
          <a:prstGeom prst="rect">
            <a:avLst/>
          </a:prstGeom>
        </p:spPr>
      </p:pic>
      <p:pic>
        <p:nvPicPr>
          <p:cNvPr id="46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11488" y="5035359"/>
            <a:ext cx="1697473" cy="829299"/>
          </a:xfrm>
          <a:prstGeom prst="rect">
            <a:avLst/>
          </a:prstGeom>
        </p:spPr>
      </p:pic>
      <p:pic>
        <p:nvPicPr>
          <p:cNvPr id="47" name="Picture 46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flipH="1">
            <a:off x="15743520" y="5215865"/>
            <a:ext cx="1697473" cy="829299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69378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3843929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5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250" fill="hold"/>
                                        <p:tgtEl>
                                          <p:spTgt spid="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25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250"/>
                            </p:stCondLst>
                            <p:childTnLst>
                              <p:par>
                                <p:cTn id="2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25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1500"/>
                            </p:stCondLst>
                            <p:childTnLst>
                              <p:par>
                                <p:cTn id="3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750"/>
                            </p:stCondLst>
                            <p:childTnLst>
                              <p:par>
                                <p:cTn id="3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2000"/>
                            </p:stCondLst>
                            <p:childTnLst>
                              <p:par>
                                <p:cTn id="3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2250"/>
                            </p:stCondLst>
                            <p:childTnLst>
                              <p:par>
                                <p:cTn id="43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5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250" fill="hold"/>
                                        <p:tgtEl>
                                          <p:spTgt spid="4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7" dur="25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500"/>
                            </p:stCondLst>
                            <p:childTnLst>
                              <p:par>
                                <p:cTn id="4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2750"/>
                            </p:stCondLst>
                            <p:childTnLst>
                              <p:par>
                                <p:cTn id="5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000"/>
                            </p:stCondLst>
                            <p:childTnLst>
                              <p:par>
                                <p:cTn id="5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250"/>
                            </p:stCondLst>
                            <p:childTnLst>
                              <p:par>
                                <p:cTn id="6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3500"/>
                            </p:stCondLst>
                            <p:childTnLst>
                              <p:par>
                                <p:cTn id="6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6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6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6" grpId="0"/>
      <p:bldP spid="37" grpId="0"/>
      <p:bldP spid="38" grpId="0"/>
      <p:bldP spid="39" grpId="0"/>
      <p:bldP spid="40" grpId="0"/>
      <p:bldP spid="41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8" name="Rectangle 2"/>
          <p:cNvSpPr>
            <a:spLocks/>
          </p:cNvSpPr>
          <p:nvPr/>
        </p:nvSpPr>
        <p:spPr bwMode="auto">
          <a:xfrm>
            <a:off x="10047756" y="705870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43" name="Rectangle 7"/>
          <p:cNvSpPr>
            <a:spLocks/>
          </p:cNvSpPr>
          <p:nvPr/>
        </p:nvSpPr>
        <p:spPr bwMode="auto">
          <a:xfrm>
            <a:off x="1888454" y="4915566"/>
            <a:ext cx="6725088" cy="32387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l"/>
            <a:r>
              <a:rPr lang="zh-CN" altLang="en-US" sz="12801" b="1" dirty="0">
                <a:latin typeface="+mn-ea"/>
                <a:sym typeface="National First Font" charset="0"/>
              </a:rPr>
              <a:t>单击此处添加标题</a:t>
            </a:r>
          </a:p>
        </p:txBody>
      </p:sp>
      <p:sp>
        <p:nvSpPr>
          <p:cNvPr id="14344" name="Line 8"/>
          <p:cNvSpPr>
            <a:spLocks noChangeShapeType="1"/>
          </p:cNvSpPr>
          <p:nvPr/>
        </p:nvSpPr>
        <p:spPr bwMode="auto">
          <a:xfrm rot="10800000" flipH="1">
            <a:off x="8749282" y="3022354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4345" name="Oval 9"/>
          <p:cNvSpPr>
            <a:spLocks/>
          </p:cNvSpPr>
          <p:nvPr/>
        </p:nvSpPr>
        <p:spPr bwMode="auto">
          <a:xfrm>
            <a:off x="14548991" y="5929588"/>
            <a:ext cx="3734043" cy="3734043"/>
          </a:xfrm>
          <a:prstGeom prst="ellipse">
            <a:avLst/>
          </a:prstGeom>
          <a:solidFill>
            <a:schemeClr val="tx1"/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8000" b="1" dirty="0" smtClean="0">
                <a:solidFill>
                  <a:srgbClr val="FFFFFF"/>
                </a:solidFill>
                <a:latin typeface="+mj-lt"/>
                <a:ea typeface="+mj-ea"/>
                <a:cs typeface="National First Font" charset="0"/>
                <a:sym typeface="National First Font" charset="0"/>
              </a:rPr>
              <a:t>项目设计</a:t>
            </a:r>
            <a:endParaRPr lang="en-US" sz="4000" b="1" dirty="0">
              <a:solidFill>
                <a:srgbClr val="FFFFFF"/>
              </a:solidFill>
              <a:latin typeface="+mj-lt"/>
              <a:ea typeface="+mj-ea"/>
              <a:cs typeface="National First Font" charset="0"/>
              <a:sym typeface="National First Font" charset="0"/>
            </a:endParaRPr>
          </a:p>
        </p:txBody>
      </p:sp>
      <p:sp>
        <p:nvSpPr>
          <p:cNvPr id="14346" name="Rectangle 10"/>
          <p:cNvSpPr>
            <a:spLocks/>
          </p:cNvSpPr>
          <p:nvPr/>
        </p:nvSpPr>
        <p:spPr bwMode="auto">
          <a:xfrm>
            <a:off x="3001268" y="9149960"/>
            <a:ext cx="2385268" cy="71570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651" dirty="0" smtClean="0">
                <a:solidFill>
                  <a:srgbClr val="3B3833"/>
                </a:solidFill>
                <a:latin typeface="+mj-lt"/>
                <a:ea typeface="ＭＳ Ｐゴシック" charset="0"/>
                <a:cs typeface="National First Font" charset="0"/>
                <a:sym typeface="National First Font" charset="0"/>
              </a:rPr>
              <a:t>项目介绍</a:t>
            </a:r>
            <a:endParaRPr lang="en-US" sz="4651" dirty="0">
              <a:solidFill>
                <a:srgbClr val="3B3833"/>
              </a:solidFill>
              <a:latin typeface="+mj-lt"/>
              <a:ea typeface="ＭＳ Ｐゴシック" charset="0"/>
              <a:cs typeface="National First Font" charset="0"/>
              <a:sym typeface="National First Font" charset="0"/>
            </a:endParaRPr>
          </a:p>
        </p:txBody>
      </p:sp>
      <p:pic>
        <p:nvPicPr>
          <p:cNvPr id="14347" name="Picture 11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538516" y="4938924"/>
            <a:ext cx="2857687" cy="21313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49" name="Rectangle 13"/>
          <p:cNvSpPr>
            <a:spLocks/>
          </p:cNvSpPr>
          <p:nvPr/>
        </p:nvSpPr>
        <p:spPr bwMode="auto">
          <a:xfrm>
            <a:off x="14855597" y="12154418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0" name="Rectangle 14"/>
          <p:cNvSpPr>
            <a:spLocks/>
          </p:cNvSpPr>
          <p:nvPr/>
        </p:nvSpPr>
        <p:spPr bwMode="auto">
          <a:xfrm>
            <a:off x="15933698" y="2048227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4354" name="Rectangle 18"/>
          <p:cNvSpPr>
            <a:spLocks/>
          </p:cNvSpPr>
          <p:nvPr/>
        </p:nvSpPr>
        <p:spPr bwMode="auto">
          <a:xfrm>
            <a:off x="20521476" y="7363523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5" name="Picture 19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0088138" y="5067977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356" name="Rectangle 20"/>
          <p:cNvSpPr>
            <a:spLocks/>
          </p:cNvSpPr>
          <p:nvPr/>
        </p:nvSpPr>
        <p:spPr bwMode="auto">
          <a:xfrm>
            <a:off x="20681028" y="11383336"/>
            <a:ext cx="2462213" cy="5170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>
              <a:lnSpc>
                <a:spcPct val="70000"/>
              </a:lnSpc>
            </a:pPr>
            <a:r>
              <a:rPr lang="zh-CN" altLang="en-US" sz="48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4357" name="Picture 21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8340187" y="1065429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8" name="Picture 22"/>
          <p:cNvPicPr>
            <a:picLocks noChangeAspect="1" noChangeArrowheads="1"/>
          </p:cNvPicPr>
          <p:nvPr/>
        </p:nvPicPr>
        <p:blipFill>
          <a:blip r:embed="rId6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087845" y="11463113"/>
            <a:ext cx="1683654" cy="12573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359" name="Picture 23"/>
          <p:cNvPicPr>
            <a:picLocks noChangeAspect="1" noChangeArrowheads="1"/>
          </p:cNvPicPr>
          <p:nvPr/>
        </p:nvPicPr>
        <p:blipFill>
          <a:blip r:embed="rId7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5512610" y="2565292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4" name="Picture 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0456022">
            <a:off x="-3583960" y="11036603"/>
            <a:ext cx="8654233" cy="5803426"/>
          </a:xfrm>
          <a:prstGeom prst="rect">
            <a:avLst/>
          </a:prstGeom>
        </p:spPr>
      </p:pic>
      <p:sp>
        <p:nvSpPr>
          <p:cNvPr id="2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29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8490501" y="7122281"/>
            <a:ext cx="1575921" cy="832353"/>
          </a:xfrm>
          <a:prstGeom prst="rect">
            <a:avLst/>
          </a:prstGeom>
        </p:spPr>
      </p:pic>
      <p:pic>
        <p:nvPicPr>
          <p:cNvPr id="30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4202034">
            <a:off x="17755222" y="9635622"/>
            <a:ext cx="1575921" cy="832353"/>
          </a:xfrm>
          <a:prstGeom prst="rect">
            <a:avLst/>
          </a:prstGeom>
        </p:spPr>
      </p:pic>
      <p:pic>
        <p:nvPicPr>
          <p:cNvPr id="31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7121805">
            <a:off x="13840947" y="9971619"/>
            <a:ext cx="1575921" cy="832353"/>
          </a:xfrm>
          <a:prstGeom prst="rect">
            <a:avLst/>
          </a:prstGeom>
        </p:spPr>
      </p:pic>
      <p:pic>
        <p:nvPicPr>
          <p:cNvPr id="32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2493367">
            <a:off x="12742741" y="7179833"/>
            <a:ext cx="1575921" cy="832353"/>
          </a:xfrm>
          <a:prstGeom prst="rect">
            <a:avLst/>
          </a:prstGeom>
        </p:spPr>
      </p:pic>
      <p:pic>
        <p:nvPicPr>
          <p:cNvPr id="33" name="Picture 62"/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8231325">
            <a:off x="14769945" y="4817182"/>
            <a:ext cx="1575921" cy="832353"/>
          </a:xfrm>
          <a:prstGeom prst="rect">
            <a:avLst/>
          </a:prstGeom>
        </p:spPr>
      </p:pic>
      <p:pic>
        <p:nvPicPr>
          <p:cNvPr id="35" name="Picture 45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3533798">
            <a:off x="897214" y="8735309"/>
            <a:ext cx="1697473" cy="8292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6007727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1434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600"/>
                            </p:stCondLst>
                            <p:childTnLst>
                              <p:par>
                                <p:cTn id="1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50" fill="hold"/>
                                        <p:tgtEl>
                                          <p:spTgt spid="3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850"/>
                            </p:stCondLst>
                            <p:childTnLst>
                              <p:par>
                                <p:cTn id="16" presetID="17" presetClass="entr" presetSubtype="10" fill="hold" grpId="0" nodeType="afterEffect">
                                  <p:stCondLst>
                                    <p:cond delay="10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75" fill="hold"/>
                                        <p:tgtEl>
                                          <p:spTgt spid="1434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2150"/>
                            </p:stCondLst>
                            <p:childTnLst>
                              <p:par>
                                <p:cTn id="2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3" dur="500"/>
                                        <p:tgtEl>
                                          <p:spTgt spid="143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 nodeType="clickPar">
                      <p:stCondLst>
                        <p:cond delay="indefinite"/>
                      </p:stCondLst>
                      <p:childTnLst>
                        <p:par>
                          <p:cTn id="25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26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1434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 nodeType="afterGroup">
                            <p:stCondLst>
                              <p:cond delay="1500"/>
                            </p:stCondLst>
                            <p:childTnLst>
                              <p:par>
                                <p:cTn id="3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75" fill="hold"/>
                                        <p:tgtEl>
                                          <p:spTgt spid="1433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 nodeType="afterGroup">
                            <p:stCondLst>
                              <p:cond delay="2300"/>
                            </p:stCondLst>
                            <p:childTnLst>
                              <p:par>
                                <p:cTn id="4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800"/>
                            </p:stCondLst>
                            <p:childTnLst>
                              <p:par>
                                <p:cTn id="46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3300"/>
                            </p:stCondLst>
                            <p:childTnLst>
                              <p:par>
                                <p:cTn id="5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2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75" fill="hold"/>
                                        <p:tgtEl>
                                          <p:spTgt spid="1435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4" fill="hold">
                            <p:stCondLst>
                              <p:cond delay="3600"/>
                            </p:stCondLst>
                            <p:childTnLst>
                              <p:par>
                                <p:cTn id="5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8" fill="hold">
                            <p:stCondLst>
                              <p:cond delay="4100"/>
                            </p:stCondLst>
                            <p:childTnLst>
                              <p:par>
                                <p:cTn id="59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1" fill="hold" nodeType="afterGroup">
                            <p:stCondLst>
                              <p:cond delay="4600"/>
                            </p:stCondLst>
                            <p:childTnLst>
                              <p:par>
                                <p:cTn id="62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4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5" dur="75" fill="hold"/>
                                        <p:tgtEl>
                                          <p:spTgt spid="1435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6" fill="hold" nodeType="afterGroup">
                            <p:stCondLst>
                              <p:cond delay="4900"/>
                            </p:stCondLst>
                            <p:childTnLst>
                              <p:par>
                                <p:cTn id="6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0" fill="hold">
                            <p:stCondLst>
                              <p:cond delay="5400"/>
                            </p:stCondLst>
                            <p:childTnLst>
                              <p:par>
                                <p:cTn id="71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900"/>
                            </p:stCondLst>
                            <p:childTnLst>
                              <p:par>
                                <p:cTn id="74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6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7" dur="75" fill="hold"/>
                                        <p:tgtEl>
                                          <p:spTgt spid="1435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8" fill="hold">
                            <p:stCondLst>
                              <p:cond delay="6200"/>
                            </p:stCondLst>
                            <p:childTnLst>
                              <p:par>
                                <p:cTn id="7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81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2" fill="hold" nodeType="afterGroup">
                            <p:stCondLst>
                              <p:cond delay="6700"/>
                            </p:stCondLst>
                            <p:childTnLst>
                              <p:par>
                                <p:cTn id="83" presetID="1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43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5" fill="hold" nodeType="afterGroup">
                            <p:stCondLst>
                              <p:cond delay="7200"/>
                            </p:stCondLst>
                            <p:childTnLst>
                              <p:par>
                                <p:cTn id="86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8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3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8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9" dur="75" fill="hold"/>
                                        <p:tgtEl>
                                          <p:spTgt spid="1434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0" fill="hold">
                            <p:stCondLst>
                              <p:cond delay="8000"/>
                            </p:stCondLst>
                            <p:childTnLst>
                              <p:par>
                                <p:cTn id="91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93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4" dur="250" fill="hold"/>
                                        <p:tgtEl>
                                          <p:spTgt spid="2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338" grpId="0" autoUpdateAnimBg="0"/>
      <p:bldP spid="14343" grpId="0" autoUpdateAnimBg="0"/>
      <p:bldP spid="14344" grpId="0" animBg="1"/>
      <p:bldP spid="14345" grpId="0" animBg="1" autoUpdateAnimBg="0"/>
      <p:bldP spid="14346" grpId="0" autoUpdateAnimBg="0"/>
      <p:bldP spid="14349" grpId="0" autoUpdateAnimBg="0"/>
      <p:bldP spid="14350" grpId="0" autoUpdateAnimBg="0"/>
      <p:bldP spid="14354" grpId="0" autoUpdateAnimBg="0"/>
      <p:bldP spid="14356" grpId="0" autoUpdateAnimBg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1" name="Line 1"/>
          <p:cNvSpPr>
            <a:spLocks noChangeShapeType="1"/>
          </p:cNvSpPr>
          <p:nvPr/>
        </p:nvSpPr>
        <p:spPr bwMode="auto">
          <a:xfrm rot="10800000" flipH="1">
            <a:off x="6890085" y="3129916"/>
            <a:ext cx="0" cy="7570485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2" name="Line 2"/>
          <p:cNvSpPr>
            <a:spLocks noChangeShapeType="1"/>
          </p:cNvSpPr>
          <p:nvPr/>
        </p:nvSpPr>
        <p:spPr bwMode="auto">
          <a:xfrm rot="10800000" flipH="1">
            <a:off x="12186331" y="3041803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pic>
        <p:nvPicPr>
          <p:cNvPr id="15363" name="Picture 3"/>
          <p:cNvPicPr>
            <a:picLocks noChangeAspect="1" noChangeArrowheads="1"/>
          </p:cNvPicPr>
          <p:nvPr/>
        </p:nvPicPr>
        <p:blipFill>
          <a:blip r:embed="rId3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8428474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4" name="Rectangle 4"/>
          <p:cNvSpPr>
            <a:spLocks/>
          </p:cNvSpPr>
          <p:nvPr/>
        </p:nvSpPr>
        <p:spPr bwMode="auto">
          <a:xfrm>
            <a:off x="7794187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65" name="Picture 5"/>
          <p:cNvPicPr>
            <a:picLocks noChangeAspect="1" noChangeArrowheads="1"/>
          </p:cNvPicPr>
          <p:nvPr/>
        </p:nvPicPr>
        <p:blipFill>
          <a:blip r:embed="rId4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3839026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5366" name="Picture 6"/>
          <p:cNvPicPr>
            <a:picLocks noChangeAspect="1" noChangeArrowheads="1"/>
          </p:cNvPicPr>
          <p:nvPr/>
        </p:nvPicPr>
        <p:blipFill>
          <a:blip r:embed="rId5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3132228" y="5880436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67" name="Rectangle 7"/>
          <p:cNvSpPr>
            <a:spLocks/>
          </p:cNvSpPr>
          <p:nvPr/>
        </p:nvSpPr>
        <p:spPr bwMode="auto">
          <a:xfrm>
            <a:off x="249317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68" name="Line 8"/>
          <p:cNvSpPr>
            <a:spLocks noChangeShapeType="1"/>
          </p:cNvSpPr>
          <p:nvPr/>
        </p:nvSpPr>
        <p:spPr bwMode="auto">
          <a:xfrm rot="10800000" flipH="1">
            <a:off x="17634984" y="3079905"/>
            <a:ext cx="0" cy="7568106"/>
          </a:xfrm>
          <a:prstGeom prst="line">
            <a:avLst/>
          </a:prstGeom>
          <a:noFill/>
          <a:ln w="25400" cap="flat">
            <a:solidFill>
              <a:srgbClr val="3B383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15369" name="Rectangle 9"/>
          <p:cNvSpPr>
            <a:spLocks/>
          </p:cNvSpPr>
          <p:nvPr/>
        </p:nvSpPr>
        <p:spPr bwMode="auto">
          <a:xfrm>
            <a:off x="13219028" y="8110843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5371" name="Picture 11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9306732" y="6128103"/>
            <a:ext cx="2400458" cy="179081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5372" name="Rectangle 12"/>
          <p:cNvSpPr>
            <a:spLocks/>
          </p:cNvSpPr>
          <p:nvPr/>
        </p:nvSpPr>
        <p:spPr bwMode="auto">
          <a:xfrm>
            <a:off x="18814139" y="8187048"/>
            <a:ext cx="3666506" cy="12926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square" lIns="0" tIns="0" rIns="0" bIns="0" anchor="ctr">
            <a:spAutoFit/>
          </a:bodyPr>
          <a:lstStyle/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4200" b="1" dirty="0"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200" b="1" dirty="0"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15376" name="Oval 16"/>
          <p:cNvSpPr>
            <a:spLocks/>
          </p:cNvSpPr>
          <p:nvPr/>
        </p:nvSpPr>
        <p:spPr bwMode="auto">
          <a:xfrm>
            <a:off x="19249578" y="10243170"/>
            <a:ext cx="2781482" cy="2781482"/>
          </a:xfrm>
          <a:prstGeom prst="ellipse">
            <a:avLst/>
          </a:pr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</a:t>
            </a:r>
            <a:endParaRPr lang="en-US" altLang="zh-CN" sz="4800" b="1" dirty="0" smtClean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4800" b="1" dirty="0" smtClean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标题</a:t>
            </a:r>
            <a:endParaRPr lang="zh-CN" altLang="en-US" sz="4800" b="1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</p:txBody>
      </p:sp>
      <p:pic>
        <p:nvPicPr>
          <p:cNvPr id="15378" name="Picture 18"/>
          <p:cNvPicPr>
            <a:picLocks noChangeAspect="1" noChangeArrowheads="1"/>
          </p:cNvPicPr>
          <p:nvPr/>
        </p:nvPicPr>
        <p:blipFill>
          <a:blip r:embed="rId7" cstate="print">
            <a:biLevel thresh="75000"/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22003181" y="6496370"/>
            <a:ext cx="1352637" cy="10097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grpSp>
        <p:nvGrpSpPr>
          <p:cNvPr id="15379" name="Group 19"/>
          <p:cNvGrpSpPr>
            <a:grpSpLocks/>
          </p:cNvGrpSpPr>
          <p:nvPr/>
        </p:nvGrpSpPr>
        <p:grpSpPr bwMode="auto">
          <a:xfrm>
            <a:off x="20418848" y="6109053"/>
            <a:ext cx="1543151" cy="1524099"/>
            <a:chOff x="0" y="0"/>
            <a:chExt cx="648" cy="640"/>
          </a:xfrm>
        </p:grpSpPr>
        <p:grpSp>
          <p:nvGrpSpPr>
            <p:cNvPr id="15380" name="Group 20"/>
            <p:cNvGrpSpPr>
              <a:grpSpLocks/>
            </p:cNvGrpSpPr>
            <p:nvPr/>
          </p:nvGrpSpPr>
          <p:grpSpPr bwMode="auto">
            <a:xfrm rot="-3799141">
              <a:off x="88" y="75"/>
              <a:ext cx="471" cy="489"/>
              <a:chOff x="0" y="0"/>
              <a:chExt cx="470" cy="489"/>
            </a:xfrm>
          </p:grpSpPr>
          <p:sp>
            <p:nvSpPr>
              <p:cNvPr id="15381" name="AutoShape 21"/>
              <p:cNvSpPr>
                <a:spLocks/>
              </p:cNvSpPr>
              <p:nvPr/>
            </p:nvSpPr>
            <p:spPr bwMode="auto">
              <a:xfrm rot="-1706179">
                <a:off x="107" y="-1"/>
                <a:ext cx="143" cy="487"/>
              </a:xfrm>
              <a:custGeom>
                <a:avLst/>
                <a:gdLst/>
                <a:ahLst/>
                <a:cxnLst/>
                <a:rect l="0" t="0" r="r" b="b"/>
                <a:pathLst>
                  <a:path w="16625" h="21335">
                    <a:moveTo>
                      <a:pt x="1741" y="31"/>
                    </a:moveTo>
                    <a:cubicBezTo>
                      <a:pt x="-2125" y="10996"/>
                      <a:pt x="6364" y="18402"/>
                      <a:pt x="19475" y="21631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ysDot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  <p:sp>
            <p:nvSpPr>
              <p:cNvPr id="15382" name="AutoShape 22"/>
              <p:cNvSpPr>
                <a:spLocks/>
              </p:cNvSpPr>
              <p:nvPr/>
            </p:nvSpPr>
            <p:spPr bwMode="auto">
              <a:xfrm rot="-4354460">
                <a:off x="341" y="362"/>
                <a:ext cx="102" cy="124"/>
              </a:xfrm>
              <a:custGeom>
                <a:avLst/>
                <a:gdLst/>
                <a:ahLst/>
                <a:cxnLst/>
                <a:rect l="0" t="0" r="r" b="b"/>
                <a:pathLst>
                  <a:path w="21559" h="20691">
                    <a:moveTo>
                      <a:pt x="0" y="0"/>
                    </a:moveTo>
                    <a:cubicBezTo>
                      <a:pt x="5347" y="12912"/>
                      <a:pt x="13058" y="21600"/>
                      <a:pt x="13866" y="20904"/>
                    </a:cubicBezTo>
                    <a:cubicBezTo>
                      <a:pt x="14675" y="20208"/>
                      <a:pt x="15816" y="2438"/>
                      <a:pt x="21600" y="1837"/>
                    </a:cubicBezTo>
                  </a:path>
                </a:pathLst>
              </a:custGeom>
              <a:noFill/>
              <a:ln w="19050" cap="flat">
                <a:solidFill>
                  <a:srgbClr val="232323"/>
                </a:solidFill>
                <a:prstDash val="solid"/>
                <a:miter lim="800000"/>
                <a:headEnd type="none" w="med" len="med"/>
                <a:tailEnd type="none" w="med" len="med"/>
              </a:ln>
              <a:extLst>
                <a:ext uri="{909E8E84-426E-40dd-AFC4-6F175D3DCCD1}">
                  <a14:hiddenFill xmlns=""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  <p:txBody>
              <a:bodyPr lIns="0" tIns="0" rIns="0" bIns="0"/>
              <a:lstStyle/>
              <a:p>
                <a:endParaRPr lang="fr-FR" sz="2701"/>
              </a:p>
            </p:txBody>
          </p:sp>
        </p:grpSp>
        <p:sp>
          <p:nvSpPr>
            <p:cNvPr id="15383" name="AutoShape 23"/>
            <p:cNvSpPr>
              <a:spLocks/>
            </p:cNvSpPr>
            <p:nvPr/>
          </p:nvSpPr>
          <p:spPr bwMode="auto">
            <a:xfrm rot="-6627170">
              <a:off x="302" y="352"/>
              <a:ext cx="175" cy="235"/>
            </a:xfrm>
            <a:custGeom>
              <a:avLst/>
              <a:gdLst/>
              <a:ahLst/>
              <a:cxnLst/>
              <a:rect l="0" t="0" r="r" b="b"/>
              <a:pathLst>
                <a:path w="20234" h="20875">
                  <a:moveTo>
                    <a:pt x="20234" y="-725"/>
                  </a:moveTo>
                  <a:cubicBezTo>
                    <a:pt x="13849" y="13569"/>
                    <a:pt x="7508" y="16680"/>
                    <a:pt x="-1366" y="20875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ysDot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  <p:sp>
          <p:nvSpPr>
            <p:cNvPr id="15384" name="AutoShape 24"/>
            <p:cNvSpPr>
              <a:spLocks/>
            </p:cNvSpPr>
            <p:nvPr/>
          </p:nvSpPr>
          <p:spPr bwMode="auto">
            <a:xfrm rot="-4104904">
              <a:off x="496" y="459"/>
              <a:ext cx="102" cy="124"/>
            </a:xfrm>
            <a:custGeom>
              <a:avLst/>
              <a:gdLst/>
              <a:ahLst/>
              <a:cxnLst/>
              <a:rect l="0" t="0" r="r" b="b"/>
              <a:pathLst>
                <a:path w="21558" h="20690">
                  <a:moveTo>
                    <a:pt x="21558" y="-414"/>
                  </a:moveTo>
                  <a:cubicBezTo>
                    <a:pt x="16209" y="12498"/>
                    <a:pt x="8498" y="21186"/>
                    <a:pt x="7689" y="20490"/>
                  </a:cubicBezTo>
                  <a:cubicBezTo>
                    <a:pt x="6881" y="19794"/>
                    <a:pt x="5741" y="2025"/>
                    <a:pt x="-42" y="1424"/>
                  </a:cubicBezTo>
                </a:path>
              </a:pathLst>
            </a:custGeom>
            <a:noFill/>
            <a:ln w="19050" cap="flat">
              <a:solidFill>
                <a:srgbClr val="3B3833"/>
              </a:solidFill>
              <a:prstDash val="solid"/>
              <a:miter lim="800000"/>
              <a:headEnd type="none" w="med" len="med"/>
              <a:tailEnd type="none" w="med" len="med"/>
            </a:ln>
            <a:extLst>
              <a:ext uri="{909E8E84-426E-40dd-AFC4-6F175D3DCCD1}">
                <a14:hiddenFill xmlns=""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  <p:txBody>
            <a:bodyPr lIns="0" tIns="0" rIns="0" bIns="0"/>
            <a:lstStyle/>
            <a:p>
              <a:endParaRPr lang="fr-FR" sz="2701"/>
            </a:p>
          </p:txBody>
        </p:sp>
      </p:grpSp>
      <p:pic>
        <p:nvPicPr>
          <p:cNvPr id="28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8285656">
            <a:off x="21654594" y="9459087"/>
            <a:ext cx="1575921" cy="832353"/>
          </a:xfrm>
          <a:prstGeom prst="rect">
            <a:avLst/>
          </a:prstGeom>
        </p:spPr>
      </p:pic>
      <p:sp>
        <p:nvSpPr>
          <p:cNvPr id="2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93045076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8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75" fill="hold"/>
                                        <p:tgtEl>
                                          <p:spTgt spid="1536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13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536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 nodeType="clickPar">
                      <p:stCondLst>
                        <p:cond delay="indefinite"/>
                      </p:stCondLst>
                      <p:childTnLst>
                        <p:par>
                          <p:cTn id="17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21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75" fill="hold"/>
                                        <p:tgtEl>
                                          <p:spTgt spid="1536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26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3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 nodeType="clickPar">
                      <p:stCondLst>
                        <p:cond delay="indefinite"/>
                      </p:stCondLst>
                      <p:childTnLst>
                        <p:par>
                          <p:cTn id="30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 nodeType="afterGroup">
                            <p:stCondLst>
                              <p:cond delay="500"/>
                            </p:stCondLst>
                            <p:childTnLst>
                              <p:par>
                                <p:cTn id="34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6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75" fill="hold"/>
                                        <p:tgtEl>
                                          <p:spTgt spid="1536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 nodeType="afterGroup">
                            <p:stCondLst>
                              <p:cond delay="1600"/>
                            </p:stCondLst>
                            <p:childTnLst>
                              <p:par>
                                <p:cTn id="3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1" dur="500"/>
                                        <p:tgtEl>
                                          <p:spTgt spid="1536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2" presetID="45" presetClass="entr" presetSubtype="0" fill="hold" nodeType="withEffect">
                                  <p:stCondLst>
                                    <p:cond delay="40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4" dur="1000"/>
                                        <p:tgtEl>
                                          <p:spTgt spid="1537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5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49" presetID="0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2.49902E-7 1.07714E-6 L -0.05633 -0.00191 " pathEditMode="relative" rAng="0" ptsTypes="AA">
                                      <p:cBhvr>
                                        <p:cTn id="50" dur="2000" fill="hold"/>
                                        <p:tgtEl>
                                          <p:spTgt spid="15371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-2821" y="-104"/>
                                    </p:animMotion>
                                  </p:childTnLst>
                                </p:cTn>
                              </p:par>
                              <p:par>
                                <p:cTn id="51" presetID="22" presetClass="entr" presetSubtype="8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3" dur="500"/>
                                        <p:tgtEl>
                                          <p:spTgt spid="1537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1" presetClass="entr" presetSubtype="0" fill="hold" nodeType="withEffect">
                                  <p:stCondLst>
                                    <p:cond delay="30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153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2000"/>
                            </p:stCondLst>
                            <p:childTnLst>
                              <p:par>
                                <p:cTn id="57" presetID="23" presetClass="entr" presetSubtype="16" fill="hold" grpId="0" nodeType="after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9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500" fill="hold"/>
                                        <p:tgtEl>
                                          <p:spTgt spid="1537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1" fill="hold">
                      <p:stCondLst>
                        <p:cond delay="indefinite"/>
                      </p:stCondLst>
                      <p:childTnLst>
                        <p:par>
                          <p:cTn id="62" fill="hold">
                            <p:stCondLst>
                              <p:cond delay="0"/>
                            </p:stCondLst>
                            <p:childTnLst>
                              <p:par>
                                <p:cTn id="63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37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500" fill="hold"/>
                                        <p:tgtEl>
                                          <p:spTgt spid="1537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7" dur="500"/>
                                        <p:tgtEl>
                                          <p:spTgt spid="1537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68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361" grpId="0" animBg="1"/>
      <p:bldP spid="15362" grpId="0" animBg="1"/>
      <p:bldP spid="15364" grpId="0" autoUpdateAnimBg="0"/>
      <p:bldP spid="15367" grpId="0" autoUpdateAnimBg="0"/>
      <p:bldP spid="15368" grpId="0" animBg="1"/>
      <p:bldP spid="15369" grpId="0" autoUpdateAnimBg="0"/>
      <p:bldP spid="15372" grpId="0" autoUpdateAnimBg="0"/>
      <p:bldP spid="15376" grpId="0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21351498">
            <a:off x="11368387" y="2868179"/>
            <a:ext cx="6630367" cy="9951771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2" name="Image 1"/>
          <p:cNvPicPr>
            <a:picLocks noChangeAspect="1"/>
          </p:cNvPicPr>
          <p:nvPr/>
        </p:nvPicPr>
        <p:blipFill rotWithShape="1"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b="-57"/>
          <a:stretch/>
        </p:blipFill>
        <p:spPr>
          <a:xfrm>
            <a:off x="10915197" y="2904010"/>
            <a:ext cx="7120282" cy="1000345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4" name="Image 3"/>
          <p:cNvPicPr>
            <a:picLocks noChangeAspect="1"/>
          </p:cNvPicPr>
          <p:nvPr/>
        </p:nvPicPr>
        <p:blipFill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15759" y="2904010"/>
            <a:ext cx="6845091" cy="949882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0481" name="AutoShape 1"/>
          <p:cNvSpPr>
            <a:spLocks/>
          </p:cNvSpPr>
          <p:nvPr/>
        </p:nvSpPr>
        <p:spPr bwMode="auto">
          <a:xfrm>
            <a:off x="19899864" y="6486807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187" h="20593">
                <a:moveTo>
                  <a:pt x="9093" y="0"/>
                </a:moveTo>
                <a:cubicBezTo>
                  <a:pt x="6766" y="0"/>
                  <a:pt x="4439" y="1004"/>
                  <a:pt x="2663" y="3014"/>
                </a:cubicBezTo>
                <a:cubicBezTo>
                  <a:pt x="1589" y="4230"/>
                  <a:pt x="847" y="5676"/>
                  <a:pt x="422" y="7211"/>
                </a:cubicBezTo>
                <a:lnTo>
                  <a:pt x="-2525" y="8480"/>
                </a:lnTo>
                <a:lnTo>
                  <a:pt x="14" y="10675"/>
                </a:lnTo>
                <a:cubicBezTo>
                  <a:pt x="95" y="13183"/>
                  <a:pt x="972" y="15665"/>
                  <a:pt x="2663" y="17579"/>
                </a:cubicBezTo>
                <a:cubicBezTo>
                  <a:pt x="6214" y="21600"/>
                  <a:pt x="11972" y="21600"/>
                  <a:pt x="15524" y="17579"/>
                </a:cubicBezTo>
                <a:cubicBezTo>
                  <a:pt x="19075" y="13558"/>
                  <a:pt x="19075" y="7035"/>
                  <a:pt x="15524" y="3014"/>
                </a:cubicBezTo>
                <a:cubicBezTo>
                  <a:pt x="13748" y="1004"/>
                  <a:pt x="11421" y="0"/>
                  <a:pt x="9093" y="0"/>
                </a:cubicBezTo>
                <a:close/>
                <a:moveTo>
                  <a:pt x="9093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2" name="AutoShape 2"/>
          <p:cNvSpPr>
            <a:spLocks/>
          </p:cNvSpPr>
          <p:nvPr/>
        </p:nvSpPr>
        <p:spPr bwMode="auto">
          <a:xfrm>
            <a:off x="19899864" y="9935083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8090" h="20593">
                <a:moveTo>
                  <a:pt x="9045" y="0"/>
                </a:moveTo>
                <a:cubicBezTo>
                  <a:pt x="6730" y="0"/>
                  <a:pt x="4415" y="1004"/>
                  <a:pt x="2649" y="3014"/>
                </a:cubicBezTo>
                <a:cubicBezTo>
                  <a:pt x="663" y="5275"/>
                  <a:pt x="-207" y="8329"/>
                  <a:pt x="40" y="11281"/>
                </a:cubicBezTo>
                <a:cubicBezTo>
                  <a:pt x="40" y="11282"/>
                  <a:pt x="40" y="11284"/>
                  <a:pt x="40" y="11286"/>
                </a:cubicBezTo>
                <a:lnTo>
                  <a:pt x="-2627" y="13983"/>
                </a:lnTo>
                <a:lnTo>
                  <a:pt x="837" y="14598"/>
                </a:lnTo>
                <a:cubicBezTo>
                  <a:pt x="1273" y="15676"/>
                  <a:pt x="1869" y="16691"/>
                  <a:pt x="2649" y="17579"/>
                </a:cubicBezTo>
                <a:cubicBezTo>
                  <a:pt x="6181" y="21600"/>
                  <a:pt x="11909" y="21600"/>
                  <a:pt x="15441" y="17579"/>
                </a:cubicBezTo>
                <a:cubicBezTo>
                  <a:pt x="18973" y="13558"/>
                  <a:pt x="18973" y="7035"/>
                  <a:pt x="15441" y="3014"/>
                </a:cubicBezTo>
                <a:cubicBezTo>
                  <a:pt x="13675" y="1004"/>
                  <a:pt x="11360" y="0"/>
                  <a:pt x="9045" y="0"/>
                </a:cubicBezTo>
                <a:close/>
                <a:moveTo>
                  <a:pt x="9045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3" name="AutoShape 3"/>
          <p:cNvSpPr>
            <a:spLocks/>
          </p:cNvSpPr>
          <p:nvPr/>
        </p:nvSpPr>
        <p:spPr bwMode="auto">
          <a:xfrm>
            <a:off x="19918915" y="3667224"/>
            <a:ext cx="2810946" cy="2178568"/>
          </a:xfrm>
          <a:custGeom>
            <a:avLst/>
            <a:gdLst/>
            <a:ahLst/>
            <a:cxnLst/>
            <a:rect l="0" t="0" r="r" b="b"/>
            <a:pathLst>
              <a:path w="17494" h="20593">
                <a:moveTo>
                  <a:pt x="8747" y="0"/>
                </a:moveTo>
                <a:cubicBezTo>
                  <a:pt x="6508" y="0"/>
                  <a:pt x="4270" y="1004"/>
                  <a:pt x="2562" y="3014"/>
                </a:cubicBezTo>
                <a:cubicBezTo>
                  <a:pt x="1413" y="4367"/>
                  <a:pt x="660" y="6004"/>
                  <a:pt x="284" y="7732"/>
                </a:cubicBezTo>
                <a:lnTo>
                  <a:pt x="-3252" y="9085"/>
                </a:lnTo>
                <a:lnTo>
                  <a:pt x="35" y="11181"/>
                </a:lnTo>
                <a:cubicBezTo>
                  <a:pt x="205" y="13515"/>
                  <a:pt x="1045" y="15793"/>
                  <a:pt x="2562" y="17579"/>
                </a:cubicBezTo>
                <a:cubicBezTo>
                  <a:pt x="5978" y="21600"/>
                  <a:pt x="11516" y="21600"/>
                  <a:pt x="14932" y="17579"/>
                </a:cubicBezTo>
                <a:cubicBezTo>
                  <a:pt x="18348" y="13558"/>
                  <a:pt x="18348" y="7035"/>
                  <a:pt x="14932" y="3014"/>
                </a:cubicBezTo>
                <a:cubicBezTo>
                  <a:pt x="13224" y="1004"/>
                  <a:pt x="10985" y="0"/>
                  <a:pt x="8747" y="0"/>
                </a:cubicBezTo>
                <a:close/>
                <a:moveTo>
                  <a:pt x="8747" y="0"/>
                </a:moveTo>
              </a:path>
            </a:pathLst>
          </a:custGeom>
          <a:solidFill>
            <a:schemeClr val="tx1">
              <a:alpha val="89999"/>
            </a:schemeClr>
          </a:solidFill>
          <a:ln>
            <a:noFill/>
          </a:ln>
          <a:extLst>
            <a:ext uri="{91240B29-F687-4f45-9708-019B960494DF}">
              <a14:hiddenLine xmlns="" xmlns:a14="http://schemas.microsoft.com/office/drawing/2010/main" w="25400" cap="flat">
                <a:solidFill>
                  <a:schemeClr val="tx1">
                    <a:alpha val="89999"/>
                  </a:schemeClr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lIns="0" tIns="0" rIns="0" bIns="0" anchor="ctr"/>
          <a:lstStyle/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  <a:endParaRPr lang="en-US" altLang="zh-CN" sz="3000" dirty="0">
              <a:solidFill>
                <a:srgbClr val="FFFFFF"/>
              </a:solidFill>
              <a:latin typeface="+mn-ea"/>
              <a:cs typeface="National First Font" charset="0"/>
              <a:sym typeface="National First Font" charset="0"/>
            </a:endParaRPr>
          </a:p>
          <a:p>
            <a:pPr algn="ctr"/>
            <a:r>
              <a:rPr lang="zh-CN" altLang="en-US" sz="3000" dirty="0">
                <a:solidFill>
                  <a:srgbClr val="FFFFFF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0485" name="Line 5"/>
          <p:cNvSpPr>
            <a:spLocks noChangeShapeType="1"/>
          </p:cNvSpPr>
          <p:nvPr/>
        </p:nvSpPr>
        <p:spPr bwMode="auto">
          <a:xfrm rot="10800000" flipH="1">
            <a:off x="9034727" y="5013543"/>
            <a:ext cx="0" cy="6365513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2701"/>
          </a:p>
        </p:txBody>
      </p:sp>
      <p:sp>
        <p:nvSpPr>
          <p:cNvPr id="20490" name="Rectangle 10"/>
          <p:cNvSpPr>
            <a:spLocks/>
          </p:cNvSpPr>
          <p:nvPr/>
        </p:nvSpPr>
        <p:spPr bwMode="auto">
          <a:xfrm>
            <a:off x="3485802" y="4756508"/>
            <a:ext cx="3077766" cy="6678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pic>
        <p:nvPicPr>
          <p:cNvPr id="12" name="Picture 10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27723" y="6120322"/>
            <a:ext cx="5793924" cy="50901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8295822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049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 nodeType="afterGroup">
                            <p:stCondLst>
                              <p:cond delay="3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1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300"/>
                            </p:stCondLst>
                            <p:childTnLst>
                              <p:par>
                                <p:cTn id="14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6" dur="500"/>
                                        <p:tgtEl>
                                          <p:spTgt spid="2048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3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29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30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500"/>
                                        <p:tgtEl>
                                          <p:spTgt spid="2048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2" dur="500"/>
                                        <p:tgtEl>
                                          <p:spTgt spid="2048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4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5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000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44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6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7" dur="500" fill="hold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50" presetID="45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2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000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5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6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1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500"/>
                                        <p:tgtEl>
                                          <p:spTgt spid="2048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3" dur="500"/>
                                        <p:tgtEl>
                                          <p:spTgt spid="2048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04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4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7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8" dur="500" fill="hold"/>
                                        <p:tgtEl>
                                          <p:spTgt spid="2048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0481" grpId="0" animBg="1" autoUpdateAnimBg="0"/>
      <p:bldP spid="20481" grpId="1" animBg="1" autoUpdateAnimBg="0"/>
      <p:bldP spid="20482" grpId="0" animBg="1" autoUpdateAnimBg="0"/>
      <p:bldP spid="20482" grpId="1" animBg="1" autoUpdateAnimBg="0"/>
      <p:bldP spid="20483" grpId="0" animBg="1" autoUpdateAnimBg="0"/>
      <p:bldP spid="20485" grpId="0" animBg="1"/>
      <p:bldP spid="20490" grpId="0" autoUpdateAnimBg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" name="Image 15"/>
          <p:cNvPicPr>
            <a:picLocks noChangeAspect="1"/>
          </p:cNvPicPr>
          <p:nvPr/>
        </p:nvPicPr>
        <p:blipFill rotWithShape="1"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rot="21351498">
            <a:off x="11021093" y="2288045"/>
            <a:ext cx="7563618" cy="1048605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7" name="Image 16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17930" y="2286037"/>
            <a:ext cx="7237275" cy="1045093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pic>
        <p:nvPicPr>
          <p:cNvPr id="15" name="Image 14"/>
          <p:cNvPicPr>
            <a:picLocks noChangeAspect="1"/>
          </p:cNvPicPr>
          <p:nvPr/>
        </p:nvPicPr>
        <p:blipFill rotWithShape="1">
          <a:blip r:embed="rId5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1347426" y="2363440"/>
            <a:ext cx="6885433" cy="1037353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21506" name="Rectangle 2"/>
          <p:cNvSpPr>
            <a:spLocks/>
          </p:cNvSpPr>
          <p:nvPr/>
        </p:nvSpPr>
        <p:spPr bwMode="auto">
          <a:xfrm>
            <a:off x="3004777" y="4719327"/>
            <a:ext cx="307776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pPr algn="ctr">
              <a:lnSpc>
                <a:spcPct val="70000"/>
              </a:lnSpc>
            </a:pPr>
            <a:r>
              <a:rPr lang="zh-CN" altLang="en-US" sz="6000" b="1" dirty="0"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7" name="Rectangle 3"/>
          <p:cNvSpPr>
            <a:spLocks/>
          </p:cNvSpPr>
          <p:nvPr/>
        </p:nvSpPr>
        <p:spPr bwMode="auto">
          <a:xfrm>
            <a:off x="21755358" y="993975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08" name="Rectangle 4"/>
          <p:cNvSpPr>
            <a:spLocks/>
          </p:cNvSpPr>
          <p:nvPr/>
        </p:nvSpPr>
        <p:spPr bwMode="auto">
          <a:xfrm>
            <a:off x="21351709" y="3719522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2" name="Rectangle 8"/>
          <p:cNvSpPr>
            <a:spLocks/>
          </p:cNvSpPr>
          <p:nvPr/>
        </p:nvSpPr>
        <p:spPr bwMode="auto">
          <a:xfrm>
            <a:off x="21516027" y="6834400"/>
            <a:ext cx="2257028" cy="1354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12700" cap="flat">
                <a:solidFill>
                  <a:schemeClr val="tx1"/>
                </a:solidFill>
                <a:miter lim="800000"/>
                <a:headEnd type="none" w="med" len="med"/>
                <a:tailEnd type="none" w="med" len="med"/>
              </a14:hiddenLine>
            </a:ext>
          </a:extLst>
        </p:spPr>
        <p:txBody>
          <a:bodyPr wrap="none" lIns="0" tIns="0" rIns="0" bIns="0" anchor="ctr">
            <a:spAutoFit/>
          </a:bodyPr>
          <a:lstStyle/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单击此处</a:t>
            </a:r>
          </a:p>
          <a:p>
            <a:r>
              <a:rPr lang="zh-CN" altLang="en-US" sz="4400" b="1" dirty="0">
                <a:solidFill>
                  <a:srgbClr val="3B3833"/>
                </a:solidFill>
                <a:latin typeface="+mn-ea"/>
                <a:cs typeface="National First Font" charset="0"/>
                <a:sym typeface="National First Font" charset="0"/>
              </a:rPr>
              <a:t>添加标题</a:t>
            </a:r>
          </a:p>
        </p:txBody>
      </p:sp>
      <p:sp>
        <p:nvSpPr>
          <p:cNvPr id="21517" name="Line 13"/>
          <p:cNvSpPr>
            <a:spLocks noChangeShapeType="1"/>
          </p:cNvSpPr>
          <p:nvPr/>
        </p:nvSpPr>
        <p:spPr bwMode="auto">
          <a:xfrm rot="10800000" flipH="1">
            <a:off x="8730231" y="3022351"/>
            <a:ext cx="0" cy="7570486"/>
          </a:xfrm>
          <a:prstGeom prst="line">
            <a:avLst/>
          </a:prstGeom>
          <a:noFill/>
          <a:ln w="25400" cap="flat">
            <a:solidFill>
              <a:srgbClr val="232323"/>
            </a:solidFill>
            <a:prstDash val="sysDot"/>
            <a:miter lim="800000"/>
            <a:headEnd type="none" w="med" len="med"/>
            <a:tailEnd type="none" w="med" len="med"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0" tIns="0" rIns="0" bIns="0"/>
          <a:lstStyle/>
          <a:p>
            <a:endParaRPr lang="fr-FR" sz="6450"/>
          </a:p>
        </p:txBody>
      </p: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产品设计</a:t>
            </a:r>
            <a:endParaRPr lang="en-US" sz="11500" b="1" dirty="0">
              <a:latin typeface="+mn-ea"/>
            </a:endParaRPr>
          </a:p>
        </p:txBody>
      </p:sp>
      <p:pic>
        <p:nvPicPr>
          <p:cNvPr id="18" name="Picture 32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572556" y="7511507"/>
            <a:ext cx="3336673" cy="2708739"/>
          </a:xfrm>
          <a:prstGeom prst="rect">
            <a:avLst/>
          </a:prstGeom>
        </p:spPr>
      </p:pic>
      <p:pic>
        <p:nvPicPr>
          <p:cNvPr id="19" name="Picture 33"/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84838" y="10399847"/>
            <a:ext cx="2091088" cy="1697564"/>
          </a:xfrm>
          <a:prstGeom prst="rect">
            <a:avLst/>
          </a:prstGeom>
        </p:spPr>
      </p:pic>
      <p:pic>
        <p:nvPicPr>
          <p:cNvPr id="20" name="Picture 62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447554">
            <a:off x="19342815" y="10149486"/>
            <a:ext cx="1575921" cy="832353"/>
          </a:xfrm>
          <a:prstGeom prst="rect">
            <a:avLst/>
          </a:prstGeom>
        </p:spPr>
      </p:pic>
      <p:pic>
        <p:nvPicPr>
          <p:cNvPr id="22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435805" y="7095330"/>
            <a:ext cx="1575921" cy="832353"/>
          </a:xfrm>
          <a:prstGeom prst="rect">
            <a:avLst/>
          </a:prstGeom>
        </p:spPr>
      </p:pic>
      <p:pic>
        <p:nvPicPr>
          <p:cNvPr id="23" name="Picture 63"/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193493">
            <a:off x="19290706" y="4083628"/>
            <a:ext cx="1575921" cy="832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522033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 nodeType="clickPar">
                      <p:stCondLst>
                        <p:cond delay="indefinite"/>
                      </p:stCondLst>
                      <p:childTnLst>
                        <p:par>
                          <p:cTn id="4" fill="hold" nodeType="withGroup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click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75" fill="hold"/>
                                        <p:tgtEl>
                                          <p:spTgt spid="2150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75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3" presetID="2" presetClass="entr" presetSubtype="12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750" fill="hold"/>
                                        <p:tgtEl>
                                          <p:spTgt spid="1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215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7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23" presetClass="entr" presetSubtype="16" fill="hold" grpId="0" nodeType="withEffect">
                                  <p:stCondLst>
                                    <p:cond delay="500"/>
                                  </p:stCondLst>
                                  <p:iterate type="wd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2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500" fill="hold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 nodeType="afterGroup">
                            <p:stCondLst>
                              <p:cond delay="0"/>
                            </p:stCondLst>
                            <p:childTnLst>
                              <p:par>
                                <p:cTn id="36" presetID="53" presetClass="exit" presetSubtype="32" fill="hold" grpId="1" nodeType="clickEffect">
                                  <p:stCondLst>
                                    <p:cond delay="0"/>
                                  </p:stCondLst>
                                  <p:iterate type="wd">
                                    <p:tmPct val="0"/>
                                  </p:iterate>
                                  <p:childTnLst>
                                    <p:anim calcmode="lin" valueType="num">
                                      <p:cBhvr>
                                        <p:cTn id="37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500"/>
                                        <p:tgtEl>
                                          <p:spTgt spid="215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39" dur="500"/>
                                        <p:tgtEl>
                                          <p:spTgt spid="2151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53" presetClass="exit" presetSubtype="32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42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500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4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6" presetID="22" presetClass="entr" presetSubtype="8" fill="hold" nodeType="with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9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000" fill="hold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53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54" dur="10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5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6" dur="1000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8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0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61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53" presetClass="exit" presetSubtype="32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66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500"/>
                                        <p:tgtEl>
                                          <p:spTgt spid="2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6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0" presetID="53" presetClass="exit" presetSubtype="32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 calcmode="lin" valueType="num">
                                      <p:cBhvr>
                                        <p:cTn id="71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2" dur="500"/>
                                        <p:tgtEl>
                                          <p:spTgt spid="2150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out" filter="fade">
                                      <p:cBhvr>
                                        <p:cTn id="73" dur="500"/>
                                        <p:tgtEl>
                                          <p:spTgt spid="21508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5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7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3" presetClass="entr" presetSubtype="16" fill="hold" grpId="0" nodeType="withEffect">
                                  <p:stCondLst>
                                    <p:cond delay="0"/>
                                  </p:stCondLst>
                                  <p:iterate type="lt">
                                    <p:tmPct val="100000"/>
                                  </p:iterate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5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80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1" dur="75" fill="hold"/>
                                        <p:tgtEl>
                                          <p:spTgt spid="2150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82" presetID="45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83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4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w"/>
                                          </p:val>
                                        </p:tav>
                                        <p:tav tm="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1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1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20000">
                                          <p:val>
                                            <p:fltVal val="0"/>
                                          </p:val>
                                        </p:tav>
                                        <p:tav tm="2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3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3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40000">
                                          <p:val>
                                            <p:strVal val="-ppt_w"/>
                                          </p:val>
                                        </p:tav>
                                        <p:tav tm="45000">
                                          <p:val>
                                            <p:strVal val="-0.92*ppt_w"/>
                                          </p:val>
                                        </p:tav>
                                        <p:tav tm="50000">
                                          <p:val>
                                            <p:strVal val="-0.71*ppt_w"/>
                                          </p:val>
                                        </p:tav>
                                        <p:tav tm="55000">
                                          <p:val>
                                            <p:strVal val="-0.38*ppt_w"/>
                                          </p:val>
                                        </p:tav>
                                        <p:tav tm="60000">
                                          <p:val>
                                            <p:fltVal val="0"/>
                                          </p:val>
                                        </p:tav>
                                        <p:tav tm="6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7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7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80000">
                                          <p:val>
                                            <p:strVal val="ppt_w"/>
                                          </p:val>
                                        </p:tav>
                                        <p:tav tm="85000">
                                          <p:val>
                                            <p:strVal val="0.92*ppt_w"/>
                                          </p:val>
                                        </p:tav>
                                        <p:tav tm="90000">
                                          <p:val>
                                            <p:strVal val="0.71*ppt_w"/>
                                          </p:val>
                                        </p:tav>
                                        <p:tav tm="95000">
                                          <p:val>
                                            <p:strVal val="0.38*ppt_w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5" dur="1000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ppt_h"/>
                                          </p:val>
                                        </p:tav>
                                        <p:tav tm="100000">
                                          <p:val>
                                            <p:strVal val="ppt_h"/>
                                          </p:val>
                                        </p:tav>
                                      </p:tavLst>
                                    </p:anim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7" presetID="45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89" dur="10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90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1" dur="10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506" grpId="0" autoUpdateAnimBg="0"/>
      <p:bldP spid="21507" grpId="0" autoUpdateAnimBg="0"/>
      <p:bldP spid="21508" grpId="0" autoUpdateAnimBg="0"/>
      <p:bldP spid="21508" grpId="1" autoUpdateAnimBg="0"/>
      <p:bldP spid="21512" grpId="0" autoUpdateAnimBg="0"/>
      <p:bldP spid="21512" grpId="1" autoUpdateAnimBg="0"/>
      <p:bldP spid="21517" grpId="0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910143" y="6185097"/>
            <a:ext cx="5827233" cy="7532144"/>
          </a:xfrm>
          <a:prstGeom prst="rect">
            <a:avLst/>
          </a:prstGeom>
        </p:spPr>
      </p:pic>
      <p:sp>
        <p:nvSpPr>
          <p:cNvPr id="32" name="TextBox 31"/>
          <p:cNvSpPr txBox="1"/>
          <p:nvPr/>
        </p:nvSpPr>
        <p:spPr>
          <a:xfrm>
            <a:off x="5424898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茶歇</a:t>
            </a:r>
            <a:endParaRPr lang="en-US" sz="16001" dirty="0">
              <a:latin typeface="+mn-ea"/>
            </a:endParaRPr>
          </a:p>
        </p:txBody>
      </p:sp>
      <p:sp>
        <p:nvSpPr>
          <p:cNvPr id="34" name="TextBox 33"/>
          <p:cNvSpPr txBox="1"/>
          <p:nvPr/>
        </p:nvSpPr>
        <p:spPr>
          <a:xfrm>
            <a:off x="15444184" y="5780858"/>
            <a:ext cx="4541378" cy="2462341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6001" dirty="0">
                <a:latin typeface="+mn-ea"/>
              </a:rPr>
              <a:t>时间</a:t>
            </a:r>
            <a:endParaRPr lang="en-US" sz="16001" dirty="0">
              <a:latin typeface="+mn-ea"/>
            </a:endParaRP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89723" y="2737147"/>
            <a:ext cx="5793924" cy="50901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09094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3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250" fill="hold"/>
                                        <p:tgtEl>
                                          <p:spTgt spid="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25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750"/>
                            </p:stCondLst>
                            <p:childTnLst>
                              <p:par>
                                <p:cTn id="2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2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2" grpId="0"/>
      <p:bldP spid="34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2" name="组合 41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44" name="组合 43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45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46" name="Group 4"/>
              <p:cNvGrpSpPr>
                <a:grpSpLocks noChangeAspect="1"/>
              </p:cNvGrpSpPr>
              <p:nvPr/>
            </p:nvGrpSpPr>
            <p:grpSpPr bwMode="auto">
              <a:xfrm>
                <a:off x="11221181" y="2836427"/>
                <a:ext cx="1976071" cy="2187575"/>
                <a:chOff x="5523" y="7263"/>
                <a:chExt cx="2915" cy="3227"/>
              </a:xfrm>
              <a:solidFill>
                <a:schemeClr val="bg1"/>
              </a:solidFill>
            </p:grpSpPr>
            <p:sp>
              <p:nvSpPr>
                <p:cNvPr id="47" name="Freeform 5"/>
                <p:cNvSpPr>
                  <a:spLocks noEditPoints="1"/>
                </p:cNvSpPr>
                <p:nvPr/>
              </p:nvSpPr>
              <p:spPr bwMode="auto">
                <a:xfrm>
                  <a:off x="5523" y="7263"/>
                  <a:ext cx="2915" cy="3227"/>
                </a:xfrm>
                <a:custGeom>
                  <a:avLst/>
                  <a:gdLst>
                    <a:gd name="T0" fmla="*/ 1133 w 1231"/>
                    <a:gd name="T1" fmla="*/ 515 h 1363"/>
                    <a:gd name="T2" fmla="*/ 787 w 1231"/>
                    <a:gd name="T3" fmla="*/ 288 h 1363"/>
                    <a:gd name="T4" fmla="*/ 787 w 1231"/>
                    <a:gd name="T5" fmla="*/ 230 h 1363"/>
                    <a:gd name="T6" fmla="*/ 513 w 1231"/>
                    <a:gd name="T7" fmla="*/ 73 h 1363"/>
                    <a:gd name="T8" fmla="*/ 24 w 1231"/>
                    <a:gd name="T9" fmla="*/ 153 h 1363"/>
                    <a:gd name="T10" fmla="*/ 13 w 1231"/>
                    <a:gd name="T11" fmla="*/ 441 h 1363"/>
                    <a:gd name="T12" fmla="*/ 33 w 1231"/>
                    <a:gd name="T13" fmla="*/ 916 h 1363"/>
                    <a:gd name="T14" fmla="*/ 59 w 1231"/>
                    <a:gd name="T15" fmla="*/ 929 h 1363"/>
                    <a:gd name="T16" fmla="*/ 61 w 1231"/>
                    <a:gd name="T17" fmla="*/ 930 h 1363"/>
                    <a:gd name="T18" fmla="*/ 279 w 1231"/>
                    <a:gd name="T19" fmla="*/ 934 h 1363"/>
                    <a:gd name="T20" fmla="*/ 217 w 1231"/>
                    <a:gd name="T21" fmla="*/ 1024 h 1363"/>
                    <a:gd name="T22" fmla="*/ 221 w 1231"/>
                    <a:gd name="T23" fmla="*/ 1057 h 1363"/>
                    <a:gd name="T24" fmla="*/ 797 w 1231"/>
                    <a:gd name="T25" fmla="*/ 1360 h 1363"/>
                    <a:gd name="T26" fmla="*/ 825 w 1231"/>
                    <a:gd name="T27" fmla="*/ 1352 h 1363"/>
                    <a:gd name="T28" fmla="*/ 1214 w 1231"/>
                    <a:gd name="T29" fmla="*/ 707 h 1363"/>
                    <a:gd name="T30" fmla="*/ 1133 w 1231"/>
                    <a:gd name="T31" fmla="*/ 515 h 1363"/>
                    <a:gd name="T32" fmla="*/ 750 w 1231"/>
                    <a:gd name="T33" fmla="*/ 912 h 1363"/>
                    <a:gd name="T34" fmla="*/ 757 w 1231"/>
                    <a:gd name="T35" fmla="*/ 903 h 1363"/>
                    <a:gd name="T36" fmla="*/ 783 w 1231"/>
                    <a:gd name="T37" fmla="*/ 640 h 1363"/>
                    <a:gd name="T38" fmla="*/ 787 w 1231"/>
                    <a:gd name="T39" fmla="*/ 492 h 1363"/>
                    <a:gd name="T40" fmla="*/ 955 w 1231"/>
                    <a:gd name="T41" fmla="*/ 607 h 1363"/>
                    <a:gd name="T42" fmla="*/ 965 w 1231"/>
                    <a:gd name="T43" fmla="*/ 904 h 1363"/>
                    <a:gd name="T44" fmla="*/ 821 w 1231"/>
                    <a:gd name="T45" fmla="*/ 1076 h 1363"/>
                    <a:gd name="T46" fmla="*/ 499 w 1231"/>
                    <a:gd name="T47" fmla="*/ 931 h 1363"/>
                    <a:gd name="T48" fmla="*/ 727 w 1231"/>
                    <a:gd name="T49" fmla="*/ 941 h 1363"/>
                    <a:gd name="T50" fmla="*/ 750 w 1231"/>
                    <a:gd name="T51" fmla="*/ 912 h 1363"/>
                    <a:gd name="T52" fmla="*/ 73 w 1231"/>
                    <a:gd name="T53" fmla="*/ 885 h 1363"/>
                    <a:gd name="T54" fmla="*/ 66 w 1231"/>
                    <a:gd name="T55" fmla="*/ 885 h 1363"/>
                    <a:gd name="T56" fmla="*/ 64 w 1231"/>
                    <a:gd name="T57" fmla="*/ 383 h 1363"/>
                    <a:gd name="T58" fmla="*/ 64 w 1231"/>
                    <a:gd name="T59" fmla="*/ 212 h 1363"/>
                    <a:gd name="T60" fmla="*/ 414 w 1231"/>
                    <a:gd name="T61" fmla="*/ 134 h 1363"/>
                    <a:gd name="T62" fmla="*/ 561 w 1231"/>
                    <a:gd name="T63" fmla="*/ 116 h 1363"/>
                    <a:gd name="T64" fmla="*/ 737 w 1231"/>
                    <a:gd name="T65" fmla="*/ 313 h 1363"/>
                    <a:gd name="T66" fmla="*/ 736 w 1231"/>
                    <a:gd name="T67" fmla="*/ 418 h 1363"/>
                    <a:gd name="T68" fmla="*/ 736 w 1231"/>
                    <a:gd name="T69" fmla="*/ 460 h 1363"/>
                    <a:gd name="T70" fmla="*/ 735 w 1231"/>
                    <a:gd name="T71" fmla="*/ 583 h 1363"/>
                    <a:gd name="T72" fmla="*/ 714 w 1231"/>
                    <a:gd name="T73" fmla="*/ 877 h 1363"/>
                    <a:gd name="T74" fmla="*/ 711 w 1231"/>
                    <a:gd name="T75" fmla="*/ 889 h 1363"/>
                    <a:gd name="T76" fmla="*/ 459 w 1231"/>
                    <a:gd name="T77" fmla="*/ 873 h 1363"/>
                    <a:gd name="T78" fmla="*/ 73 w 1231"/>
                    <a:gd name="T79" fmla="*/ 885 h 1363"/>
                    <a:gd name="T80" fmla="*/ 1138 w 1231"/>
                    <a:gd name="T81" fmla="*/ 766 h 1363"/>
                    <a:gd name="T82" fmla="*/ 1037 w 1231"/>
                    <a:gd name="T83" fmla="*/ 979 h 1363"/>
                    <a:gd name="T84" fmla="*/ 761 w 1231"/>
                    <a:gd name="T85" fmla="*/ 1284 h 1363"/>
                    <a:gd name="T86" fmla="*/ 493 w 1231"/>
                    <a:gd name="T87" fmla="*/ 1174 h 1363"/>
                    <a:gd name="T88" fmla="*/ 327 w 1231"/>
                    <a:gd name="T89" fmla="*/ 935 h 1363"/>
                    <a:gd name="T90" fmla="*/ 329 w 1231"/>
                    <a:gd name="T91" fmla="*/ 929 h 1363"/>
                    <a:gd name="T92" fmla="*/ 380 w 1231"/>
                    <a:gd name="T93" fmla="*/ 926 h 1363"/>
                    <a:gd name="T94" fmla="*/ 459 w 1231"/>
                    <a:gd name="T95" fmla="*/ 928 h 1363"/>
                    <a:gd name="T96" fmla="*/ 463 w 1231"/>
                    <a:gd name="T97" fmla="*/ 945 h 1363"/>
                    <a:gd name="T98" fmla="*/ 841 w 1231"/>
                    <a:gd name="T99" fmla="*/ 1141 h 1363"/>
                    <a:gd name="T100" fmla="*/ 867 w 1231"/>
                    <a:gd name="T101" fmla="*/ 1134 h 1363"/>
                    <a:gd name="T102" fmla="*/ 1092 w 1231"/>
                    <a:gd name="T103" fmla="*/ 725 h 1363"/>
                    <a:gd name="T104" fmla="*/ 787 w 1231"/>
                    <a:gd name="T105" fmla="*/ 427 h 1363"/>
                    <a:gd name="T106" fmla="*/ 788 w 1231"/>
                    <a:gd name="T107" fmla="*/ 355 h 1363"/>
                    <a:gd name="T108" fmla="*/ 973 w 1231"/>
                    <a:gd name="T109" fmla="*/ 481 h 1363"/>
                    <a:gd name="T110" fmla="*/ 1138 w 1231"/>
                    <a:gd name="T111" fmla="*/ 766 h 1363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  <a:cxn ang="0">
                      <a:pos x="T70" y="T71"/>
                    </a:cxn>
                    <a:cxn ang="0">
                      <a:pos x="T72" y="T73"/>
                    </a:cxn>
                    <a:cxn ang="0">
                      <a:pos x="T74" y="T75"/>
                    </a:cxn>
                    <a:cxn ang="0">
                      <a:pos x="T76" y="T77"/>
                    </a:cxn>
                    <a:cxn ang="0">
                      <a:pos x="T78" y="T79"/>
                    </a:cxn>
                    <a:cxn ang="0">
                      <a:pos x="T80" y="T81"/>
                    </a:cxn>
                    <a:cxn ang="0">
                      <a:pos x="T82" y="T83"/>
                    </a:cxn>
                    <a:cxn ang="0">
                      <a:pos x="T84" y="T85"/>
                    </a:cxn>
                    <a:cxn ang="0">
                      <a:pos x="T86" y="T87"/>
                    </a:cxn>
                    <a:cxn ang="0">
                      <a:pos x="T88" y="T89"/>
                    </a:cxn>
                    <a:cxn ang="0">
                      <a:pos x="T90" y="T91"/>
                    </a:cxn>
                    <a:cxn ang="0">
                      <a:pos x="T92" y="T93"/>
                    </a:cxn>
                    <a:cxn ang="0">
                      <a:pos x="T94" y="T95"/>
                    </a:cxn>
                    <a:cxn ang="0">
                      <a:pos x="T96" y="T97"/>
                    </a:cxn>
                    <a:cxn ang="0">
                      <a:pos x="T98" y="T99"/>
                    </a:cxn>
                    <a:cxn ang="0">
                      <a:pos x="T100" y="T101"/>
                    </a:cxn>
                    <a:cxn ang="0">
                      <a:pos x="T102" y="T103"/>
                    </a:cxn>
                    <a:cxn ang="0">
                      <a:pos x="T104" y="T105"/>
                    </a:cxn>
                    <a:cxn ang="0">
                      <a:pos x="T106" y="T107"/>
                    </a:cxn>
                    <a:cxn ang="0">
                      <a:pos x="T108" y="T109"/>
                    </a:cxn>
                    <a:cxn ang="0">
                      <a:pos x="T110" y="T111"/>
                    </a:cxn>
                  </a:cxnLst>
                  <a:rect l="0" t="0" r="r" b="b"/>
                  <a:pathLst>
                    <a:path w="1231" h="1363">
                      <a:moveTo>
                        <a:pt x="1133" y="515"/>
                      </a:moveTo>
                      <a:cubicBezTo>
                        <a:pt x="1027" y="440"/>
                        <a:pt x="906" y="344"/>
                        <a:pt x="787" y="288"/>
                      </a:cubicBezTo>
                      <a:cubicBezTo>
                        <a:pt x="787" y="269"/>
                        <a:pt x="787" y="249"/>
                        <a:pt x="787" y="230"/>
                      </a:cubicBezTo>
                      <a:cubicBezTo>
                        <a:pt x="783" y="59"/>
                        <a:pt x="650" y="54"/>
                        <a:pt x="513" y="73"/>
                      </a:cubicBezTo>
                      <a:cubicBezTo>
                        <a:pt x="408" y="88"/>
                        <a:pt x="67" y="0"/>
                        <a:pt x="24" y="153"/>
                      </a:cubicBezTo>
                      <a:cubicBezTo>
                        <a:pt x="0" y="243"/>
                        <a:pt x="15" y="349"/>
                        <a:pt x="13" y="441"/>
                      </a:cubicBezTo>
                      <a:cubicBezTo>
                        <a:pt x="10" y="600"/>
                        <a:pt x="20" y="758"/>
                        <a:pt x="33" y="916"/>
                      </a:cubicBezTo>
                      <a:cubicBezTo>
                        <a:pt x="34" y="931"/>
                        <a:pt x="50" y="935"/>
                        <a:pt x="59" y="929"/>
                      </a:cubicBezTo>
                      <a:cubicBezTo>
                        <a:pt x="60" y="929"/>
                        <a:pt x="60" y="930"/>
                        <a:pt x="61" y="930"/>
                      </a:cubicBezTo>
                      <a:cubicBezTo>
                        <a:pt x="134" y="947"/>
                        <a:pt x="206" y="941"/>
                        <a:pt x="279" y="934"/>
                      </a:cubicBezTo>
                      <a:cubicBezTo>
                        <a:pt x="259" y="964"/>
                        <a:pt x="238" y="994"/>
                        <a:pt x="217" y="1024"/>
                      </a:cubicBezTo>
                      <a:cubicBezTo>
                        <a:pt x="210" y="1033"/>
                        <a:pt x="213" y="1049"/>
                        <a:pt x="221" y="1057"/>
                      </a:cubicBezTo>
                      <a:cubicBezTo>
                        <a:pt x="383" y="1211"/>
                        <a:pt x="595" y="1276"/>
                        <a:pt x="797" y="1360"/>
                      </a:cubicBezTo>
                      <a:cubicBezTo>
                        <a:pt x="806" y="1363"/>
                        <a:pt x="818" y="1359"/>
                        <a:pt x="825" y="1352"/>
                      </a:cubicBezTo>
                      <a:cubicBezTo>
                        <a:pt x="1002" y="1186"/>
                        <a:pt x="1158" y="944"/>
                        <a:pt x="1214" y="707"/>
                      </a:cubicBezTo>
                      <a:cubicBezTo>
                        <a:pt x="1231" y="634"/>
                        <a:pt x="1191" y="557"/>
                        <a:pt x="1133" y="515"/>
                      </a:cubicBezTo>
                      <a:close/>
                      <a:moveTo>
                        <a:pt x="750" y="912"/>
                      </a:moveTo>
                      <a:cubicBezTo>
                        <a:pt x="753" y="910"/>
                        <a:pt x="755" y="907"/>
                        <a:pt x="757" y="903"/>
                      </a:cubicBezTo>
                      <a:cubicBezTo>
                        <a:pt x="791" y="825"/>
                        <a:pt x="780" y="722"/>
                        <a:pt x="783" y="640"/>
                      </a:cubicBezTo>
                      <a:cubicBezTo>
                        <a:pt x="785" y="591"/>
                        <a:pt x="786" y="541"/>
                        <a:pt x="787" y="492"/>
                      </a:cubicBezTo>
                      <a:cubicBezTo>
                        <a:pt x="845" y="527"/>
                        <a:pt x="902" y="564"/>
                        <a:pt x="955" y="607"/>
                      </a:cubicBezTo>
                      <a:cubicBezTo>
                        <a:pt x="1070" y="701"/>
                        <a:pt x="1029" y="793"/>
                        <a:pt x="965" y="904"/>
                      </a:cubicBezTo>
                      <a:cubicBezTo>
                        <a:pt x="944" y="940"/>
                        <a:pt x="864" y="1094"/>
                        <a:pt x="821" y="1076"/>
                      </a:cubicBezTo>
                      <a:cubicBezTo>
                        <a:pt x="711" y="1032"/>
                        <a:pt x="596" y="1002"/>
                        <a:pt x="499" y="931"/>
                      </a:cubicBezTo>
                      <a:cubicBezTo>
                        <a:pt x="575" y="937"/>
                        <a:pt x="651" y="947"/>
                        <a:pt x="727" y="941"/>
                      </a:cubicBezTo>
                      <a:cubicBezTo>
                        <a:pt x="745" y="940"/>
                        <a:pt x="753" y="925"/>
                        <a:pt x="750" y="912"/>
                      </a:cubicBezTo>
                      <a:close/>
                      <a:moveTo>
                        <a:pt x="73" y="885"/>
                      </a:moveTo>
                      <a:cubicBezTo>
                        <a:pt x="71" y="884"/>
                        <a:pt x="68" y="885"/>
                        <a:pt x="66" y="885"/>
                      </a:cubicBezTo>
                      <a:cubicBezTo>
                        <a:pt x="65" y="718"/>
                        <a:pt x="60" y="551"/>
                        <a:pt x="64" y="383"/>
                      </a:cubicBezTo>
                      <a:cubicBezTo>
                        <a:pt x="65" y="326"/>
                        <a:pt x="64" y="269"/>
                        <a:pt x="64" y="212"/>
                      </a:cubicBezTo>
                      <a:cubicBezTo>
                        <a:pt x="64" y="72"/>
                        <a:pt x="345" y="130"/>
                        <a:pt x="414" y="134"/>
                      </a:cubicBezTo>
                      <a:cubicBezTo>
                        <a:pt x="459" y="136"/>
                        <a:pt x="518" y="122"/>
                        <a:pt x="561" y="116"/>
                      </a:cubicBezTo>
                      <a:cubicBezTo>
                        <a:pt x="687" y="100"/>
                        <a:pt x="740" y="198"/>
                        <a:pt x="737" y="313"/>
                      </a:cubicBezTo>
                      <a:cubicBezTo>
                        <a:pt x="736" y="348"/>
                        <a:pt x="736" y="383"/>
                        <a:pt x="736" y="418"/>
                      </a:cubicBezTo>
                      <a:cubicBezTo>
                        <a:pt x="724" y="428"/>
                        <a:pt x="721" y="448"/>
                        <a:pt x="736" y="460"/>
                      </a:cubicBezTo>
                      <a:cubicBezTo>
                        <a:pt x="735" y="501"/>
                        <a:pt x="735" y="542"/>
                        <a:pt x="735" y="583"/>
                      </a:cubicBezTo>
                      <a:cubicBezTo>
                        <a:pt x="733" y="667"/>
                        <a:pt x="748" y="799"/>
                        <a:pt x="714" y="877"/>
                      </a:cubicBezTo>
                      <a:cubicBezTo>
                        <a:pt x="712" y="881"/>
                        <a:pt x="711" y="885"/>
                        <a:pt x="711" y="889"/>
                      </a:cubicBezTo>
                      <a:cubicBezTo>
                        <a:pt x="628" y="880"/>
                        <a:pt x="543" y="877"/>
                        <a:pt x="459" y="873"/>
                      </a:cubicBezTo>
                      <a:cubicBezTo>
                        <a:pt x="330" y="866"/>
                        <a:pt x="202" y="902"/>
                        <a:pt x="73" y="885"/>
                      </a:cubicBezTo>
                      <a:close/>
                      <a:moveTo>
                        <a:pt x="1138" y="766"/>
                      </a:moveTo>
                      <a:cubicBezTo>
                        <a:pt x="1115" y="841"/>
                        <a:pt x="1075" y="911"/>
                        <a:pt x="1037" y="979"/>
                      </a:cubicBezTo>
                      <a:cubicBezTo>
                        <a:pt x="997" y="1052"/>
                        <a:pt x="860" y="1325"/>
                        <a:pt x="761" y="1284"/>
                      </a:cubicBezTo>
                      <a:cubicBezTo>
                        <a:pt x="672" y="1247"/>
                        <a:pt x="581" y="1214"/>
                        <a:pt x="493" y="1174"/>
                      </a:cubicBezTo>
                      <a:cubicBezTo>
                        <a:pt x="376" y="1122"/>
                        <a:pt x="252" y="1075"/>
                        <a:pt x="327" y="935"/>
                      </a:cubicBezTo>
                      <a:cubicBezTo>
                        <a:pt x="328" y="933"/>
                        <a:pt x="329" y="931"/>
                        <a:pt x="329" y="929"/>
                      </a:cubicBezTo>
                      <a:cubicBezTo>
                        <a:pt x="346" y="928"/>
                        <a:pt x="363" y="927"/>
                        <a:pt x="380" y="926"/>
                      </a:cubicBezTo>
                      <a:cubicBezTo>
                        <a:pt x="406" y="925"/>
                        <a:pt x="433" y="926"/>
                        <a:pt x="459" y="928"/>
                      </a:cubicBezTo>
                      <a:cubicBezTo>
                        <a:pt x="457" y="933"/>
                        <a:pt x="458" y="939"/>
                        <a:pt x="463" y="945"/>
                      </a:cubicBezTo>
                      <a:cubicBezTo>
                        <a:pt x="566" y="1047"/>
                        <a:pt x="711" y="1087"/>
                        <a:pt x="841" y="1141"/>
                      </a:cubicBezTo>
                      <a:cubicBezTo>
                        <a:pt x="849" y="1144"/>
                        <a:pt x="861" y="1140"/>
                        <a:pt x="867" y="1134"/>
                      </a:cubicBezTo>
                      <a:cubicBezTo>
                        <a:pt x="962" y="1022"/>
                        <a:pt x="1079" y="877"/>
                        <a:pt x="1092" y="725"/>
                      </a:cubicBezTo>
                      <a:cubicBezTo>
                        <a:pt x="1104" y="596"/>
                        <a:pt x="892" y="484"/>
                        <a:pt x="787" y="427"/>
                      </a:cubicBezTo>
                      <a:cubicBezTo>
                        <a:pt x="787" y="403"/>
                        <a:pt x="788" y="379"/>
                        <a:pt x="788" y="355"/>
                      </a:cubicBezTo>
                      <a:cubicBezTo>
                        <a:pt x="845" y="402"/>
                        <a:pt x="914" y="439"/>
                        <a:pt x="973" y="481"/>
                      </a:cubicBezTo>
                      <a:cubicBezTo>
                        <a:pt x="1068" y="548"/>
                        <a:pt x="1184" y="619"/>
                        <a:pt x="1138" y="766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48" name="Freeform 6"/>
                <p:cNvSpPr>
                  <a:spLocks noEditPoints="1"/>
                </p:cNvSpPr>
                <p:nvPr/>
              </p:nvSpPr>
              <p:spPr bwMode="auto">
                <a:xfrm>
                  <a:off x="5805" y="7642"/>
                  <a:ext cx="1364" cy="1425"/>
                </a:xfrm>
                <a:custGeom>
                  <a:avLst/>
                  <a:gdLst>
                    <a:gd name="T0" fmla="*/ 547 w 576"/>
                    <a:gd name="T1" fmla="*/ 1 h 602"/>
                    <a:gd name="T2" fmla="*/ 70 w 576"/>
                    <a:gd name="T3" fmla="*/ 0 h 602"/>
                    <a:gd name="T4" fmla="*/ 43 w 576"/>
                    <a:gd name="T5" fmla="*/ 20 h 602"/>
                    <a:gd name="T6" fmla="*/ 25 w 576"/>
                    <a:gd name="T7" fmla="*/ 533 h 602"/>
                    <a:gd name="T8" fmla="*/ 30 w 576"/>
                    <a:gd name="T9" fmla="*/ 566 h 602"/>
                    <a:gd name="T10" fmla="*/ 68 w 576"/>
                    <a:gd name="T11" fmla="*/ 573 h 602"/>
                    <a:gd name="T12" fmla="*/ 514 w 576"/>
                    <a:gd name="T13" fmla="*/ 582 h 602"/>
                    <a:gd name="T14" fmla="*/ 547 w 576"/>
                    <a:gd name="T15" fmla="*/ 574 h 602"/>
                    <a:gd name="T16" fmla="*/ 572 w 576"/>
                    <a:gd name="T17" fmla="*/ 34 h 602"/>
                    <a:gd name="T18" fmla="*/ 547 w 576"/>
                    <a:gd name="T19" fmla="*/ 1 h 602"/>
                    <a:gd name="T20" fmla="*/ 77 w 576"/>
                    <a:gd name="T21" fmla="*/ 534 h 602"/>
                    <a:gd name="T22" fmla="*/ 76 w 576"/>
                    <a:gd name="T23" fmla="*/ 134 h 602"/>
                    <a:gd name="T24" fmla="*/ 109 w 576"/>
                    <a:gd name="T25" fmla="*/ 54 h 602"/>
                    <a:gd name="T26" fmla="*/ 268 w 576"/>
                    <a:gd name="T27" fmla="*/ 55 h 602"/>
                    <a:gd name="T28" fmla="*/ 516 w 576"/>
                    <a:gd name="T29" fmla="*/ 54 h 602"/>
                    <a:gd name="T30" fmla="*/ 509 w 576"/>
                    <a:gd name="T31" fmla="*/ 532 h 602"/>
                    <a:gd name="T32" fmla="*/ 77 w 576"/>
                    <a:gd name="T33" fmla="*/ 534 h 602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</a:cxnLst>
                  <a:rect l="0" t="0" r="r" b="b"/>
                  <a:pathLst>
                    <a:path w="576" h="602">
                      <a:moveTo>
                        <a:pt x="547" y="1"/>
                      </a:moveTo>
                      <a:cubicBezTo>
                        <a:pt x="388" y="0"/>
                        <a:pt x="229" y="0"/>
                        <a:pt x="70" y="0"/>
                      </a:cubicBezTo>
                      <a:cubicBezTo>
                        <a:pt x="57" y="0"/>
                        <a:pt x="46" y="8"/>
                        <a:pt x="43" y="20"/>
                      </a:cubicBezTo>
                      <a:cubicBezTo>
                        <a:pt x="0" y="178"/>
                        <a:pt x="1" y="369"/>
                        <a:pt x="25" y="533"/>
                      </a:cubicBezTo>
                      <a:cubicBezTo>
                        <a:pt x="14" y="542"/>
                        <a:pt x="12" y="561"/>
                        <a:pt x="30" y="566"/>
                      </a:cubicBezTo>
                      <a:cubicBezTo>
                        <a:pt x="35" y="583"/>
                        <a:pt x="56" y="584"/>
                        <a:pt x="68" y="573"/>
                      </a:cubicBezTo>
                      <a:cubicBezTo>
                        <a:pt x="214" y="602"/>
                        <a:pt x="366" y="586"/>
                        <a:pt x="514" y="582"/>
                      </a:cubicBezTo>
                      <a:cubicBezTo>
                        <a:pt x="522" y="596"/>
                        <a:pt x="545" y="593"/>
                        <a:pt x="547" y="574"/>
                      </a:cubicBezTo>
                      <a:cubicBezTo>
                        <a:pt x="562" y="394"/>
                        <a:pt x="539" y="213"/>
                        <a:pt x="572" y="34"/>
                      </a:cubicBezTo>
                      <a:cubicBezTo>
                        <a:pt x="576" y="17"/>
                        <a:pt x="565" y="1"/>
                        <a:pt x="547" y="1"/>
                      </a:cubicBezTo>
                      <a:close/>
                      <a:moveTo>
                        <a:pt x="77" y="534"/>
                      </a:moveTo>
                      <a:cubicBezTo>
                        <a:pt x="80" y="401"/>
                        <a:pt x="63" y="268"/>
                        <a:pt x="76" y="134"/>
                      </a:cubicBezTo>
                      <a:cubicBezTo>
                        <a:pt x="78" y="111"/>
                        <a:pt x="75" y="54"/>
                        <a:pt x="109" y="54"/>
                      </a:cubicBezTo>
                      <a:cubicBezTo>
                        <a:pt x="162" y="55"/>
                        <a:pt x="215" y="55"/>
                        <a:pt x="268" y="55"/>
                      </a:cubicBezTo>
                      <a:cubicBezTo>
                        <a:pt x="351" y="55"/>
                        <a:pt x="433" y="54"/>
                        <a:pt x="516" y="54"/>
                      </a:cubicBezTo>
                      <a:cubicBezTo>
                        <a:pt x="491" y="211"/>
                        <a:pt x="495" y="373"/>
                        <a:pt x="509" y="532"/>
                      </a:cubicBezTo>
                      <a:cubicBezTo>
                        <a:pt x="364" y="532"/>
                        <a:pt x="221" y="551"/>
                        <a:pt x="77" y="53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grpSp>
        <p:nvGrpSpPr>
          <p:cNvPr id="37" name="组合 36"/>
          <p:cNvGrpSpPr/>
          <p:nvPr/>
        </p:nvGrpSpPr>
        <p:grpSpPr>
          <a:xfrm>
            <a:off x="10673299" y="2394297"/>
            <a:ext cx="3071834" cy="3071834"/>
            <a:chOff x="10673300" y="2394298"/>
            <a:chExt cx="3071834" cy="3071834"/>
          </a:xfrm>
        </p:grpSpPr>
        <p:sp>
          <p:nvSpPr>
            <p:cNvPr id="38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39" name="Group 4"/>
            <p:cNvGrpSpPr>
              <a:grpSpLocks noChangeAspect="1"/>
            </p:cNvGrpSpPr>
            <p:nvPr/>
          </p:nvGrpSpPr>
          <p:grpSpPr bwMode="auto">
            <a:xfrm>
              <a:off x="11221181" y="2836427"/>
              <a:ext cx="1976071" cy="2187575"/>
              <a:chOff x="5523" y="7263"/>
              <a:chExt cx="2915" cy="3227"/>
            </a:xfrm>
            <a:solidFill>
              <a:schemeClr val="bg1"/>
            </a:solidFill>
          </p:grpSpPr>
          <p:sp>
            <p:nvSpPr>
              <p:cNvPr id="40" name="Freeform 5"/>
              <p:cNvSpPr>
                <a:spLocks noEditPoints="1"/>
              </p:cNvSpPr>
              <p:nvPr/>
            </p:nvSpPr>
            <p:spPr bwMode="auto">
              <a:xfrm>
                <a:off x="5523" y="7263"/>
                <a:ext cx="2915" cy="3227"/>
              </a:xfrm>
              <a:custGeom>
                <a:avLst/>
                <a:gdLst>
                  <a:gd name="T0" fmla="*/ 1133 w 1231"/>
                  <a:gd name="T1" fmla="*/ 515 h 1363"/>
                  <a:gd name="T2" fmla="*/ 787 w 1231"/>
                  <a:gd name="T3" fmla="*/ 288 h 1363"/>
                  <a:gd name="T4" fmla="*/ 787 w 1231"/>
                  <a:gd name="T5" fmla="*/ 230 h 1363"/>
                  <a:gd name="T6" fmla="*/ 513 w 1231"/>
                  <a:gd name="T7" fmla="*/ 73 h 1363"/>
                  <a:gd name="T8" fmla="*/ 24 w 1231"/>
                  <a:gd name="T9" fmla="*/ 153 h 1363"/>
                  <a:gd name="T10" fmla="*/ 13 w 1231"/>
                  <a:gd name="T11" fmla="*/ 441 h 1363"/>
                  <a:gd name="T12" fmla="*/ 33 w 1231"/>
                  <a:gd name="T13" fmla="*/ 916 h 1363"/>
                  <a:gd name="T14" fmla="*/ 59 w 1231"/>
                  <a:gd name="T15" fmla="*/ 929 h 1363"/>
                  <a:gd name="T16" fmla="*/ 61 w 1231"/>
                  <a:gd name="T17" fmla="*/ 930 h 1363"/>
                  <a:gd name="T18" fmla="*/ 279 w 1231"/>
                  <a:gd name="T19" fmla="*/ 934 h 1363"/>
                  <a:gd name="T20" fmla="*/ 217 w 1231"/>
                  <a:gd name="T21" fmla="*/ 1024 h 1363"/>
                  <a:gd name="T22" fmla="*/ 221 w 1231"/>
                  <a:gd name="T23" fmla="*/ 1057 h 1363"/>
                  <a:gd name="T24" fmla="*/ 797 w 1231"/>
                  <a:gd name="T25" fmla="*/ 1360 h 1363"/>
                  <a:gd name="T26" fmla="*/ 825 w 1231"/>
                  <a:gd name="T27" fmla="*/ 1352 h 1363"/>
                  <a:gd name="T28" fmla="*/ 1214 w 1231"/>
                  <a:gd name="T29" fmla="*/ 707 h 1363"/>
                  <a:gd name="T30" fmla="*/ 1133 w 1231"/>
                  <a:gd name="T31" fmla="*/ 515 h 1363"/>
                  <a:gd name="T32" fmla="*/ 750 w 1231"/>
                  <a:gd name="T33" fmla="*/ 912 h 1363"/>
                  <a:gd name="T34" fmla="*/ 757 w 1231"/>
                  <a:gd name="T35" fmla="*/ 903 h 1363"/>
                  <a:gd name="T36" fmla="*/ 783 w 1231"/>
                  <a:gd name="T37" fmla="*/ 640 h 1363"/>
                  <a:gd name="T38" fmla="*/ 787 w 1231"/>
                  <a:gd name="T39" fmla="*/ 492 h 1363"/>
                  <a:gd name="T40" fmla="*/ 955 w 1231"/>
                  <a:gd name="T41" fmla="*/ 607 h 1363"/>
                  <a:gd name="T42" fmla="*/ 965 w 1231"/>
                  <a:gd name="T43" fmla="*/ 904 h 1363"/>
                  <a:gd name="T44" fmla="*/ 821 w 1231"/>
                  <a:gd name="T45" fmla="*/ 1076 h 1363"/>
                  <a:gd name="T46" fmla="*/ 499 w 1231"/>
                  <a:gd name="T47" fmla="*/ 931 h 1363"/>
                  <a:gd name="T48" fmla="*/ 727 w 1231"/>
                  <a:gd name="T49" fmla="*/ 941 h 1363"/>
                  <a:gd name="T50" fmla="*/ 750 w 1231"/>
                  <a:gd name="T51" fmla="*/ 912 h 1363"/>
                  <a:gd name="T52" fmla="*/ 73 w 1231"/>
                  <a:gd name="T53" fmla="*/ 885 h 1363"/>
                  <a:gd name="T54" fmla="*/ 66 w 1231"/>
                  <a:gd name="T55" fmla="*/ 885 h 1363"/>
                  <a:gd name="T56" fmla="*/ 64 w 1231"/>
                  <a:gd name="T57" fmla="*/ 383 h 1363"/>
                  <a:gd name="T58" fmla="*/ 64 w 1231"/>
                  <a:gd name="T59" fmla="*/ 212 h 1363"/>
                  <a:gd name="T60" fmla="*/ 414 w 1231"/>
                  <a:gd name="T61" fmla="*/ 134 h 1363"/>
                  <a:gd name="T62" fmla="*/ 561 w 1231"/>
                  <a:gd name="T63" fmla="*/ 116 h 1363"/>
                  <a:gd name="T64" fmla="*/ 737 w 1231"/>
                  <a:gd name="T65" fmla="*/ 313 h 1363"/>
                  <a:gd name="T66" fmla="*/ 736 w 1231"/>
                  <a:gd name="T67" fmla="*/ 418 h 1363"/>
                  <a:gd name="T68" fmla="*/ 736 w 1231"/>
                  <a:gd name="T69" fmla="*/ 460 h 1363"/>
                  <a:gd name="T70" fmla="*/ 735 w 1231"/>
                  <a:gd name="T71" fmla="*/ 583 h 1363"/>
                  <a:gd name="T72" fmla="*/ 714 w 1231"/>
                  <a:gd name="T73" fmla="*/ 877 h 1363"/>
                  <a:gd name="T74" fmla="*/ 711 w 1231"/>
                  <a:gd name="T75" fmla="*/ 889 h 1363"/>
                  <a:gd name="T76" fmla="*/ 459 w 1231"/>
                  <a:gd name="T77" fmla="*/ 873 h 1363"/>
                  <a:gd name="T78" fmla="*/ 73 w 1231"/>
                  <a:gd name="T79" fmla="*/ 885 h 1363"/>
                  <a:gd name="T80" fmla="*/ 1138 w 1231"/>
                  <a:gd name="T81" fmla="*/ 766 h 1363"/>
                  <a:gd name="T82" fmla="*/ 1037 w 1231"/>
                  <a:gd name="T83" fmla="*/ 979 h 1363"/>
                  <a:gd name="T84" fmla="*/ 761 w 1231"/>
                  <a:gd name="T85" fmla="*/ 1284 h 1363"/>
                  <a:gd name="T86" fmla="*/ 493 w 1231"/>
                  <a:gd name="T87" fmla="*/ 1174 h 1363"/>
                  <a:gd name="T88" fmla="*/ 327 w 1231"/>
                  <a:gd name="T89" fmla="*/ 935 h 1363"/>
                  <a:gd name="T90" fmla="*/ 329 w 1231"/>
                  <a:gd name="T91" fmla="*/ 929 h 1363"/>
                  <a:gd name="T92" fmla="*/ 380 w 1231"/>
                  <a:gd name="T93" fmla="*/ 926 h 1363"/>
                  <a:gd name="T94" fmla="*/ 459 w 1231"/>
                  <a:gd name="T95" fmla="*/ 928 h 1363"/>
                  <a:gd name="T96" fmla="*/ 463 w 1231"/>
                  <a:gd name="T97" fmla="*/ 945 h 1363"/>
                  <a:gd name="T98" fmla="*/ 841 w 1231"/>
                  <a:gd name="T99" fmla="*/ 1141 h 1363"/>
                  <a:gd name="T100" fmla="*/ 867 w 1231"/>
                  <a:gd name="T101" fmla="*/ 1134 h 1363"/>
                  <a:gd name="T102" fmla="*/ 1092 w 1231"/>
                  <a:gd name="T103" fmla="*/ 725 h 1363"/>
                  <a:gd name="T104" fmla="*/ 787 w 1231"/>
                  <a:gd name="T105" fmla="*/ 427 h 1363"/>
                  <a:gd name="T106" fmla="*/ 788 w 1231"/>
                  <a:gd name="T107" fmla="*/ 355 h 1363"/>
                  <a:gd name="T108" fmla="*/ 973 w 1231"/>
                  <a:gd name="T109" fmla="*/ 481 h 1363"/>
                  <a:gd name="T110" fmla="*/ 1138 w 1231"/>
                  <a:gd name="T111" fmla="*/ 766 h 1363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  <a:cxn ang="0">
                    <a:pos x="T70" y="T71"/>
                  </a:cxn>
                  <a:cxn ang="0">
                    <a:pos x="T72" y="T73"/>
                  </a:cxn>
                  <a:cxn ang="0">
                    <a:pos x="T74" y="T75"/>
                  </a:cxn>
                  <a:cxn ang="0">
                    <a:pos x="T76" y="T77"/>
                  </a:cxn>
                  <a:cxn ang="0">
                    <a:pos x="T78" y="T79"/>
                  </a:cxn>
                  <a:cxn ang="0">
                    <a:pos x="T80" y="T81"/>
                  </a:cxn>
                  <a:cxn ang="0">
                    <a:pos x="T82" y="T83"/>
                  </a:cxn>
                  <a:cxn ang="0">
                    <a:pos x="T84" y="T85"/>
                  </a:cxn>
                  <a:cxn ang="0">
                    <a:pos x="T86" y="T87"/>
                  </a:cxn>
                  <a:cxn ang="0">
                    <a:pos x="T88" y="T89"/>
                  </a:cxn>
                  <a:cxn ang="0">
                    <a:pos x="T90" y="T91"/>
                  </a:cxn>
                  <a:cxn ang="0">
                    <a:pos x="T92" y="T93"/>
                  </a:cxn>
                  <a:cxn ang="0">
                    <a:pos x="T94" y="T95"/>
                  </a:cxn>
                  <a:cxn ang="0">
                    <a:pos x="T96" y="T97"/>
                  </a:cxn>
                  <a:cxn ang="0">
                    <a:pos x="T98" y="T99"/>
                  </a:cxn>
                  <a:cxn ang="0">
                    <a:pos x="T100" y="T101"/>
                  </a:cxn>
                  <a:cxn ang="0">
                    <a:pos x="T102" y="T103"/>
                  </a:cxn>
                  <a:cxn ang="0">
                    <a:pos x="T104" y="T105"/>
                  </a:cxn>
                  <a:cxn ang="0">
                    <a:pos x="T106" y="T107"/>
                  </a:cxn>
                  <a:cxn ang="0">
                    <a:pos x="T108" y="T109"/>
                  </a:cxn>
                  <a:cxn ang="0">
                    <a:pos x="T110" y="T111"/>
                  </a:cxn>
                </a:cxnLst>
                <a:rect l="0" t="0" r="r" b="b"/>
                <a:pathLst>
                  <a:path w="1231" h="1363">
                    <a:moveTo>
                      <a:pt x="1133" y="515"/>
                    </a:moveTo>
                    <a:cubicBezTo>
                      <a:pt x="1027" y="440"/>
                      <a:pt x="906" y="344"/>
                      <a:pt x="787" y="288"/>
                    </a:cubicBezTo>
                    <a:cubicBezTo>
                      <a:pt x="787" y="269"/>
                      <a:pt x="787" y="249"/>
                      <a:pt x="787" y="230"/>
                    </a:cubicBezTo>
                    <a:cubicBezTo>
                      <a:pt x="783" y="59"/>
                      <a:pt x="650" y="54"/>
                      <a:pt x="513" y="73"/>
                    </a:cubicBezTo>
                    <a:cubicBezTo>
                      <a:pt x="408" y="88"/>
                      <a:pt x="67" y="0"/>
                      <a:pt x="24" y="153"/>
                    </a:cubicBezTo>
                    <a:cubicBezTo>
                      <a:pt x="0" y="243"/>
                      <a:pt x="15" y="349"/>
                      <a:pt x="13" y="441"/>
                    </a:cubicBezTo>
                    <a:cubicBezTo>
                      <a:pt x="10" y="600"/>
                      <a:pt x="20" y="758"/>
                      <a:pt x="33" y="916"/>
                    </a:cubicBezTo>
                    <a:cubicBezTo>
                      <a:pt x="34" y="931"/>
                      <a:pt x="50" y="935"/>
                      <a:pt x="59" y="929"/>
                    </a:cubicBezTo>
                    <a:cubicBezTo>
                      <a:pt x="60" y="929"/>
                      <a:pt x="60" y="930"/>
                      <a:pt x="61" y="930"/>
                    </a:cubicBezTo>
                    <a:cubicBezTo>
                      <a:pt x="134" y="947"/>
                      <a:pt x="206" y="941"/>
                      <a:pt x="279" y="934"/>
                    </a:cubicBezTo>
                    <a:cubicBezTo>
                      <a:pt x="259" y="964"/>
                      <a:pt x="238" y="994"/>
                      <a:pt x="217" y="1024"/>
                    </a:cubicBezTo>
                    <a:cubicBezTo>
                      <a:pt x="210" y="1033"/>
                      <a:pt x="213" y="1049"/>
                      <a:pt x="221" y="1057"/>
                    </a:cubicBezTo>
                    <a:cubicBezTo>
                      <a:pt x="383" y="1211"/>
                      <a:pt x="595" y="1276"/>
                      <a:pt x="797" y="1360"/>
                    </a:cubicBezTo>
                    <a:cubicBezTo>
                      <a:pt x="806" y="1363"/>
                      <a:pt x="818" y="1359"/>
                      <a:pt x="825" y="1352"/>
                    </a:cubicBezTo>
                    <a:cubicBezTo>
                      <a:pt x="1002" y="1186"/>
                      <a:pt x="1158" y="944"/>
                      <a:pt x="1214" y="707"/>
                    </a:cubicBezTo>
                    <a:cubicBezTo>
                      <a:pt x="1231" y="634"/>
                      <a:pt x="1191" y="557"/>
                      <a:pt x="1133" y="515"/>
                    </a:cubicBezTo>
                    <a:close/>
                    <a:moveTo>
                      <a:pt x="750" y="912"/>
                    </a:moveTo>
                    <a:cubicBezTo>
                      <a:pt x="753" y="910"/>
                      <a:pt x="755" y="907"/>
                      <a:pt x="757" y="903"/>
                    </a:cubicBezTo>
                    <a:cubicBezTo>
                      <a:pt x="791" y="825"/>
                      <a:pt x="780" y="722"/>
                      <a:pt x="783" y="640"/>
                    </a:cubicBezTo>
                    <a:cubicBezTo>
                      <a:pt x="785" y="591"/>
                      <a:pt x="786" y="541"/>
                      <a:pt x="787" y="492"/>
                    </a:cubicBezTo>
                    <a:cubicBezTo>
                      <a:pt x="845" y="527"/>
                      <a:pt x="902" y="564"/>
                      <a:pt x="955" y="607"/>
                    </a:cubicBezTo>
                    <a:cubicBezTo>
                      <a:pt x="1070" y="701"/>
                      <a:pt x="1029" y="793"/>
                      <a:pt x="965" y="904"/>
                    </a:cubicBezTo>
                    <a:cubicBezTo>
                      <a:pt x="944" y="940"/>
                      <a:pt x="864" y="1094"/>
                      <a:pt x="821" y="1076"/>
                    </a:cubicBezTo>
                    <a:cubicBezTo>
                      <a:pt x="711" y="1032"/>
                      <a:pt x="596" y="1002"/>
                      <a:pt x="499" y="931"/>
                    </a:cubicBezTo>
                    <a:cubicBezTo>
                      <a:pt x="575" y="937"/>
                      <a:pt x="651" y="947"/>
                      <a:pt x="727" y="941"/>
                    </a:cubicBezTo>
                    <a:cubicBezTo>
                      <a:pt x="745" y="940"/>
                      <a:pt x="753" y="925"/>
                      <a:pt x="750" y="912"/>
                    </a:cubicBezTo>
                    <a:close/>
                    <a:moveTo>
                      <a:pt x="73" y="885"/>
                    </a:moveTo>
                    <a:cubicBezTo>
                      <a:pt x="71" y="884"/>
                      <a:pt x="68" y="885"/>
                      <a:pt x="66" y="885"/>
                    </a:cubicBezTo>
                    <a:cubicBezTo>
                      <a:pt x="65" y="718"/>
                      <a:pt x="60" y="551"/>
                      <a:pt x="64" y="383"/>
                    </a:cubicBezTo>
                    <a:cubicBezTo>
                      <a:pt x="65" y="326"/>
                      <a:pt x="64" y="269"/>
                      <a:pt x="64" y="212"/>
                    </a:cubicBezTo>
                    <a:cubicBezTo>
                      <a:pt x="64" y="72"/>
                      <a:pt x="345" y="130"/>
                      <a:pt x="414" y="134"/>
                    </a:cubicBezTo>
                    <a:cubicBezTo>
                      <a:pt x="459" y="136"/>
                      <a:pt x="518" y="122"/>
                      <a:pt x="561" y="116"/>
                    </a:cubicBezTo>
                    <a:cubicBezTo>
                      <a:pt x="687" y="100"/>
                      <a:pt x="740" y="198"/>
                      <a:pt x="737" y="313"/>
                    </a:cubicBezTo>
                    <a:cubicBezTo>
                      <a:pt x="736" y="348"/>
                      <a:pt x="736" y="383"/>
                      <a:pt x="736" y="418"/>
                    </a:cubicBezTo>
                    <a:cubicBezTo>
                      <a:pt x="724" y="428"/>
                      <a:pt x="721" y="448"/>
                      <a:pt x="736" y="460"/>
                    </a:cubicBezTo>
                    <a:cubicBezTo>
                      <a:pt x="735" y="501"/>
                      <a:pt x="735" y="542"/>
                      <a:pt x="735" y="583"/>
                    </a:cubicBezTo>
                    <a:cubicBezTo>
                      <a:pt x="733" y="667"/>
                      <a:pt x="748" y="799"/>
                      <a:pt x="714" y="877"/>
                    </a:cubicBezTo>
                    <a:cubicBezTo>
                      <a:pt x="712" y="881"/>
                      <a:pt x="711" y="885"/>
                      <a:pt x="711" y="889"/>
                    </a:cubicBezTo>
                    <a:cubicBezTo>
                      <a:pt x="628" y="880"/>
                      <a:pt x="543" y="877"/>
                      <a:pt x="459" y="873"/>
                    </a:cubicBezTo>
                    <a:cubicBezTo>
                      <a:pt x="330" y="866"/>
                      <a:pt x="202" y="902"/>
                      <a:pt x="73" y="885"/>
                    </a:cubicBezTo>
                    <a:close/>
                    <a:moveTo>
                      <a:pt x="1138" y="766"/>
                    </a:moveTo>
                    <a:cubicBezTo>
                      <a:pt x="1115" y="841"/>
                      <a:pt x="1075" y="911"/>
                      <a:pt x="1037" y="979"/>
                    </a:cubicBezTo>
                    <a:cubicBezTo>
                      <a:pt x="997" y="1052"/>
                      <a:pt x="860" y="1325"/>
                      <a:pt x="761" y="1284"/>
                    </a:cubicBezTo>
                    <a:cubicBezTo>
                      <a:pt x="672" y="1247"/>
                      <a:pt x="581" y="1214"/>
                      <a:pt x="493" y="1174"/>
                    </a:cubicBezTo>
                    <a:cubicBezTo>
                      <a:pt x="376" y="1122"/>
                      <a:pt x="252" y="1075"/>
                      <a:pt x="327" y="935"/>
                    </a:cubicBezTo>
                    <a:cubicBezTo>
                      <a:pt x="328" y="933"/>
                      <a:pt x="329" y="931"/>
                      <a:pt x="329" y="929"/>
                    </a:cubicBezTo>
                    <a:cubicBezTo>
                      <a:pt x="346" y="928"/>
                      <a:pt x="363" y="927"/>
                      <a:pt x="380" y="926"/>
                    </a:cubicBezTo>
                    <a:cubicBezTo>
                      <a:pt x="406" y="925"/>
                      <a:pt x="433" y="926"/>
                      <a:pt x="459" y="928"/>
                    </a:cubicBezTo>
                    <a:cubicBezTo>
                      <a:pt x="457" y="933"/>
                      <a:pt x="458" y="939"/>
                      <a:pt x="463" y="945"/>
                    </a:cubicBezTo>
                    <a:cubicBezTo>
                      <a:pt x="566" y="1047"/>
                      <a:pt x="711" y="1087"/>
                      <a:pt x="841" y="1141"/>
                    </a:cubicBezTo>
                    <a:cubicBezTo>
                      <a:pt x="849" y="1144"/>
                      <a:pt x="861" y="1140"/>
                      <a:pt x="867" y="1134"/>
                    </a:cubicBezTo>
                    <a:cubicBezTo>
                      <a:pt x="962" y="1022"/>
                      <a:pt x="1079" y="877"/>
                      <a:pt x="1092" y="725"/>
                    </a:cubicBezTo>
                    <a:cubicBezTo>
                      <a:pt x="1104" y="596"/>
                      <a:pt x="892" y="484"/>
                      <a:pt x="787" y="427"/>
                    </a:cubicBezTo>
                    <a:cubicBezTo>
                      <a:pt x="787" y="403"/>
                      <a:pt x="788" y="379"/>
                      <a:pt x="788" y="355"/>
                    </a:cubicBezTo>
                    <a:cubicBezTo>
                      <a:pt x="845" y="402"/>
                      <a:pt x="914" y="439"/>
                      <a:pt x="973" y="481"/>
                    </a:cubicBezTo>
                    <a:cubicBezTo>
                      <a:pt x="1068" y="548"/>
                      <a:pt x="1184" y="619"/>
                      <a:pt x="1138" y="766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41" name="Freeform 6"/>
              <p:cNvSpPr>
                <a:spLocks noEditPoints="1"/>
              </p:cNvSpPr>
              <p:nvPr/>
            </p:nvSpPr>
            <p:spPr bwMode="auto">
              <a:xfrm>
                <a:off x="5805" y="7642"/>
                <a:ext cx="1364" cy="1425"/>
              </a:xfrm>
              <a:custGeom>
                <a:avLst/>
                <a:gdLst>
                  <a:gd name="T0" fmla="*/ 547 w 576"/>
                  <a:gd name="T1" fmla="*/ 1 h 602"/>
                  <a:gd name="T2" fmla="*/ 70 w 576"/>
                  <a:gd name="T3" fmla="*/ 0 h 602"/>
                  <a:gd name="T4" fmla="*/ 43 w 576"/>
                  <a:gd name="T5" fmla="*/ 20 h 602"/>
                  <a:gd name="T6" fmla="*/ 25 w 576"/>
                  <a:gd name="T7" fmla="*/ 533 h 602"/>
                  <a:gd name="T8" fmla="*/ 30 w 576"/>
                  <a:gd name="T9" fmla="*/ 566 h 602"/>
                  <a:gd name="T10" fmla="*/ 68 w 576"/>
                  <a:gd name="T11" fmla="*/ 573 h 602"/>
                  <a:gd name="T12" fmla="*/ 514 w 576"/>
                  <a:gd name="T13" fmla="*/ 582 h 602"/>
                  <a:gd name="T14" fmla="*/ 547 w 576"/>
                  <a:gd name="T15" fmla="*/ 574 h 602"/>
                  <a:gd name="T16" fmla="*/ 572 w 576"/>
                  <a:gd name="T17" fmla="*/ 34 h 602"/>
                  <a:gd name="T18" fmla="*/ 547 w 576"/>
                  <a:gd name="T19" fmla="*/ 1 h 602"/>
                  <a:gd name="T20" fmla="*/ 77 w 576"/>
                  <a:gd name="T21" fmla="*/ 534 h 602"/>
                  <a:gd name="T22" fmla="*/ 76 w 576"/>
                  <a:gd name="T23" fmla="*/ 134 h 602"/>
                  <a:gd name="T24" fmla="*/ 109 w 576"/>
                  <a:gd name="T25" fmla="*/ 54 h 602"/>
                  <a:gd name="T26" fmla="*/ 268 w 576"/>
                  <a:gd name="T27" fmla="*/ 55 h 602"/>
                  <a:gd name="T28" fmla="*/ 516 w 576"/>
                  <a:gd name="T29" fmla="*/ 54 h 602"/>
                  <a:gd name="T30" fmla="*/ 509 w 576"/>
                  <a:gd name="T31" fmla="*/ 532 h 602"/>
                  <a:gd name="T32" fmla="*/ 77 w 576"/>
                  <a:gd name="T33" fmla="*/ 534 h 602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</a:cxnLst>
                <a:rect l="0" t="0" r="r" b="b"/>
                <a:pathLst>
                  <a:path w="576" h="602">
                    <a:moveTo>
                      <a:pt x="547" y="1"/>
                    </a:moveTo>
                    <a:cubicBezTo>
                      <a:pt x="388" y="0"/>
                      <a:pt x="229" y="0"/>
                      <a:pt x="70" y="0"/>
                    </a:cubicBezTo>
                    <a:cubicBezTo>
                      <a:pt x="57" y="0"/>
                      <a:pt x="46" y="8"/>
                      <a:pt x="43" y="20"/>
                    </a:cubicBezTo>
                    <a:cubicBezTo>
                      <a:pt x="0" y="178"/>
                      <a:pt x="1" y="369"/>
                      <a:pt x="25" y="533"/>
                    </a:cubicBezTo>
                    <a:cubicBezTo>
                      <a:pt x="14" y="542"/>
                      <a:pt x="12" y="561"/>
                      <a:pt x="30" y="566"/>
                    </a:cubicBezTo>
                    <a:cubicBezTo>
                      <a:pt x="35" y="583"/>
                      <a:pt x="56" y="584"/>
                      <a:pt x="68" y="573"/>
                    </a:cubicBezTo>
                    <a:cubicBezTo>
                      <a:pt x="214" y="602"/>
                      <a:pt x="366" y="586"/>
                      <a:pt x="514" y="582"/>
                    </a:cubicBezTo>
                    <a:cubicBezTo>
                      <a:pt x="522" y="596"/>
                      <a:pt x="545" y="593"/>
                      <a:pt x="547" y="574"/>
                    </a:cubicBezTo>
                    <a:cubicBezTo>
                      <a:pt x="562" y="394"/>
                      <a:pt x="539" y="213"/>
                      <a:pt x="572" y="34"/>
                    </a:cubicBezTo>
                    <a:cubicBezTo>
                      <a:pt x="576" y="17"/>
                      <a:pt x="565" y="1"/>
                      <a:pt x="547" y="1"/>
                    </a:cubicBezTo>
                    <a:close/>
                    <a:moveTo>
                      <a:pt x="77" y="534"/>
                    </a:moveTo>
                    <a:cubicBezTo>
                      <a:pt x="80" y="401"/>
                      <a:pt x="63" y="268"/>
                      <a:pt x="76" y="134"/>
                    </a:cubicBezTo>
                    <a:cubicBezTo>
                      <a:pt x="78" y="111"/>
                      <a:pt x="75" y="54"/>
                      <a:pt x="109" y="54"/>
                    </a:cubicBezTo>
                    <a:cubicBezTo>
                      <a:pt x="162" y="55"/>
                      <a:pt x="215" y="55"/>
                      <a:pt x="268" y="55"/>
                    </a:cubicBezTo>
                    <a:cubicBezTo>
                      <a:pt x="351" y="55"/>
                      <a:pt x="433" y="54"/>
                      <a:pt x="516" y="54"/>
                    </a:cubicBezTo>
                    <a:cubicBezTo>
                      <a:pt x="491" y="211"/>
                      <a:pt x="495" y="373"/>
                      <a:pt x="509" y="532"/>
                    </a:cubicBezTo>
                    <a:cubicBezTo>
                      <a:pt x="364" y="532"/>
                      <a:pt x="221" y="551"/>
                      <a:pt x="77" y="53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 smtClean="0">
                <a:latin typeface="+mn-ea"/>
              </a:rPr>
              <a:t>数据报表</a:t>
            </a:r>
            <a:endParaRPr lang="fr-FR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Product Design</a:t>
            </a:r>
            <a:endParaRPr lang="fr-FR" altLang="zh-CN" sz="4800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8706342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3295285548"/>
              </p:ext>
            </p:extLst>
          </p:nvPr>
        </p:nvGraphicFramePr>
        <p:xfrm>
          <a:off x="1103313" y="2924386"/>
          <a:ext cx="10983456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2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32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249899086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29" grpId="0"/>
      <p:bldP spid="32" grpId="0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987168669"/>
              </p:ext>
            </p:extLst>
          </p:nvPr>
        </p:nvGraphicFramePr>
        <p:xfrm>
          <a:off x="12265025" y="3258394"/>
          <a:ext cx="10800977" cy="957706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28"/>
          <p:cNvSpPr txBox="1"/>
          <p:nvPr/>
        </p:nvSpPr>
        <p:spPr>
          <a:xfrm>
            <a:off x="1134939" y="5333492"/>
            <a:ext cx="10427321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3168671" y="3247433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939" y="3258394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642976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863728029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8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0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99158578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8" grpId="0"/>
      <p:bldP spid="9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639938838"/>
              </p:ext>
            </p:extLst>
          </p:nvPr>
        </p:nvGraphicFramePr>
        <p:xfrm>
          <a:off x="989561" y="2686297"/>
          <a:ext cx="11097208" cy="1045738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1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2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650719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25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9" grpId="0"/>
      <p:bldP spid="10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124548762"/>
              </p:ext>
            </p:extLst>
          </p:nvPr>
        </p:nvGraphicFramePr>
        <p:xfrm>
          <a:off x="1060244" y="2686294"/>
          <a:ext cx="22477151" cy="1030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0692481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/>
          </p:nvPr>
        </p:nvGraphicFramePr>
        <p:xfrm>
          <a:off x="406428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0" name="Chart 5"/>
          <p:cNvGraphicFramePr/>
          <p:nvPr>
            <p:extLst>
              <p:ext uri="{D42A27DB-BD31-4B8C-83A1-F6EECF244321}">
                <p14:modId xmlns:p14="http://schemas.microsoft.com/office/powerpoint/2010/main" val="2192599102"/>
              </p:ext>
            </p:extLst>
          </p:nvPr>
        </p:nvGraphicFramePr>
        <p:xfrm>
          <a:off x="600803" y="1891115"/>
          <a:ext cx="11786370" cy="1115022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  <p:sp>
        <p:nvSpPr>
          <p:cNvPr id="12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3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4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4886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750"/>
                            </p:stCondLst>
                            <p:childTnLst>
                              <p:par>
                                <p:cTn id="21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23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Graphic spid="10" grpId="0">
        <p:bldAsOne/>
      </p:bldGraphic>
      <p:bldP spid="12" grpId="0"/>
      <p:bldP spid="13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hart 1"/>
          <p:cNvGraphicFramePr/>
          <p:nvPr>
            <p:extLst>
              <p:ext uri="{D42A27DB-BD31-4B8C-83A1-F6EECF244321}">
                <p14:modId xmlns:p14="http://schemas.microsoft.com/office/powerpoint/2010/main" val="125883479"/>
              </p:ext>
            </p:extLst>
          </p:nvPr>
        </p:nvGraphicFramePr>
        <p:xfrm>
          <a:off x="565465" y="1327862"/>
          <a:ext cx="11627330" cy="1273469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0869985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1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19" dur="10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2" grpId="0">
        <p:bldAsOne/>
      </p:bldGraphic>
      <p:bldP spid="10" grpId="0"/>
      <p:bldP spid="11" grpId="0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Chart 2"/>
          <p:cNvGraphicFramePr/>
          <p:nvPr>
            <p:extLst>
              <p:ext uri="{D42A27DB-BD31-4B8C-83A1-F6EECF244321}">
                <p14:modId xmlns:p14="http://schemas.microsoft.com/office/powerpoint/2010/main" val="2854931957"/>
              </p:ext>
            </p:extLst>
          </p:nvPr>
        </p:nvGraphicFramePr>
        <p:xfrm>
          <a:off x="1103313" y="2364680"/>
          <a:ext cx="11185568" cy="105236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0" name="TextBox 28"/>
          <p:cNvSpPr txBox="1"/>
          <p:nvPr/>
        </p:nvSpPr>
        <p:spPr>
          <a:xfrm>
            <a:off x="12597619" y="4986586"/>
            <a:ext cx="10796802" cy="75713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b="1" dirty="0" smtClean="0">
              <a:latin typeface="+mn-ea"/>
              <a:cs typeface="Open Sans Semibold" pitchFamily="34" charset="0"/>
            </a:endParaRPr>
          </a:p>
          <a:p>
            <a:pPr>
              <a:lnSpc>
                <a:spcPct val="150000"/>
              </a:lnSpc>
            </a:pP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altLang="zh-CN" sz="3600" dirty="0" smtClean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1" name="TextBox 31"/>
          <p:cNvSpPr txBox="1"/>
          <p:nvPr/>
        </p:nvSpPr>
        <p:spPr>
          <a:xfrm>
            <a:off x="14631351" y="2900527"/>
            <a:ext cx="8393589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2" name="Picture 14"/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597619" y="2911488"/>
            <a:ext cx="1700407" cy="1700407"/>
          </a:xfrm>
          <a:prstGeom prst="rect">
            <a:avLst/>
          </a:prstGeom>
        </p:spPr>
      </p:pic>
      <p:sp>
        <p:nvSpPr>
          <p:cNvPr id="1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数据图表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7699269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3" grpId="0">
        <p:bldAsOne/>
      </p:bldGraphic>
      <p:bldP spid="10" grpId="0"/>
      <p:bldP spid="11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组合 3"/>
          <p:cNvGrpSpPr/>
          <p:nvPr/>
        </p:nvGrpSpPr>
        <p:grpSpPr>
          <a:xfrm>
            <a:off x="7512274" y="-4014414"/>
            <a:ext cx="20281729" cy="12385376"/>
            <a:chOff x="7512274" y="-4014414"/>
            <a:chExt cx="20281729" cy="12385376"/>
          </a:xfrm>
        </p:grpSpPr>
        <p:pic>
          <p:nvPicPr>
            <p:cNvPr id="43" name="图片 4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512274" y="-4014414"/>
              <a:ext cx="20281729" cy="12385376"/>
            </a:xfrm>
            <a:prstGeom prst="rect">
              <a:avLst/>
            </a:prstGeom>
          </p:spPr>
        </p:pic>
        <p:grpSp>
          <p:nvGrpSpPr>
            <p:cNvPr id="21" name="组合 20"/>
            <p:cNvGrpSpPr/>
            <p:nvPr/>
          </p:nvGrpSpPr>
          <p:grpSpPr>
            <a:xfrm>
              <a:off x="10673300" y="2394298"/>
              <a:ext cx="3071834" cy="3071834"/>
              <a:chOff x="10673300" y="2394298"/>
              <a:chExt cx="3071834" cy="3071834"/>
            </a:xfrm>
          </p:grpSpPr>
          <p:sp>
            <p:nvSpPr>
              <p:cNvPr id="22" name="Ellipse 31"/>
              <p:cNvSpPr/>
              <p:nvPr/>
            </p:nvSpPr>
            <p:spPr>
              <a:xfrm>
                <a:off x="10673300" y="2394298"/>
                <a:ext cx="3071834" cy="3071834"/>
              </a:xfrm>
              <a:prstGeom prst="ellipse">
                <a:avLst/>
              </a:prstGeom>
              <a:solidFill>
                <a:schemeClr val="tx1"/>
              </a:solidFill>
              <a:ln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fr-FR">
                  <a:ln>
                    <a:solidFill>
                      <a:schemeClr val="tx1"/>
                    </a:solidFill>
                  </a:ln>
                  <a:solidFill>
                    <a:schemeClr val="tx1"/>
                  </a:solidFill>
                  <a:latin typeface="+mn-ea"/>
                </a:endParaRPr>
              </a:p>
            </p:txBody>
          </p:sp>
          <p:grpSp>
            <p:nvGrpSpPr>
              <p:cNvPr id="23" name="Group 4"/>
              <p:cNvGrpSpPr>
                <a:grpSpLocks noChangeAspect="1"/>
              </p:cNvGrpSpPr>
              <p:nvPr/>
            </p:nvGrpSpPr>
            <p:grpSpPr bwMode="auto">
              <a:xfrm>
                <a:off x="11281603" y="3042370"/>
                <a:ext cx="1966844" cy="1824598"/>
                <a:chOff x="5487" y="2248"/>
                <a:chExt cx="4397" cy="4079"/>
              </a:xfrm>
              <a:solidFill>
                <a:schemeClr val="bg1"/>
              </a:solidFill>
            </p:grpSpPr>
            <p:sp>
              <p:nvSpPr>
                <p:cNvPr id="24" name="Freeform 5"/>
                <p:cNvSpPr>
                  <a:spLocks noEditPoints="1"/>
                </p:cNvSpPr>
                <p:nvPr/>
              </p:nvSpPr>
              <p:spPr bwMode="auto">
                <a:xfrm>
                  <a:off x="5487" y="2248"/>
                  <a:ext cx="4397" cy="4079"/>
                </a:xfrm>
                <a:custGeom>
                  <a:avLst/>
                  <a:gdLst>
                    <a:gd name="T0" fmla="*/ 1807 w 1858"/>
                    <a:gd name="T1" fmla="*/ 1072 h 1724"/>
                    <a:gd name="T2" fmla="*/ 1778 w 1858"/>
                    <a:gd name="T3" fmla="*/ 207 h 1724"/>
                    <a:gd name="T4" fmla="*/ 1736 w 1858"/>
                    <a:gd name="T5" fmla="*/ 174 h 1724"/>
                    <a:gd name="T6" fmla="*/ 1554 w 1858"/>
                    <a:gd name="T7" fmla="*/ 198 h 1724"/>
                    <a:gd name="T8" fmla="*/ 1547 w 1858"/>
                    <a:gd name="T9" fmla="*/ 119 h 1724"/>
                    <a:gd name="T10" fmla="*/ 1524 w 1858"/>
                    <a:gd name="T11" fmla="*/ 88 h 1724"/>
                    <a:gd name="T12" fmla="*/ 1498 w 1858"/>
                    <a:gd name="T13" fmla="*/ 45 h 1724"/>
                    <a:gd name="T14" fmla="*/ 550 w 1858"/>
                    <a:gd name="T15" fmla="*/ 135 h 1724"/>
                    <a:gd name="T16" fmla="*/ 129 w 1858"/>
                    <a:gd name="T17" fmla="*/ 189 h 1724"/>
                    <a:gd name="T18" fmla="*/ 86 w 1858"/>
                    <a:gd name="T19" fmla="*/ 196 h 1724"/>
                    <a:gd name="T20" fmla="*/ 63 w 1858"/>
                    <a:gd name="T21" fmla="*/ 200 h 1724"/>
                    <a:gd name="T22" fmla="*/ 57 w 1858"/>
                    <a:gd name="T23" fmla="*/ 201 h 1724"/>
                    <a:gd name="T24" fmla="*/ 51 w 1858"/>
                    <a:gd name="T25" fmla="*/ 258 h 1724"/>
                    <a:gd name="T26" fmla="*/ 63 w 1858"/>
                    <a:gd name="T27" fmla="*/ 1066 h 1724"/>
                    <a:gd name="T28" fmla="*/ 72 w 1858"/>
                    <a:gd name="T29" fmla="*/ 1554 h 1724"/>
                    <a:gd name="T30" fmla="*/ 71 w 1858"/>
                    <a:gd name="T31" fmla="*/ 1585 h 1724"/>
                    <a:gd name="T32" fmla="*/ 355 w 1858"/>
                    <a:gd name="T33" fmla="*/ 1630 h 1724"/>
                    <a:gd name="T34" fmla="*/ 347 w 1858"/>
                    <a:gd name="T35" fmla="*/ 1668 h 1724"/>
                    <a:gd name="T36" fmla="*/ 387 w 1858"/>
                    <a:gd name="T37" fmla="*/ 1720 h 1724"/>
                    <a:gd name="T38" fmla="*/ 1314 w 1858"/>
                    <a:gd name="T39" fmla="*/ 1680 h 1724"/>
                    <a:gd name="T40" fmla="*/ 1765 w 1858"/>
                    <a:gd name="T41" fmla="*/ 1585 h 1724"/>
                    <a:gd name="T42" fmla="*/ 1766 w 1858"/>
                    <a:gd name="T43" fmla="*/ 1553 h 1724"/>
                    <a:gd name="T44" fmla="*/ 1807 w 1858"/>
                    <a:gd name="T45" fmla="*/ 1072 h 1724"/>
                    <a:gd name="T46" fmla="*/ 256 w 1858"/>
                    <a:gd name="T47" fmla="*/ 1550 h 1724"/>
                    <a:gd name="T48" fmla="*/ 127 w 1858"/>
                    <a:gd name="T49" fmla="*/ 1541 h 1724"/>
                    <a:gd name="T50" fmla="*/ 140 w 1858"/>
                    <a:gd name="T51" fmla="*/ 997 h 1724"/>
                    <a:gd name="T52" fmla="*/ 104 w 1858"/>
                    <a:gd name="T53" fmla="*/ 258 h 1724"/>
                    <a:gd name="T54" fmla="*/ 155 w 1858"/>
                    <a:gd name="T55" fmla="*/ 253 h 1724"/>
                    <a:gd name="T56" fmla="*/ 550 w 1858"/>
                    <a:gd name="T57" fmla="*/ 219 h 1724"/>
                    <a:gd name="T58" fmla="*/ 1479 w 1858"/>
                    <a:gd name="T59" fmla="*/ 120 h 1724"/>
                    <a:gd name="T60" fmla="*/ 1470 w 1858"/>
                    <a:gd name="T61" fmla="*/ 805 h 1724"/>
                    <a:gd name="T62" fmla="*/ 1491 w 1858"/>
                    <a:gd name="T63" fmla="*/ 1467 h 1724"/>
                    <a:gd name="T64" fmla="*/ 1488 w 1858"/>
                    <a:gd name="T65" fmla="*/ 1466 h 1724"/>
                    <a:gd name="T66" fmla="*/ 634 w 1858"/>
                    <a:gd name="T67" fmla="*/ 1516 h 1724"/>
                    <a:gd name="T68" fmla="*/ 256 w 1858"/>
                    <a:gd name="T69" fmla="*/ 1550 h 1724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  <a:cxn ang="0">
                      <a:pos x="T26" y="T27"/>
                    </a:cxn>
                    <a:cxn ang="0">
                      <a:pos x="T28" y="T29"/>
                    </a:cxn>
                    <a:cxn ang="0">
                      <a:pos x="T30" y="T31"/>
                    </a:cxn>
                    <a:cxn ang="0">
                      <a:pos x="T32" y="T33"/>
                    </a:cxn>
                    <a:cxn ang="0">
                      <a:pos x="T34" y="T35"/>
                    </a:cxn>
                    <a:cxn ang="0">
                      <a:pos x="T36" y="T37"/>
                    </a:cxn>
                    <a:cxn ang="0">
                      <a:pos x="T38" y="T39"/>
                    </a:cxn>
                    <a:cxn ang="0">
                      <a:pos x="T40" y="T41"/>
                    </a:cxn>
                    <a:cxn ang="0">
                      <a:pos x="T42" y="T43"/>
                    </a:cxn>
                    <a:cxn ang="0">
                      <a:pos x="T44" y="T45"/>
                    </a:cxn>
                    <a:cxn ang="0">
                      <a:pos x="T46" y="T47"/>
                    </a:cxn>
                    <a:cxn ang="0">
                      <a:pos x="T48" y="T49"/>
                    </a:cxn>
                    <a:cxn ang="0">
                      <a:pos x="T50" y="T51"/>
                    </a:cxn>
                    <a:cxn ang="0">
                      <a:pos x="T52" y="T53"/>
                    </a:cxn>
                    <a:cxn ang="0">
                      <a:pos x="T54" y="T55"/>
                    </a:cxn>
                    <a:cxn ang="0">
                      <a:pos x="T56" y="T57"/>
                    </a:cxn>
                    <a:cxn ang="0">
                      <a:pos x="T58" y="T59"/>
                    </a:cxn>
                    <a:cxn ang="0">
                      <a:pos x="T60" y="T61"/>
                    </a:cxn>
                    <a:cxn ang="0">
                      <a:pos x="T62" y="T63"/>
                    </a:cxn>
                    <a:cxn ang="0">
                      <a:pos x="T64" y="T65"/>
                    </a:cxn>
                    <a:cxn ang="0">
                      <a:pos x="T66" y="T67"/>
                    </a:cxn>
                    <a:cxn ang="0">
                      <a:pos x="T68" y="T69"/>
                    </a:cxn>
                  </a:cxnLst>
                  <a:rect l="0" t="0" r="r" b="b"/>
                  <a:pathLst>
                    <a:path w="1858" h="1724">
                      <a:moveTo>
                        <a:pt x="1807" y="1072"/>
                      </a:moveTo>
                      <a:cubicBezTo>
                        <a:pt x="1799" y="782"/>
                        <a:pt x="1854" y="491"/>
                        <a:pt x="1778" y="207"/>
                      </a:cubicBezTo>
                      <a:cubicBezTo>
                        <a:pt x="1774" y="189"/>
                        <a:pt x="1755" y="172"/>
                        <a:pt x="1736" y="174"/>
                      </a:cubicBezTo>
                      <a:cubicBezTo>
                        <a:pt x="1670" y="181"/>
                        <a:pt x="1618" y="189"/>
                        <a:pt x="1554" y="198"/>
                      </a:cubicBezTo>
                      <a:cubicBezTo>
                        <a:pt x="1552" y="171"/>
                        <a:pt x="1550" y="145"/>
                        <a:pt x="1547" y="119"/>
                      </a:cubicBezTo>
                      <a:cubicBezTo>
                        <a:pt x="1545" y="103"/>
                        <a:pt x="1536" y="92"/>
                        <a:pt x="1524" y="88"/>
                      </a:cubicBezTo>
                      <a:cubicBezTo>
                        <a:pt x="1528" y="69"/>
                        <a:pt x="1521" y="49"/>
                        <a:pt x="1498" y="45"/>
                      </a:cubicBezTo>
                      <a:cubicBezTo>
                        <a:pt x="1189" y="0"/>
                        <a:pt x="857" y="101"/>
                        <a:pt x="550" y="135"/>
                      </a:cubicBezTo>
                      <a:cubicBezTo>
                        <a:pt x="466" y="144"/>
                        <a:pt x="215" y="124"/>
                        <a:pt x="129" y="189"/>
                      </a:cubicBezTo>
                      <a:cubicBezTo>
                        <a:pt x="114" y="191"/>
                        <a:pt x="100" y="194"/>
                        <a:pt x="86" y="196"/>
                      </a:cubicBezTo>
                      <a:cubicBezTo>
                        <a:pt x="78" y="194"/>
                        <a:pt x="69" y="195"/>
                        <a:pt x="63" y="200"/>
                      </a:cubicBezTo>
                      <a:cubicBezTo>
                        <a:pt x="61" y="201"/>
                        <a:pt x="59" y="201"/>
                        <a:pt x="57" y="201"/>
                      </a:cubicBezTo>
                      <a:cubicBezTo>
                        <a:pt x="29" y="207"/>
                        <a:pt x="30" y="247"/>
                        <a:pt x="51" y="258"/>
                      </a:cubicBezTo>
                      <a:cubicBezTo>
                        <a:pt x="31" y="527"/>
                        <a:pt x="87" y="795"/>
                        <a:pt x="63" y="1066"/>
                      </a:cubicBezTo>
                      <a:cubicBezTo>
                        <a:pt x="51" y="1205"/>
                        <a:pt x="0" y="1423"/>
                        <a:pt x="72" y="1554"/>
                      </a:cubicBezTo>
                      <a:cubicBezTo>
                        <a:pt x="64" y="1562"/>
                        <a:pt x="61" y="1577"/>
                        <a:pt x="71" y="1585"/>
                      </a:cubicBezTo>
                      <a:cubicBezTo>
                        <a:pt x="140" y="1639"/>
                        <a:pt x="250" y="1641"/>
                        <a:pt x="355" y="1630"/>
                      </a:cubicBezTo>
                      <a:cubicBezTo>
                        <a:pt x="352" y="1642"/>
                        <a:pt x="349" y="1655"/>
                        <a:pt x="347" y="1668"/>
                      </a:cubicBezTo>
                      <a:cubicBezTo>
                        <a:pt x="342" y="1694"/>
                        <a:pt x="358" y="1720"/>
                        <a:pt x="387" y="1720"/>
                      </a:cubicBezTo>
                      <a:cubicBezTo>
                        <a:pt x="695" y="1724"/>
                        <a:pt x="1005" y="1686"/>
                        <a:pt x="1314" y="1680"/>
                      </a:cubicBezTo>
                      <a:cubicBezTo>
                        <a:pt x="1425" y="1678"/>
                        <a:pt x="1698" y="1705"/>
                        <a:pt x="1765" y="1585"/>
                      </a:cubicBezTo>
                      <a:cubicBezTo>
                        <a:pt x="1771" y="1574"/>
                        <a:pt x="1771" y="1562"/>
                        <a:pt x="1766" y="1553"/>
                      </a:cubicBezTo>
                      <a:cubicBezTo>
                        <a:pt x="1858" y="1439"/>
                        <a:pt x="1811" y="1205"/>
                        <a:pt x="1807" y="1072"/>
                      </a:cubicBezTo>
                      <a:close/>
                      <a:moveTo>
                        <a:pt x="256" y="1550"/>
                      </a:moveTo>
                      <a:cubicBezTo>
                        <a:pt x="213" y="1546"/>
                        <a:pt x="170" y="1543"/>
                        <a:pt x="127" y="1541"/>
                      </a:cubicBezTo>
                      <a:cubicBezTo>
                        <a:pt x="124" y="1358"/>
                        <a:pt x="124" y="1181"/>
                        <a:pt x="140" y="997"/>
                      </a:cubicBezTo>
                      <a:cubicBezTo>
                        <a:pt x="161" y="751"/>
                        <a:pt x="122" y="503"/>
                        <a:pt x="104" y="258"/>
                      </a:cubicBezTo>
                      <a:cubicBezTo>
                        <a:pt x="121" y="256"/>
                        <a:pt x="138" y="254"/>
                        <a:pt x="155" y="253"/>
                      </a:cubicBezTo>
                      <a:cubicBezTo>
                        <a:pt x="260" y="283"/>
                        <a:pt x="472" y="226"/>
                        <a:pt x="550" y="219"/>
                      </a:cubicBezTo>
                      <a:cubicBezTo>
                        <a:pt x="859" y="188"/>
                        <a:pt x="1167" y="111"/>
                        <a:pt x="1479" y="120"/>
                      </a:cubicBezTo>
                      <a:cubicBezTo>
                        <a:pt x="1455" y="345"/>
                        <a:pt x="1470" y="578"/>
                        <a:pt x="1470" y="805"/>
                      </a:cubicBezTo>
                      <a:cubicBezTo>
                        <a:pt x="1470" y="1016"/>
                        <a:pt x="1438" y="1259"/>
                        <a:pt x="1491" y="1467"/>
                      </a:cubicBezTo>
                      <a:cubicBezTo>
                        <a:pt x="1490" y="1467"/>
                        <a:pt x="1489" y="1466"/>
                        <a:pt x="1488" y="1466"/>
                      </a:cubicBezTo>
                      <a:cubicBezTo>
                        <a:pt x="1203" y="1471"/>
                        <a:pt x="919" y="1501"/>
                        <a:pt x="634" y="1516"/>
                      </a:cubicBezTo>
                      <a:cubicBezTo>
                        <a:pt x="507" y="1523"/>
                        <a:pt x="383" y="1545"/>
                        <a:pt x="256" y="155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5" name="Freeform 6"/>
                <p:cNvSpPr>
                  <a:spLocks/>
                </p:cNvSpPr>
                <p:nvPr/>
              </p:nvSpPr>
              <p:spPr bwMode="auto">
                <a:xfrm>
                  <a:off x="6012" y="3402"/>
                  <a:ext cx="2759" cy="2180"/>
                </a:xfrm>
                <a:custGeom>
                  <a:avLst/>
                  <a:gdLst>
                    <a:gd name="T0" fmla="*/ 1123 w 1166"/>
                    <a:gd name="T1" fmla="*/ 40 h 921"/>
                    <a:gd name="T2" fmla="*/ 1042 w 1166"/>
                    <a:gd name="T3" fmla="*/ 30 h 921"/>
                    <a:gd name="T4" fmla="*/ 526 w 1166"/>
                    <a:gd name="T5" fmla="*/ 667 h 921"/>
                    <a:gd name="T6" fmla="*/ 76 w 1166"/>
                    <a:gd name="T7" fmla="*/ 311 h 921"/>
                    <a:gd name="T8" fmla="*/ 9 w 1166"/>
                    <a:gd name="T9" fmla="*/ 349 h 921"/>
                    <a:gd name="T10" fmla="*/ 23 w 1166"/>
                    <a:gd name="T11" fmla="*/ 844 h 921"/>
                    <a:gd name="T12" fmla="*/ 66 w 1166"/>
                    <a:gd name="T13" fmla="*/ 876 h 921"/>
                    <a:gd name="T14" fmla="*/ 126 w 1166"/>
                    <a:gd name="T15" fmla="*/ 873 h 921"/>
                    <a:gd name="T16" fmla="*/ 623 w 1166"/>
                    <a:gd name="T17" fmla="*/ 875 h 921"/>
                    <a:gd name="T18" fmla="*/ 1115 w 1166"/>
                    <a:gd name="T19" fmla="*/ 780 h 921"/>
                    <a:gd name="T20" fmla="*/ 1125 w 1166"/>
                    <a:gd name="T21" fmla="*/ 761 h 921"/>
                    <a:gd name="T22" fmla="*/ 1136 w 1166"/>
                    <a:gd name="T23" fmla="*/ 721 h 921"/>
                    <a:gd name="T24" fmla="*/ 1123 w 1166"/>
                    <a:gd name="T25" fmla="*/ 40 h 921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  <a:cxn ang="0">
                      <a:pos x="T16" y="T17"/>
                    </a:cxn>
                    <a:cxn ang="0">
                      <a:pos x="T18" y="T19"/>
                    </a:cxn>
                    <a:cxn ang="0">
                      <a:pos x="T20" y="T21"/>
                    </a:cxn>
                    <a:cxn ang="0">
                      <a:pos x="T22" y="T23"/>
                    </a:cxn>
                    <a:cxn ang="0">
                      <a:pos x="T24" y="T25"/>
                    </a:cxn>
                  </a:cxnLst>
                  <a:rect l="0" t="0" r="r" b="b"/>
                  <a:pathLst>
                    <a:path w="1166" h="921">
                      <a:moveTo>
                        <a:pt x="1123" y="40"/>
                      </a:moveTo>
                      <a:cubicBezTo>
                        <a:pt x="1116" y="0"/>
                        <a:pt x="1062" y="1"/>
                        <a:pt x="1042" y="30"/>
                      </a:cubicBezTo>
                      <a:cubicBezTo>
                        <a:pt x="890" y="258"/>
                        <a:pt x="701" y="457"/>
                        <a:pt x="526" y="667"/>
                      </a:cubicBezTo>
                      <a:cubicBezTo>
                        <a:pt x="386" y="536"/>
                        <a:pt x="241" y="408"/>
                        <a:pt x="76" y="311"/>
                      </a:cubicBezTo>
                      <a:cubicBezTo>
                        <a:pt x="46" y="294"/>
                        <a:pt x="9" y="316"/>
                        <a:pt x="9" y="349"/>
                      </a:cubicBezTo>
                      <a:cubicBezTo>
                        <a:pt x="8" y="515"/>
                        <a:pt x="0" y="679"/>
                        <a:pt x="23" y="844"/>
                      </a:cubicBezTo>
                      <a:cubicBezTo>
                        <a:pt x="26" y="862"/>
                        <a:pt x="48" y="876"/>
                        <a:pt x="66" y="876"/>
                      </a:cubicBezTo>
                      <a:cubicBezTo>
                        <a:pt x="86" y="876"/>
                        <a:pt x="106" y="874"/>
                        <a:pt x="126" y="873"/>
                      </a:cubicBezTo>
                      <a:cubicBezTo>
                        <a:pt x="272" y="921"/>
                        <a:pt x="485" y="883"/>
                        <a:pt x="623" y="875"/>
                      </a:cubicBezTo>
                      <a:cubicBezTo>
                        <a:pt x="764" y="866"/>
                        <a:pt x="1001" y="873"/>
                        <a:pt x="1115" y="780"/>
                      </a:cubicBezTo>
                      <a:cubicBezTo>
                        <a:pt x="1122" y="774"/>
                        <a:pt x="1124" y="767"/>
                        <a:pt x="1125" y="761"/>
                      </a:cubicBezTo>
                      <a:cubicBezTo>
                        <a:pt x="1134" y="751"/>
                        <a:pt x="1139" y="737"/>
                        <a:pt x="1136" y="721"/>
                      </a:cubicBezTo>
                      <a:cubicBezTo>
                        <a:pt x="1095" y="495"/>
                        <a:pt x="1166" y="267"/>
                        <a:pt x="1123" y="40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  <p:sp>
              <p:nvSpPr>
                <p:cNvPr id="26" name="Freeform 7"/>
                <p:cNvSpPr>
                  <a:spLocks/>
                </p:cNvSpPr>
                <p:nvPr/>
              </p:nvSpPr>
              <p:spPr bwMode="auto">
                <a:xfrm>
                  <a:off x="6393" y="2820"/>
                  <a:ext cx="1200" cy="1221"/>
                </a:xfrm>
                <a:custGeom>
                  <a:avLst/>
                  <a:gdLst>
                    <a:gd name="T0" fmla="*/ 431 w 507"/>
                    <a:gd name="T1" fmla="*/ 104 h 516"/>
                    <a:gd name="T2" fmla="*/ 147 w 507"/>
                    <a:gd name="T3" fmla="*/ 74 h 516"/>
                    <a:gd name="T4" fmla="*/ 37 w 507"/>
                    <a:gd name="T5" fmla="*/ 157 h 516"/>
                    <a:gd name="T6" fmla="*/ 5 w 507"/>
                    <a:gd name="T7" fmla="*/ 283 h 516"/>
                    <a:gd name="T8" fmla="*/ 67 w 507"/>
                    <a:gd name="T9" fmla="*/ 416 h 516"/>
                    <a:gd name="T10" fmla="*/ 132 w 507"/>
                    <a:gd name="T11" fmla="*/ 467 h 516"/>
                    <a:gd name="T12" fmla="*/ 424 w 507"/>
                    <a:gd name="T13" fmla="*/ 409 h 516"/>
                    <a:gd name="T14" fmla="*/ 431 w 507"/>
                    <a:gd name="T15" fmla="*/ 104 h 516"/>
                  </a:gdLst>
                  <a:ahLst/>
                  <a:cxnLst>
                    <a:cxn ang="0">
                      <a:pos x="T0" y="T1"/>
                    </a:cxn>
                    <a:cxn ang="0">
                      <a:pos x="T2" y="T3"/>
                    </a:cxn>
                    <a:cxn ang="0">
                      <a:pos x="T4" y="T5"/>
                    </a:cxn>
                    <a:cxn ang="0">
                      <a:pos x="T6" y="T7"/>
                    </a:cxn>
                    <a:cxn ang="0">
                      <a:pos x="T8" y="T9"/>
                    </a:cxn>
                    <a:cxn ang="0">
                      <a:pos x="T10" y="T11"/>
                    </a:cxn>
                    <a:cxn ang="0">
                      <a:pos x="T12" y="T13"/>
                    </a:cxn>
                    <a:cxn ang="0">
                      <a:pos x="T14" y="T15"/>
                    </a:cxn>
                  </a:cxnLst>
                  <a:rect l="0" t="0" r="r" b="b"/>
                  <a:pathLst>
                    <a:path w="507" h="516">
                      <a:moveTo>
                        <a:pt x="431" y="104"/>
                      </a:moveTo>
                      <a:cubicBezTo>
                        <a:pt x="357" y="0"/>
                        <a:pt x="240" y="13"/>
                        <a:pt x="147" y="74"/>
                      </a:cubicBezTo>
                      <a:cubicBezTo>
                        <a:pt x="106" y="87"/>
                        <a:pt x="68" y="115"/>
                        <a:pt x="37" y="157"/>
                      </a:cubicBezTo>
                      <a:cubicBezTo>
                        <a:pt x="8" y="195"/>
                        <a:pt x="0" y="239"/>
                        <a:pt x="5" y="283"/>
                      </a:cubicBezTo>
                      <a:cubicBezTo>
                        <a:pt x="1" y="334"/>
                        <a:pt x="19" y="382"/>
                        <a:pt x="67" y="416"/>
                      </a:cubicBezTo>
                      <a:cubicBezTo>
                        <a:pt x="86" y="437"/>
                        <a:pt x="108" y="454"/>
                        <a:pt x="132" y="467"/>
                      </a:cubicBezTo>
                      <a:cubicBezTo>
                        <a:pt x="229" y="516"/>
                        <a:pt x="351" y="483"/>
                        <a:pt x="424" y="409"/>
                      </a:cubicBezTo>
                      <a:cubicBezTo>
                        <a:pt x="507" y="325"/>
                        <a:pt x="496" y="195"/>
                        <a:pt x="431" y="104"/>
                      </a:cubicBezTo>
                      <a:close/>
                    </a:path>
                  </a:pathLst>
                </a:custGeom>
                <a:grpFill/>
                <a:ln>
                  <a:noFill/>
                </a:ln>
                <a:extLst>
                  <a:ext uri="{91240B29-F687-4F45-9708-019B960494DF}">
                    <a14:hiddenLine xmlns:a14="http://schemas.microsoft.com/office/drawing/2010/main" w="9525">
                      <a:solidFill>
                        <a:srgbClr val="000000"/>
                      </a:solidFill>
                      <a:round/>
                      <a:headEnd/>
                      <a:tailEnd/>
                    </a14:hiddenLine>
                  </a:ext>
                </a:extLst>
              </p:spPr>
              <p:txBody>
                <a:bodyPr vert="horz" wrap="square" lIns="91440" tIns="45720" rIns="91440" bIns="45720" numCol="1" anchor="t" anchorCtr="0" compatLnSpc="1">
                  <a:prstTxWarp prst="textNoShape">
                    <a:avLst/>
                  </a:prstTxWarp>
                </a:bodyPr>
                <a:lstStyle/>
                <a:p>
                  <a:endParaRPr lang="zh-CN" altLang="en-US"/>
                </a:p>
              </p:txBody>
            </p:sp>
          </p:grpSp>
        </p:grpSp>
      </p:grpSp>
      <p:sp>
        <p:nvSpPr>
          <p:cNvPr id="3" name="ZoneTexte 2"/>
          <p:cNvSpPr txBox="1"/>
          <p:nvPr/>
        </p:nvSpPr>
        <p:spPr>
          <a:xfrm>
            <a:off x="9238797" y="6236832"/>
            <a:ext cx="6083717" cy="1862048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11500" b="1" dirty="0">
                <a:latin typeface="+mn-ea"/>
              </a:rPr>
              <a:t>成功案例</a:t>
            </a:r>
            <a:endParaRPr lang="fr-FR" altLang="zh-CN" sz="11500" b="1" dirty="0">
              <a:latin typeface="+mn-ea"/>
            </a:endParaRPr>
          </a:p>
        </p:txBody>
      </p:sp>
      <p:sp>
        <p:nvSpPr>
          <p:cNvPr id="5" name="ZoneTexte 4"/>
          <p:cNvSpPr txBox="1"/>
          <p:nvPr/>
        </p:nvSpPr>
        <p:spPr>
          <a:xfrm>
            <a:off x="3624065" y="8098880"/>
            <a:ext cx="1728192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800" dirty="0" smtClean="0">
                <a:latin typeface="+mn-ea"/>
              </a:rPr>
              <a:t>Success Cases</a:t>
            </a:r>
            <a:endParaRPr lang="fr-FR" altLang="zh-CN" sz="4800" dirty="0">
              <a:latin typeface="+mn-ea"/>
            </a:endParaRPr>
          </a:p>
        </p:txBody>
      </p:sp>
      <p:grpSp>
        <p:nvGrpSpPr>
          <p:cNvPr id="2" name="组合 1"/>
          <p:cNvGrpSpPr/>
          <p:nvPr/>
        </p:nvGrpSpPr>
        <p:grpSpPr>
          <a:xfrm>
            <a:off x="10673300" y="2394298"/>
            <a:ext cx="3071834" cy="3071834"/>
            <a:chOff x="10673300" y="2394298"/>
            <a:chExt cx="3071834" cy="3071834"/>
          </a:xfrm>
        </p:grpSpPr>
        <p:sp>
          <p:nvSpPr>
            <p:cNvPr id="45" name="Ellipse 31"/>
            <p:cNvSpPr/>
            <p:nvPr/>
          </p:nvSpPr>
          <p:spPr>
            <a:xfrm>
              <a:off x="10673300" y="2394298"/>
              <a:ext cx="3071834" cy="3071834"/>
            </a:xfrm>
            <a:prstGeom prst="ellipse">
              <a:avLst/>
            </a:prstGeom>
            <a:solidFill>
              <a:schemeClr val="tx1"/>
            </a:solidFill>
            <a:ln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ln>
                  <a:solidFill>
                    <a:schemeClr val="tx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grpSp>
          <p:nvGrpSpPr>
            <p:cNvPr id="16" name="Group 4"/>
            <p:cNvGrpSpPr>
              <a:grpSpLocks noChangeAspect="1"/>
            </p:cNvGrpSpPr>
            <p:nvPr/>
          </p:nvGrpSpPr>
          <p:grpSpPr bwMode="auto">
            <a:xfrm>
              <a:off x="11281603" y="3042370"/>
              <a:ext cx="1966844" cy="1824598"/>
              <a:chOff x="5487" y="2248"/>
              <a:chExt cx="4397" cy="4079"/>
            </a:xfrm>
            <a:solidFill>
              <a:schemeClr val="bg1"/>
            </a:solidFill>
          </p:grpSpPr>
          <p:sp>
            <p:nvSpPr>
              <p:cNvPr id="17" name="Freeform 5"/>
              <p:cNvSpPr>
                <a:spLocks noEditPoints="1"/>
              </p:cNvSpPr>
              <p:nvPr/>
            </p:nvSpPr>
            <p:spPr bwMode="auto">
              <a:xfrm>
                <a:off x="5487" y="2248"/>
                <a:ext cx="4397" cy="4079"/>
              </a:xfrm>
              <a:custGeom>
                <a:avLst/>
                <a:gdLst>
                  <a:gd name="T0" fmla="*/ 1807 w 1858"/>
                  <a:gd name="T1" fmla="*/ 1072 h 1724"/>
                  <a:gd name="T2" fmla="*/ 1778 w 1858"/>
                  <a:gd name="T3" fmla="*/ 207 h 1724"/>
                  <a:gd name="T4" fmla="*/ 1736 w 1858"/>
                  <a:gd name="T5" fmla="*/ 174 h 1724"/>
                  <a:gd name="T6" fmla="*/ 1554 w 1858"/>
                  <a:gd name="T7" fmla="*/ 198 h 1724"/>
                  <a:gd name="T8" fmla="*/ 1547 w 1858"/>
                  <a:gd name="T9" fmla="*/ 119 h 1724"/>
                  <a:gd name="T10" fmla="*/ 1524 w 1858"/>
                  <a:gd name="T11" fmla="*/ 88 h 1724"/>
                  <a:gd name="T12" fmla="*/ 1498 w 1858"/>
                  <a:gd name="T13" fmla="*/ 45 h 1724"/>
                  <a:gd name="T14" fmla="*/ 550 w 1858"/>
                  <a:gd name="T15" fmla="*/ 135 h 1724"/>
                  <a:gd name="T16" fmla="*/ 129 w 1858"/>
                  <a:gd name="T17" fmla="*/ 189 h 1724"/>
                  <a:gd name="T18" fmla="*/ 86 w 1858"/>
                  <a:gd name="T19" fmla="*/ 196 h 1724"/>
                  <a:gd name="T20" fmla="*/ 63 w 1858"/>
                  <a:gd name="T21" fmla="*/ 200 h 1724"/>
                  <a:gd name="T22" fmla="*/ 57 w 1858"/>
                  <a:gd name="T23" fmla="*/ 201 h 1724"/>
                  <a:gd name="T24" fmla="*/ 51 w 1858"/>
                  <a:gd name="T25" fmla="*/ 258 h 1724"/>
                  <a:gd name="T26" fmla="*/ 63 w 1858"/>
                  <a:gd name="T27" fmla="*/ 1066 h 1724"/>
                  <a:gd name="T28" fmla="*/ 72 w 1858"/>
                  <a:gd name="T29" fmla="*/ 1554 h 1724"/>
                  <a:gd name="T30" fmla="*/ 71 w 1858"/>
                  <a:gd name="T31" fmla="*/ 1585 h 1724"/>
                  <a:gd name="T32" fmla="*/ 355 w 1858"/>
                  <a:gd name="T33" fmla="*/ 1630 h 1724"/>
                  <a:gd name="T34" fmla="*/ 347 w 1858"/>
                  <a:gd name="T35" fmla="*/ 1668 h 1724"/>
                  <a:gd name="T36" fmla="*/ 387 w 1858"/>
                  <a:gd name="T37" fmla="*/ 1720 h 1724"/>
                  <a:gd name="T38" fmla="*/ 1314 w 1858"/>
                  <a:gd name="T39" fmla="*/ 1680 h 1724"/>
                  <a:gd name="T40" fmla="*/ 1765 w 1858"/>
                  <a:gd name="T41" fmla="*/ 1585 h 1724"/>
                  <a:gd name="T42" fmla="*/ 1766 w 1858"/>
                  <a:gd name="T43" fmla="*/ 1553 h 1724"/>
                  <a:gd name="T44" fmla="*/ 1807 w 1858"/>
                  <a:gd name="T45" fmla="*/ 1072 h 1724"/>
                  <a:gd name="T46" fmla="*/ 256 w 1858"/>
                  <a:gd name="T47" fmla="*/ 1550 h 1724"/>
                  <a:gd name="T48" fmla="*/ 127 w 1858"/>
                  <a:gd name="T49" fmla="*/ 1541 h 1724"/>
                  <a:gd name="T50" fmla="*/ 140 w 1858"/>
                  <a:gd name="T51" fmla="*/ 997 h 1724"/>
                  <a:gd name="T52" fmla="*/ 104 w 1858"/>
                  <a:gd name="T53" fmla="*/ 258 h 1724"/>
                  <a:gd name="T54" fmla="*/ 155 w 1858"/>
                  <a:gd name="T55" fmla="*/ 253 h 1724"/>
                  <a:gd name="T56" fmla="*/ 550 w 1858"/>
                  <a:gd name="T57" fmla="*/ 219 h 1724"/>
                  <a:gd name="T58" fmla="*/ 1479 w 1858"/>
                  <a:gd name="T59" fmla="*/ 120 h 1724"/>
                  <a:gd name="T60" fmla="*/ 1470 w 1858"/>
                  <a:gd name="T61" fmla="*/ 805 h 1724"/>
                  <a:gd name="T62" fmla="*/ 1491 w 1858"/>
                  <a:gd name="T63" fmla="*/ 1467 h 1724"/>
                  <a:gd name="T64" fmla="*/ 1488 w 1858"/>
                  <a:gd name="T65" fmla="*/ 1466 h 1724"/>
                  <a:gd name="T66" fmla="*/ 634 w 1858"/>
                  <a:gd name="T67" fmla="*/ 1516 h 1724"/>
                  <a:gd name="T68" fmla="*/ 256 w 1858"/>
                  <a:gd name="T69" fmla="*/ 1550 h 1724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  <a:cxn ang="0">
                    <a:pos x="T26" y="T27"/>
                  </a:cxn>
                  <a:cxn ang="0">
                    <a:pos x="T28" y="T29"/>
                  </a:cxn>
                  <a:cxn ang="0">
                    <a:pos x="T30" y="T31"/>
                  </a:cxn>
                  <a:cxn ang="0">
                    <a:pos x="T32" y="T33"/>
                  </a:cxn>
                  <a:cxn ang="0">
                    <a:pos x="T34" y="T35"/>
                  </a:cxn>
                  <a:cxn ang="0">
                    <a:pos x="T36" y="T37"/>
                  </a:cxn>
                  <a:cxn ang="0">
                    <a:pos x="T38" y="T39"/>
                  </a:cxn>
                  <a:cxn ang="0">
                    <a:pos x="T40" y="T41"/>
                  </a:cxn>
                  <a:cxn ang="0">
                    <a:pos x="T42" y="T43"/>
                  </a:cxn>
                  <a:cxn ang="0">
                    <a:pos x="T44" y="T45"/>
                  </a:cxn>
                  <a:cxn ang="0">
                    <a:pos x="T46" y="T47"/>
                  </a:cxn>
                  <a:cxn ang="0">
                    <a:pos x="T48" y="T49"/>
                  </a:cxn>
                  <a:cxn ang="0">
                    <a:pos x="T50" y="T51"/>
                  </a:cxn>
                  <a:cxn ang="0">
                    <a:pos x="T52" y="T53"/>
                  </a:cxn>
                  <a:cxn ang="0">
                    <a:pos x="T54" y="T55"/>
                  </a:cxn>
                  <a:cxn ang="0">
                    <a:pos x="T56" y="T57"/>
                  </a:cxn>
                  <a:cxn ang="0">
                    <a:pos x="T58" y="T59"/>
                  </a:cxn>
                  <a:cxn ang="0">
                    <a:pos x="T60" y="T61"/>
                  </a:cxn>
                  <a:cxn ang="0">
                    <a:pos x="T62" y="T63"/>
                  </a:cxn>
                  <a:cxn ang="0">
                    <a:pos x="T64" y="T65"/>
                  </a:cxn>
                  <a:cxn ang="0">
                    <a:pos x="T66" y="T67"/>
                  </a:cxn>
                  <a:cxn ang="0">
                    <a:pos x="T68" y="T69"/>
                  </a:cxn>
                </a:cxnLst>
                <a:rect l="0" t="0" r="r" b="b"/>
                <a:pathLst>
                  <a:path w="1858" h="1724">
                    <a:moveTo>
                      <a:pt x="1807" y="1072"/>
                    </a:moveTo>
                    <a:cubicBezTo>
                      <a:pt x="1799" y="782"/>
                      <a:pt x="1854" y="491"/>
                      <a:pt x="1778" y="207"/>
                    </a:cubicBezTo>
                    <a:cubicBezTo>
                      <a:pt x="1774" y="189"/>
                      <a:pt x="1755" y="172"/>
                      <a:pt x="1736" y="174"/>
                    </a:cubicBezTo>
                    <a:cubicBezTo>
                      <a:pt x="1670" y="181"/>
                      <a:pt x="1618" y="189"/>
                      <a:pt x="1554" y="198"/>
                    </a:cubicBezTo>
                    <a:cubicBezTo>
                      <a:pt x="1552" y="171"/>
                      <a:pt x="1550" y="145"/>
                      <a:pt x="1547" y="119"/>
                    </a:cubicBezTo>
                    <a:cubicBezTo>
                      <a:pt x="1545" y="103"/>
                      <a:pt x="1536" y="92"/>
                      <a:pt x="1524" y="88"/>
                    </a:cubicBezTo>
                    <a:cubicBezTo>
                      <a:pt x="1528" y="69"/>
                      <a:pt x="1521" y="49"/>
                      <a:pt x="1498" y="45"/>
                    </a:cubicBezTo>
                    <a:cubicBezTo>
                      <a:pt x="1189" y="0"/>
                      <a:pt x="857" y="101"/>
                      <a:pt x="550" y="135"/>
                    </a:cubicBezTo>
                    <a:cubicBezTo>
                      <a:pt x="466" y="144"/>
                      <a:pt x="215" y="124"/>
                      <a:pt x="129" y="189"/>
                    </a:cubicBezTo>
                    <a:cubicBezTo>
                      <a:pt x="114" y="191"/>
                      <a:pt x="100" y="194"/>
                      <a:pt x="86" y="196"/>
                    </a:cubicBezTo>
                    <a:cubicBezTo>
                      <a:pt x="78" y="194"/>
                      <a:pt x="69" y="195"/>
                      <a:pt x="63" y="200"/>
                    </a:cubicBezTo>
                    <a:cubicBezTo>
                      <a:pt x="61" y="201"/>
                      <a:pt x="59" y="201"/>
                      <a:pt x="57" y="201"/>
                    </a:cubicBezTo>
                    <a:cubicBezTo>
                      <a:pt x="29" y="207"/>
                      <a:pt x="30" y="247"/>
                      <a:pt x="51" y="258"/>
                    </a:cubicBezTo>
                    <a:cubicBezTo>
                      <a:pt x="31" y="527"/>
                      <a:pt x="87" y="795"/>
                      <a:pt x="63" y="1066"/>
                    </a:cubicBezTo>
                    <a:cubicBezTo>
                      <a:pt x="51" y="1205"/>
                      <a:pt x="0" y="1423"/>
                      <a:pt x="72" y="1554"/>
                    </a:cubicBezTo>
                    <a:cubicBezTo>
                      <a:pt x="64" y="1562"/>
                      <a:pt x="61" y="1577"/>
                      <a:pt x="71" y="1585"/>
                    </a:cubicBezTo>
                    <a:cubicBezTo>
                      <a:pt x="140" y="1639"/>
                      <a:pt x="250" y="1641"/>
                      <a:pt x="355" y="1630"/>
                    </a:cubicBezTo>
                    <a:cubicBezTo>
                      <a:pt x="352" y="1642"/>
                      <a:pt x="349" y="1655"/>
                      <a:pt x="347" y="1668"/>
                    </a:cubicBezTo>
                    <a:cubicBezTo>
                      <a:pt x="342" y="1694"/>
                      <a:pt x="358" y="1720"/>
                      <a:pt x="387" y="1720"/>
                    </a:cubicBezTo>
                    <a:cubicBezTo>
                      <a:pt x="695" y="1724"/>
                      <a:pt x="1005" y="1686"/>
                      <a:pt x="1314" y="1680"/>
                    </a:cubicBezTo>
                    <a:cubicBezTo>
                      <a:pt x="1425" y="1678"/>
                      <a:pt x="1698" y="1705"/>
                      <a:pt x="1765" y="1585"/>
                    </a:cubicBezTo>
                    <a:cubicBezTo>
                      <a:pt x="1771" y="1574"/>
                      <a:pt x="1771" y="1562"/>
                      <a:pt x="1766" y="1553"/>
                    </a:cubicBezTo>
                    <a:cubicBezTo>
                      <a:pt x="1858" y="1439"/>
                      <a:pt x="1811" y="1205"/>
                      <a:pt x="1807" y="1072"/>
                    </a:cubicBezTo>
                    <a:close/>
                    <a:moveTo>
                      <a:pt x="256" y="1550"/>
                    </a:moveTo>
                    <a:cubicBezTo>
                      <a:pt x="213" y="1546"/>
                      <a:pt x="170" y="1543"/>
                      <a:pt x="127" y="1541"/>
                    </a:cubicBezTo>
                    <a:cubicBezTo>
                      <a:pt x="124" y="1358"/>
                      <a:pt x="124" y="1181"/>
                      <a:pt x="140" y="997"/>
                    </a:cubicBezTo>
                    <a:cubicBezTo>
                      <a:pt x="161" y="751"/>
                      <a:pt x="122" y="503"/>
                      <a:pt x="104" y="258"/>
                    </a:cubicBezTo>
                    <a:cubicBezTo>
                      <a:pt x="121" y="256"/>
                      <a:pt x="138" y="254"/>
                      <a:pt x="155" y="253"/>
                    </a:cubicBezTo>
                    <a:cubicBezTo>
                      <a:pt x="260" y="283"/>
                      <a:pt x="472" y="226"/>
                      <a:pt x="550" y="219"/>
                    </a:cubicBezTo>
                    <a:cubicBezTo>
                      <a:pt x="859" y="188"/>
                      <a:pt x="1167" y="111"/>
                      <a:pt x="1479" y="120"/>
                    </a:cubicBezTo>
                    <a:cubicBezTo>
                      <a:pt x="1455" y="345"/>
                      <a:pt x="1470" y="578"/>
                      <a:pt x="1470" y="805"/>
                    </a:cubicBezTo>
                    <a:cubicBezTo>
                      <a:pt x="1470" y="1016"/>
                      <a:pt x="1438" y="1259"/>
                      <a:pt x="1491" y="1467"/>
                    </a:cubicBezTo>
                    <a:cubicBezTo>
                      <a:pt x="1490" y="1467"/>
                      <a:pt x="1489" y="1466"/>
                      <a:pt x="1488" y="1466"/>
                    </a:cubicBezTo>
                    <a:cubicBezTo>
                      <a:pt x="1203" y="1471"/>
                      <a:pt x="919" y="1501"/>
                      <a:pt x="634" y="1516"/>
                    </a:cubicBezTo>
                    <a:cubicBezTo>
                      <a:pt x="507" y="1523"/>
                      <a:pt x="383" y="1545"/>
                      <a:pt x="256" y="155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8" name="Freeform 6"/>
              <p:cNvSpPr>
                <a:spLocks/>
              </p:cNvSpPr>
              <p:nvPr/>
            </p:nvSpPr>
            <p:spPr bwMode="auto">
              <a:xfrm>
                <a:off x="6012" y="3402"/>
                <a:ext cx="2759" cy="2180"/>
              </a:xfrm>
              <a:custGeom>
                <a:avLst/>
                <a:gdLst>
                  <a:gd name="T0" fmla="*/ 1123 w 1166"/>
                  <a:gd name="T1" fmla="*/ 40 h 921"/>
                  <a:gd name="T2" fmla="*/ 1042 w 1166"/>
                  <a:gd name="T3" fmla="*/ 30 h 921"/>
                  <a:gd name="T4" fmla="*/ 526 w 1166"/>
                  <a:gd name="T5" fmla="*/ 667 h 921"/>
                  <a:gd name="T6" fmla="*/ 76 w 1166"/>
                  <a:gd name="T7" fmla="*/ 311 h 921"/>
                  <a:gd name="T8" fmla="*/ 9 w 1166"/>
                  <a:gd name="T9" fmla="*/ 349 h 921"/>
                  <a:gd name="T10" fmla="*/ 23 w 1166"/>
                  <a:gd name="T11" fmla="*/ 844 h 921"/>
                  <a:gd name="T12" fmla="*/ 66 w 1166"/>
                  <a:gd name="T13" fmla="*/ 876 h 921"/>
                  <a:gd name="T14" fmla="*/ 126 w 1166"/>
                  <a:gd name="T15" fmla="*/ 873 h 921"/>
                  <a:gd name="T16" fmla="*/ 623 w 1166"/>
                  <a:gd name="T17" fmla="*/ 875 h 921"/>
                  <a:gd name="T18" fmla="*/ 1115 w 1166"/>
                  <a:gd name="T19" fmla="*/ 780 h 921"/>
                  <a:gd name="T20" fmla="*/ 1125 w 1166"/>
                  <a:gd name="T21" fmla="*/ 761 h 921"/>
                  <a:gd name="T22" fmla="*/ 1136 w 1166"/>
                  <a:gd name="T23" fmla="*/ 721 h 921"/>
                  <a:gd name="T24" fmla="*/ 1123 w 1166"/>
                  <a:gd name="T25" fmla="*/ 40 h 921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  <a:cxn ang="0">
                    <a:pos x="T16" y="T17"/>
                  </a:cxn>
                  <a:cxn ang="0">
                    <a:pos x="T18" y="T19"/>
                  </a:cxn>
                  <a:cxn ang="0">
                    <a:pos x="T20" y="T21"/>
                  </a:cxn>
                  <a:cxn ang="0">
                    <a:pos x="T22" y="T23"/>
                  </a:cxn>
                  <a:cxn ang="0">
                    <a:pos x="T24" y="T25"/>
                  </a:cxn>
                </a:cxnLst>
                <a:rect l="0" t="0" r="r" b="b"/>
                <a:pathLst>
                  <a:path w="1166" h="921">
                    <a:moveTo>
                      <a:pt x="1123" y="40"/>
                    </a:moveTo>
                    <a:cubicBezTo>
                      <a:pt x="1116" y="0"/>
                      <a:pt x="1062" y="1"/>
                      <a:pt x="1042" y="30"/>
                    </a:cubicBezTo>
                    <a:cubicBezTo>
                      <a:pt x="890" y="258"/>
                      <a:pt x="701" y="457"/>
                      <a:pt x="526" y="667"/>
                    </a:cubicBezTo>
                    <a:cubicBezTo>
                      <a:pt x="386" y="536"/>
                      <a:pt x="241" y="408"/>
                      <a:pt x="76" y="311"/>
                    </a:cubicBezTo>
                    <a:cubicBezTo>
                      <a:pt x="46" y="294"/>
                      <a:pt x="9" y="316"/>
                      <a:pt x="9" y="349"/>
                    </a:cubicBezTo>
                    <a:cubicBezTo>
                      <a:pt x="8" y="515"/>
                      <a:pt x="0" y="679"/>
                      <a:pt x="23" y="844"/>
                    </a:cubicBezTo>
                    <a:cubicBezTo>
                      <a:pt x="26" y="862"/>
                      <a:pt x="48" y="876"/>
                      <a:pt x="66" y="876"/>
                    </a:cubicBezTo>
                    <a:cubicBezTo>
                      <a:pt x="86" y="876"/>
                      <a:pt x="106" y="874"/>
                      <a:pt x="126" y="873"/>
                    </a:cubicBezTo>
                    <a:cubicBezTo>
                      <a:pt x="272" y="921"/>
                      <a:pt x="485" y="883"/>
                      <a:pt x="623" y="875"/>
                    </a:cubicBezTo>
                    <a:cubicBezTo>
                      <a:pt x="764" y="866"/>
                      <a:pt x="1001" y="873"/>
                      <a:pt x="1115" y="780"/>
                    </a:cubicBezTo>
                    <a:cubicBezTo>
                      <a:pt x="1122" y="774"/>
                      <a:pt x="1124" y="767"/>
                      <a:pt x="1125" y="761"/>
                    </a:cubicBezTo>
                    <a:cubicBezTo>
                      <a:pt x="1134" y="751"/>
                      <a:pt x="1139" y="737"/>
                      <a:pt x="1136" y="721"/>
                    </a:cubicBezTo>
                    <a:cubicBezTo>
                      <a:pt x="1095" y="495"/>
                      <a:pt x="1166" y="267"/>
                      <a:pt x="1123" y="40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  <p:sp>
            <p:nvSpPr>
              <p:cNvPr id="19" name="Freeform 7"/>
              <p:cNvSpPr>
                <a:spLocks/>
              </p:cNvSpPr>
              <p:nvPr/>
            </p:nvSpPr>
            <p:spPr bwMode="auto">
              <a:xfrm>
                <a:off x="6393" y="2820"/>
                <a:ext cx="1200" cy="1221"/>
              </a:xfrm>
              <a:custGeom>
                <a:avLst/>
                <a:gdLst>
                  <a:gd name="T0" fmla="*/ 431 w 507"/>
                  <a:gd name="T1" fmla="*/ 104 h 516"/>
                  <a:gd name="T2" fmla="*/ 147 w 507"/>
                  <a:gd name="T3" fmla="*/ 74 h 516"/>
                  <a:gd name="T4" fmla="*/ 37 w 507"/>
                  <a:gd name="T5" fmla="*/ 157 h 516"/>
                  <a:gd name="T6" fmla="*/ 5 w 507"/>
                  <a:gd name="T7" fmla="*/ 283 h 516"/>
                  <a:gd name="T8" fmla="*/ 67 w 507"/>
                  <a:gd name="T9" fmla="*/ 416 h 516"/>
                  <a:gd name="T10" fmla="*/ 132 w 507"/>
                  <a:gd name="T11" fmla="*/ 467 h 516"/>
                  <a:gd name="T12" fmla="*/ 424 w 507"/>
                  <a:gd name="T13" fmla="*/ 409 h 516"/>
                  <a:gd name="T14" fmla="*/ 431 w 507"/>
                  <a:gd name="T15" fmla="*/ 104 h 516"/>
                </a:gdLst>
                <a:ahLst/>
                <a:cxnLst>
                  <a:cxn ang="0">
                    <a:pos x="T0" y="T1"/>
                  </a:cxn>
                  <a:cxn ang="0">
                    <a:pos x="T2" y="T3"/>
                  </a:cxn>
                  <a:cxn ang="0">
                    <a:pos x="T4" y="T5"/>
                  </a:cxn>
                  <a:cxn ang="0">
                    <a:pos x="T6" y="T7"/>
                  </a:cxn>
                  <a:cxn ang="0">
                    <a:pos x="T8" y="T9"/>
                  </a:cxn>
                  <a:cxn ang="0">
                    <a:pos x="T10" y="T11"/>
                  </a:cxn>
                  <a:cxn ang="0">
                    <a:pos x="T12" y="T13"/>
                  </a:cxn>
                  <a:cxn ang="0">
                    <a:pos x="T14" y="T15"/>
                  </a:cxn>
                </a:cxnLst>
                <a:rect l="0" t="0" r="r" b="b"/>
                <a:pathLst>
                  <a:path w="507" h="516">
                    <a:moveTo>
                      <a:pt x="431" y="104"/>
                    </a:moveTo>
                    <a:cubicBezTo>
                      <a:pt x="357" y="0"/>
                      <a:pt x="240" y="13"/>
                      <a:pt x="147" y="74"/>
                    </a:cubicBezTo>
                    <a:cubicBezTo>
                      <a:pt x="106" y="87"/>
                      <a:pt x="68" y="115"/>
                      <a:pt x="37" y="157"/>
                    </a:cubicBezTo>
                    <a:cubicBezTo>
                      <a:pt x="8" y="195"/>
                      <a:pt x="0" y="239"/>
                      <a:pt x="5" y="283"/>
                    </a:cubicBezTo>
                    <a:cubicBezTo>
                      <a:pt x="1" y="334"/>
                      <a:pt x="19" y="382"/>
                      <a:pt x="67" y="416"/>
                    </a:cubicBezTo>
                    <a:cubicBezTo>
                      <a:pt x="86" y="437"/>
                      <a:pt x="108" y="454"/>
                      <a:pt x="132" y="467"/>
                    </a:cubicBezTo>
                    <a:cubicBezTo>
                      <a:pt x="229" y="516"/>
                      <a:pt x="351" y="483"/>
                      <a:pt x="424" y="409"/>
                    </a:cubicBezTo>
                    <a:cubicBezTo>
                      <a:pt x="507" y="325"/>
                      <a:pt x="496" y="195"/>
                      <a:pt x="431" y="104"/>
                    </a:cubicBezTo>
                    <a:close/>
                  </a:path>
                </a:pathLst>
              </a:custGeom>
              <a:grpFill/>
              <a:ln>
                <a:noFill/>
              </a:ln>
              <a:extLs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round/>
                    <a:headEnd/>
                    <a:tailEnd/>
                  </a14:hiddenLine>
                </a:ext>
              </a:extLst>
            </p:spPr>
            <p:txBody>
              <a:bodyPr vert="horz" wrap="square" lIns="91440" tIns="45720" rIns="91440" bIns="45720" numCol="1" anchor="t" anchorCtr="0" compatLnSpc="1">
                <a:prstTxWarp prst="textNoShape">
                  <a:avLst/>
                </a:prstTxWarp>
              </a:bodyPr>
              <a:lstStyle/>
              <a:p>
                <a:endParaRPr lang="zh-CN" altLang="en-US"/>
              </a:p>
            </p:txBody>
          </p:sp>
        </p:grpSp>
      </p:grpSp>
    </p:spTree>
    <p:extLst>
      <p:ext uri="{BB962C8B-B14F-4D97-AF65-F5344CB8AC3E}">
        <p14:creationId xmlns:p14="http://schemas.microsoft.com/office/powerpoint/2010/main" val="30804034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6" decel="69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1500"/>
                            </p:stCondLst>
                            <p:childTnLst>
                              <p:par>
                                <p:cTn id="10" presetID="10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9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2500"/>
                            </p:stCondLst>
                            <p:childTnLst>
                              <p:par>
                                <p:cTn id="16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1" presetID="42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Rectangle à coins arrondis 45"/>
          <p:cNvSpPr/>
          <p:nvPr/>
        </p:nvSpPr>
        <p:spPr>
          <a:xfrm>
            <a:off x="1640763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>
              <a:solidFill>
                <a:schemeClr val="tx1"/>
              </a:solidFill>
              <a:latin typeface="+mn-ea"/>
            </a:endParaRPr>
          </a:p>
        </p:txBody>
      </p:sp>
      <p:sp>
        <p:nvSpPr>
          <p:cNvPr id="45" name="Rectangle à coins arrondis 44"/>
          <p:cNvSpPr/>
          <p:nvPr/>
        </p:nvSpPr>
        <p:spPr>
          <a:xfrm>
            <a:off x="8906646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44" name="Rectangle à coins arrondis 43"/>
          <p:cNvSpPr/>
          <p:nvPr/>
        </p:nvSpPr>
        <p:spPr>
          <a:xfrm>
            <a:off x="1477094" y="3501208"/>
            <a:ext cx="6286544" cy="6000792"/>
          </a:xfrm>
          <a:prstGeom prst="roundRect">
            <a:avLst>
              <a:gd name="adj" fmla="val 8830"/>
            </a:avLst>
          </a:prstGeom>
          <a:solidFill>
            <a:schemeClr val="bg1">
              <a:alpha val="20000"/>
            </a:schemeClr>
          </a:solidFill>
          <a:ln w="38100">
            <a:solidFill>
              <a:srgbClr val="58595B">
                <a:alpha val="20000"/>
              </a:srgb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  <a:latin typeface="+mn-ea"/>
            </a:endParaRPr>
          </a:p>
        </p:txBody>
      </p:sp>
      <p:sp>
        <p:nvSpPr>
          <p:cNvPr id="28" name="ZoneTexte 27"/>
          <p:cNvSpPr txBox="1"/>
          <p:nvPr/>
        </p:nvSpPr>
        <p:spPr>
          <a:xfrm>
            <a:off x="1334218" y="10002066"/>
            <a:ext cx="21860028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4000" dirty="0">
                <a:latin typeface="+mn-ea"/>
              </a:rPr>
              <a:t>200</a:t>
            </a:r>
            <a:r>
              <a:rPr lang="zh-CN" altLang="en-US" sz="4000" dirty="0">
                <a:latin typeface="+mn-ea"/>
              </a:rPr>
              <a:t>字以内，据统计每页幻灯片的最好控制在</a:t>
            </a:r>
            <a:r>
              <a:rPr lang="en-US" altLang="zh-CN" sz="4000" dirty="0">
                <a:latin typeface="+mn-ea"/>
              </a:rPr>
              <a:t>5</a:t>
            </a:r>
            <a:r>
              <a:rPr lang="zh-CN" altLang="en-US" sz="4000" dirty="0">
                <a:latin typeface="+mn-ea"/>
              </a:rPr>
              <a:t>分钟之内</a:t>
            </a:r>
            <a:r>
              <a:rPr lang="zh-CN" altLang="en-US" sz="4000" dirty="0" smtClean="0">
                <a:latin typeface="+mn-ea"/>
              </a:rPr>
              <a:t>。</a:t>
            </a:r>
            <a:endParaRPr lang="zh-CN" altLang="en-US" sz="4000" dirty="0">
              <a:latin typeface="+mn-ea"/>
            </a:endParaRPr>
          </a:p>
        </p:txBody>
      </p:sp>
      <p:sp>
        <p:nvSpPr>
          <p:cNvPr id="30" name="ZoneTexte 29"/>
          <p:cNvSpPr txBox="1"/>
          <p:nvPr/>
        </p:nvSpPr>
        <p:spPr>
          <a:xfrm>
            <a:off x="2608895" y="6259568"/>
            <a:ext cx="4031874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目标消费者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1" name="ZoneTexte 30"/>
          <p:cNvSpPr txBox="1"/>
          <p:nvPr/>
        </p:nvSpPr>
        <p:spPr>
          <a:xfrm>
            <a:off x="10505921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吸引消费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2" name="ZoneTexte 31"/>
          <p:cNvSpPr txBox="1"/>
          <p:nvPr/>
        </p:nvSpPr>
        <p:spPr>
          <a:xfrm>
            <a:off x="18025442" y="6259568"/>
            <a:ext cx="3262433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cap="all" dirty="0" smtClean="0">
                <a:latin typeface="+mn-ea"/>
              </a:rPr>
              <a:t>杀伤效果</a:t>
            </a:r>
            <a:endParaRPr lang="fr-FR" sz="6000" b="1" cap="all" dirty="0">
              <a:latin typeface="+mn-ea"/>
            </a:endParaRPr>
          </a:p>
        </p:txBody>
      </p:sp>
      <p:sp>
        <p:nvSpPr>
          <p:cNvPr id="39" name="ZoneTexte 38"/>
          <p:cNvSpPr txBox="1"/>
          <p:nvPr/>
        </p:nvSpPr>
        <p:spPr>
          <a:xfrm>
            <a:off x="189565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0" name="ZoneTexte 39"/>
          <p:cNvSpPr txBox="1"/>
          <p:nvPr/>
        </p:nvSpPr>
        <p:spPr>
          <a:xfrm>
            <a:off x="9325202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</a:t>
            </a:r>
            <a:r>
              <a:rPr lang="zh-CN" altLang="en-US" sz="4000" dirty="0" smtClean="0">
                <a:latin typeface="+mn-ea"/>
              </a:rPr>
              <a:t>相关</a:t>
            </a:r>
            <a:endParaRPr lang="fr-FR" sz="4000" dirty="0">
              <a:latin typeface="+mn-ea"/>
            </a:endParaRPr>
          </a:p>
        </p:txBody>
      </p:sp>
      <p:sp>
        <p:nvSpPr>
          <p:cNvPr id="41" name="ZoneTexte 40"/>
          <p:cNvSpPr txBox="1"/>
          <p:nvPr/>
        </p:nvSpPr>
        <p:spPr>
          <a:xfrm>
            <a:off x="16897630" y="7668595"/>
            <a:ext cx="5500726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zh-CN" altLang="en-US" sz="4000" dirty="0">
                <a:latin typeface="+mn-ea"/>
              </a:rPr>
              <a:t>此处添加详细文本描述，建议与标题相关</a:t>
            </a:r>
            <a:endParaRPr lang="fr-FR" altLang="zh-CN" sz="4000" dirty="0">
              <a:latin typeface="+mn-ea"/>
            </a:endParaRPr>
          </a:p>
        </p:txBody>
      </p:sp>
      <p:pic>
        <p:nvPicPr>
          <p:cNvPr id="47" name="Image 46" descr="Gun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8479338" y="4358464"/>
            <a:ext cx="2184127" cy="1409524"/>
          </a:xfrm>
          <a:prstGeom prst="rect">
            <a:avLst/>
          </a:prstGeom>
        </p:spPr>
      </p:pic>
      <p:pic>
        <p:nvPicPr>
          <p:cNvPr id="48" name="Image 47" descr="Magn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764034" y="4001274"/>
            <a:ext cx="2539683" cy="2006349"/>
          </a:xfrm>
          <a:prstGeom prst="rect">
            <a:avLst/>
          </a:prstGeom>
        </p:spPr>
      </p:pic>
      <p:pic>
        <p:nvPicPr>
          <p:cNvPr id="49" name="Image 48" descr="Men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4191738" y="3858398"/>
            <a:ext cx="850794" cy="2273016"/>
          </a:xfrm>
          <a:prstGeom prst="rect">
            <a:avLst/>
          </a:prstGeom>
        </p:spPr>
      </p:pic>
      <p:pic>
        <p:nvPicPr>
          <p:cNvPr id="35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851844" y="6406979"/>
            <a:ext cx="942317" cy="800324"/>
          </a:xfrm>
          <a:prstGeom prst="rect">
            <a:avLst/>
          </a:prstGeom>
        </p:spPr>
      </p:pic>
      <p:pic>
        <p:nvPicPr>
          <p:cNvPr id="36" name="Picture 39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42275" y="6406979"/>
            <a:ext cx="942317" cy="800324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0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2000"/>
                            </p:stCondLst>
                            <p:childTnLst>
                              <p:par>
                                <p:cTn id="13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8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2500"/>
                            </p:stCondLst>
                            <p:childTnLst>
                              <p:par>
                                <p:cTn id="2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750"/>
                            </p:stCondLst>
                            <p:childTnLst>
                              <p:par>
                                <p:cTn id="24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375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4750"/>
                            </p:stCondLst>
                            <p:childTnLst>
                              <p:par>
                                <p:cTn id="32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4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250"/>
                            </p:stCondLst>
                            <p:childTnLst>
                              <p:par>
                                <p:cTn id="3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1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5500"/>
                            </p:stCondLst>
                            <p:childTnLst>
                              <p:par>
                                <p:cTn id="4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10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6500"/>
                            </p:stCondLst>
                            <p:childTnLst>
                              <p:par>
                                <p:cTn id="4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10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0" fill="hold">
                            <p:stCondLst>
                              <p:cond delay="7500"/>
                            </p:stCondLst>
                            <p:childTnLst>
                              <p:par>
                                <p:cTn id="51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3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4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6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7" fill="hold">
                            <p:stCondLst>
                              <p:cond delay="8000"/>
                            </p:stCondLst>
                            <p:childTnLst>
                              <p:par>
                                <p:cTn id="58" presetID="2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0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5" grpId="0" animBg="1"/>
      <p:bldP spid="44" grpId="0" animBg="1"/>
      <p:bldP spid="28" grpId="0"/>
      <p:bldP spid="30" grpId="0"/>
      <p:bldP spid="31" grpId="0"/>
      <p:bldP spid="32" grpId="0"/>
      <p:bldP spid="39" grpId="0"/>
      <p:bldP spid="40" grpId="0"/>
      <p:bldP spid="41" grpId="0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4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2" name="组合 1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71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67" name="Image 66" descr="Tips icon.png"/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51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52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  <p:grpSp>
        <p:nvGrpSpPr>
          <p:cNvPr id="90" name="Groupe 89"/>
          <p:cNvGrpSpPr/>
          <p:nvPr/>
        </p:nvGrpSpPr>
        <p:grpSpPr>
          <a:xfrm>
            <a:off x="4889024" y="6253627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40113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8239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496115" y="10216848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" name="Image 102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2390014" y="8194448"/>
            <a:ext cx="2209524" cy="1333333"/>
          </a:xfrm>
          <a:prstGeom prst="rect">
            <a:avLst/>
          </a:prstGeom>
        </p:spPr>
      </p:pic>
      <p:pic>
        <p:nvPicPr>
          <p:cNvPr id="104" name="Image 103" descr="Container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675502" y="3610421"/>
            <a:ext cx="3428572" cy="2996826"/>
          </a:xfrm>
          <a:prstGeom prst="rect">
            <a:avLst/>
          </a:prstGeom>
        </p:spPr>
      </p:pic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3358438" y="7753825"/>
            <a:ext cx="317460" cy="469841"/>
          </a:xfrm>
          <a:prstGeom prst="rect">
            <a:avLst/>
          </a:prstGeom>
        </p:spPr>
      </p:pic>
      <p:pic>
        <p:nvPicPr>
          <p:cNvPr id="106" name="Image 105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8108788" y="8194448"/>
            <a:ext cx="2209524" cy="1333333"/>
          </a:xfrm>
          <a:prstGeom prst="rect">
            <a:avLst/>
          </a:prstGeom>
        </p:spPr>
      </p:pic>
      <p:pic>
        <p:nvPicPr>
          <p:cNvPr id="107" name="Image 106" descr="Bucket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3822508" y="8194448"/>
            <a:ext cx="2209524" cy="1333333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9032428" y="7753825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4746148" y="7753825"/>
            <a:ext cx="317460" cy="469841"/>
          </a:xfrm>
          <a:prstGeom prst="rect">
            <a:avLst/>
          </a:prstGeom>
        </p:spPr>
      </p:pic>
      <p:pic>
        <p:nvPicPr>
          <p:cNvPr id="110" name="Image 109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182057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6">
            <a:biLevel thresh="75000"/>
          </a:blip>
          <a:stretch>
            <a:fillRect/>
          </a:stretch>
        </p:blipFill>
        <p:spPr>
          <a:xfrm>
            <a:off x="10572356" y="5712348"/>
            <a:ext cx="317460" cy="469841"/>
          </a:xfrm>
          <a:prstGeom prst="rect">
            <a:avLst/>
          </a:prstGeom>
        </p:spPr>
      </p:pic>
      <p:grpSp>
        <p:nvGrpSpPr>
          <p:cNvPr id="117" name="Groupe 116"/>
          <p:cNvGrpSpPr/>
          <p:nvPr/>
        </p:nvGrpSpPr>
        <p:grpSpPr>
          <a:xfrm>
            <a:off x="4246082" y="10611345"/>
            <a:ext cx="1214446" cy="1477328"/>
            <a:chOff x="3191606" y="1000206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00459" y="10002066"/>
              <a:ext cx="997389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18" name="Groupe 117"/>
          <p:cNvGrpSpPr/>
          <p:nvPr/>
        </p:nvGrpSpPr>
        <p:grpSpPr>
          <a:xfrm>
            <a:off x="8603800" y="10622780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37805" y="10013501"/>
              <a:ext cx="922048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121" name="Groupe 120"/>
          <p:cNvGrpSpPr/>
          <p:nvPr/>
        </p:nvGrpSpPr>
        <p:grpSpPr>
          <a:xfrm>
            <a:off x="12961518" y="10622780"/>
            <a:ext cx="1214446" cy="1477328"/>
            <a:chOff x="3191606" y="10013501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solidFill>
              <a:schemeClr val="bg1"/>
            </a:solidFill>
            <a:ln w="635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ln>
                  <a:solidFill>
                    <a:schemeClr val="bg1"/>
                  </a:solidFill>
                </a:ln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421733" y="10013501"/>
              <a:ext cx="703146" cy="1477328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sp>
        <p:nvSpPr>
          <p:cNvPr id="3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0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6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10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8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0" dur="500"/>
                                        <p:tgtEl>
                                          <p:spTgt spid="10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54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6" dur="500"/>
                                        <p:tgtEl>
                                          <p:spTgt spid="10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0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500"/>
                                        <p:tgtEl>
                                          <p:spTgt spid="1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5" fill="hold">
                            <p:stCondLst>
                              <p:cond delay="8500"/>
                            </p:stCondLst>
                            <p:childTnLst>
                              <p:par>
                                <p:cTn id="7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8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9" fill="hold">
                      <p:stCondLst>
                        <p:cond delay="indefinite"/>
                      </p:stCondLst>
                      <p:childTnLst>
                        <p:par>
                          <p:cTn id="80" fill="hold">
                            <p:stCondLst>
                              <p:cond delay="0"/>
                            </p:stCondLst>
                            <p:childTnLst>
                              <p:par>
                                <p:cTn id="81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3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4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6" dur="500"/>
                                        <p:tgtEl>
                                          <p:spTgt spid="4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7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89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4" grpId="0"/>
      <p:bldP spid="44" grpId="0"/>
      <p:bldP spid="51" grpId="0"/>
      <p:bldP spid="52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Image 46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12938047" y="7650882"/>
            <a:ext cx="1180951" cy="2211144"/>
          </a:xfrm>
          <a:prstGeom prst="rect">
            <a:avLst/>
          </a:prstGeom>
        </p:spPr>
      </p:pic>
      <p:pic>
        <p:nvPicPr>
          <p:cNvPr id="48" name="Image 47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8618273" y="7650882"/>
            <a:ext cx="1180951" cy="2211144"/>
          </a:xfrm>
          <a:prstGeom prst="rect">
            <a:avLst/>
          </a:prstGeom>
        </p:spPr>
      </p:pic>
      <p:pic>
        <p:nvPicPr>
          <p:cNvPr id="49" name="Image 48" descr="Glass.png"/>
          <p:cNvPicPr>
            <a:picLocks noChangeAspect="1"/>
          </p:cNvPicPr>
          <p:nvPr/>
        </p:nvPicPr>
        <p:blipFill>
          <a:blip r:embed="rId3">
            <a:biLevel thresh="75000"/>
          </a:blip>
          <a:stretch>
            <a:fillRect/>
          </a:stretch>
        </p:blipFill>
        <p:spPr>
          <a:xfrm>
            <a:off x="4331993" y="7650882"/>
            <a:ext cx="1180951" cy="2211144"/>
          </a:xfrm>
          <a:prstGeom prst="rect">
            <a:avLst/>
          </a:prstGeom>
        </p:spPr>
      </p:pic>
      <p:cxnSp>
        <p:nvCxnSpPr>
          <p:cNvPr id="56" name="Connecteur droit 55"/>
          <p:cNvCxnSpPr/>
          <p:nvPr/>
        </p:nvCxnSpPr>
        <p:spPr>
          <a:xfrm rot="5400000">
            <a:off x="11942761" y="7394579"/>
            <a:ext cx="8643998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" name="Groupe 89"/>
          <p:cNvGrpSpPr/>
          <p:nvPr/>
        </p:nvGrpSpPr>
        <p:grpSpPr>
          <a:xfrm>
            <a:off x="4903497" y="6067358"/>
            <a:ext cx="8644792" cy="1428760"/>
            <a:chOff x="3834548" y="5644348"/>
            <a:chExt cx="8644792" cy="1428760"/>
          </a:xfrm>
        </p:grpSpPr>
        <p:cxnSp>
          <p:nvCxnSpPr>
            <p:cNvPr id="64" name="Connecteur droit 63"/>
            <p:cNvCxnSpPr/>
            <p:nvPr/>
          </p:nvCxnSpPr>
          <p:spPr>
            <a:xfrm rot="10800000">
              <a:off x="3834548" y="6358728"/>
              <a:ext cx="8643998" cy="1588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3" name="Connecteur droit 82"/>
            <p:cNvCxnSpPr/>
            <p:nvPr/>
          </p:nvCxnSpPr>
          <p:spPr>
            <a:xfrm rot="5400000">
              <a:off x="12121753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7" name="Connecteur droit 86"/>
            <p:cNvCxnSpPr/>
            <p:nvPr/>
          </p:nvCxnSpPr>
          <p:spPr>
            <a:xfrm rot="5400000">
              <a:off x="7763240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8" name="Connecteur droit 87"/>
            <p:cNvCxnSpPr/>
            <p:nvPr/>
          </p:nvCxnSpPr>
          <p:spPr>
            <a:xfrm rot="5400000">
              <a:off x="3477755" y="671552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89" name="Connecteur droit 88"/>
            <p:cNvCxnSpPr/>
            <p:nvPr/>
          </p:nvCxnSpPr>
          <p:spPr>
            <a:xfrm rot="5400000">
              <a:off x="9335671" y="6001141"/>
              <a:ext cx="714380" cy="794"/>
            </a:xfrm>
            <a:prstGeom prst="line">
              <a:avLst/>
            </a:prstGeom>
            <a:ln w="38100">
              <a:solidFill>
                <a:srgbClr val="58595B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cxnSp>
        <p:nvCxnSpPr>
          <p:cNvPr id="91" name="Connecteur droit 90"/>
          <p:cNvCxnSpPr/>
          <p:nvPr/>
        </p:nvCxnSpPr>
        <p:spPr>
          <a:xfrm rot="5400000">
            <a:off x="13154586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1" name="Connecteur droit 100"/>
          <p:cNvCxnSpPr/>
          <p:nvPr/>
        </p:nvCxnSpPr>
        <p:spPr>
          <a:xfrm rot="5400000">
            <a:off x="879686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2" name="Connecteur droit 101"/>
          <p:cNvCxnSpPr/>
          <p:nvPr/>
        </p:nvCxnSpPr>
        <p:spPr>
          <a:xfrm rot="5400000">
            <a:off x="4510588" y="10030579"/>
            <a:ext cx="787406" cy="1588"/>
          </a:xfrm>
          <a:prstGeom prst="line">
            <a:avLst/>
          </a:prstGeom>
          <a:ln w="76200">
            <a:solidFill>
              <a:schemeClr val="tx1"/>
            </a:solidFill>
            <a:prstDash val="sysDot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5" name="Image 104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3372911" y="7567556"/>
            <a:ext cx="317460" cy="469841"/>
          </a:xfrm>
          <a:prstGeom prst="rect">
            <a:avLst/>
          </a:prstGeom>
        </p:spPr>
      </p:pic>
      <p:pic>
        <p:nvPicPr>
          <p:cNvPr id="108" name="Image 107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9046901" y="7567556"/>
            <a:ext cx="317460" cy="469841"/>
          </a:xfrm>
          <a:prstGeom prst="rect">
            <a:avLst/>
          </a:prstGeom>
        </p:spPr>
      </p:pic>
      <p:pic>
        <p:nvPicPr>
          <p:cNvPr id="109" name="Image 108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4760621" y="7567556"/>
            <a:ext cx="317460" cy="469841"/>
          </a:xfrm>
          <a:prstGeom prst="rect">
            <a:avLst/>
          </a:prstGeom>
        </p:spPr>
      </p:pic>
      <p:pic>
        <p:nvPicPr>
          <p:cNvPr id="111" name="Image 110" descr="Drop.png"/>
          <p:cNvPicPr>
            <a:picLocks noChangeAspect="1"/>
          </p:cNvPicPr>
          <p:nvPr/>
        </p:nvPicPr>
        <p:blipFill>
          <a:blip r:embed="rId4">
            <a:biLevel thresh="75000"/>
          </a:blip>
          <a:stretch>
            <a:fillRect/>
          </a:stretch>
        </p:blipFill>
        <p:spPr>
          <a:xfrm>
            <a:off x="10586829" y="5352978"/>
            <a:ext cx="317460" cy="469841"/>
          </a:xfrm>
          <a:prstGeom prst="rect">
            <a:avLst/>
          </a:prstGeom>
        </p:spPr>
      </p:pic>
      <p:grpSp>
        <p:nvGrpSpPr>
          <p:cNvPr id="3" name="Groupe 116"/>
          <p:cNvGrpSpPr/>
          <p:nvPr/>
        </p:nvGrpSpPr>
        <p:grpSpPr>
          <a:xfrm>
            <a:off x="4260555" y="10397316"/>
            <a:ext cx="1214446" cy="1477328"/>
            <a:chOff x="3191606" y="9974306"/>
            <a:chExt cx="1214446" cy="1477328"/>
          </a:xfrm>
        </p:grpSpPr>
        <p:sp>
          <p:nvSpPr>
            <p:cNvPr id="112" name="Ellipse 11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28575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13" name="ZoneTexte 112"/>
            <p:cNvSpPr txBox="1"/>
            <p:nvPr/>
          </p:nvSpPr>
          <p:spPr>
            <a:xfrm>
              <a:off x="3323567" y="9974306"/>
              <a:ext cx="997389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A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4" name="Groupe 117"/>
          <p:cNvGrpSpPr/>
          <p:nvPr/>
        </p:nvGrpSpPr>
        <p:grpSpPr>
          <a:xfrm>
            <a:off x="8618273" y="10436511"/>
            <a:ext cx="1214446" cy="1477328"/>
            <a:chOff x="3191606" y="10013501"/>
            <a:chExt cx="1214446" cy="1477328"/>
          </a:xfrm>
        </p:grpSpPr>
        <p:sp>
          <p:nvSpPr>
            <p:cNvPr id="119" name="Ellipse 118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/>
          </p:spPr>
          <p:style>
            <a:lnRef idx="2">
              <a:schemeClr val="dk1"/>
            </a:lnRef>
            <a:fillRef idx="1">
              <a:schemeClr val="lt1"/>
            </a:fillRef>
            <a:effectRef idx="0">
              <a:schemeClr val="dk1"/>
            </a:effectRef>
            <a:fontRef idx="minor">
              <a:schemeClr val="dk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0" name="ZoneTexte 119"/>
            <p:cNvSpPr txBox="1"/>
            <p:nvPr/>
          </p:nvSpPr>
          <p:spPr>
            <a:xfrm>
              <a:off x="3341922" y="10013501"/>
              <a:ext cx="922048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B</a:t>
              </a:r>
              <a:endParaRPr lang="fr-FR" sz="9000" dirty="0">
                <a:latin typeface="+mn-ea"/>
              </a:endParaRPr>
            </a:p>
          </p:txBody>
        </p:sp>
      </p:grpSp>
      <p:grpSp>
        <p:nvGrpSpPr>
          <p:cNvPr id="5" name="Groupe 120"/>
          <p:cNvGrpSpPr/>
          <p:nvPr/>
        </p:nvGrpSpPr>
        <p:grpSpPr>
          <a:xfrm>
            <a:off x="12975991" y="10484657"/>
            <a:ext cx="1214446" cy="1477328"/>
            <a:chOff x="3191606" y="10061647"/>
            <a:chExt cx="1214446" cy="1477328"/>
          </a:xfrm>
        </p:grpSpPr>
        <p:sp>
          <p:nvSpPr>
            <p:cNvPr id="122" name="Ellipse 121"/>
            <p:cNvSpPr/>
            <p:nvPr/>
          </p:nvSpPr>
          <p:spPr>
            <a:xfrm>
              <a:off x="3191606" y="10144942"/>
              <a:ext cx="1214446" cy="1214446"/>
            </a:xfrm>
            <a:prstGeom prst="ellipse">
              <a:avLst/>
            </a:prstGeom>
            <a:noFill/>
            <a:ln w="381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 dirty="0">
                <a:solidFill>
                  <a:schemeClr val="tx1"/>
                </a:solidFill>
                <a:latin typeface="+mn-ea"/>
              </a:endParaRPr>
            </a:p>
          </p:txBody>
        </p:sp>
        <p:sp>
          <p:nvSpPr>
            <p:cNvPr id="123" name="ZoneTexte 122"/>
            <p:cNvSpPr txBox="1"/>
            <p:nvPr/>
          </p:nvSpPr>
          <p:spPr>
            <a:xfrm>
              <a:off x="3284936" y="10061647"/>
              <a:ext cx="957313" cy="147732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fr-FR" sz="9000" dirty="0" smtClean="0">
                  <a:latin typeface="+mn-ea"/>
                </a:rPr>
                <a:t>C</a:t>
              </a:r>
              <a:endParaRPr lang="fr-FR" sz="9000" dirty="0">
                <a:latin typeface="+mn-ea"/>
              </a:endParaRPr>
            </a:p>
          </p:txBody>
        </p:sp>
      </p:grpSp>
      <p:pic>
        <p:nvPicPr>
          <p:cNvPr id="46" name="Image 45" descr="Cup.png"/>
          <p:cNvPicPr>
            <a:picLocks noChangeAspect="1"/>
          </p:cNvPicPr>
          <p:nvPr/>
        </p:nvPicPr>
        <p:blipFill>
          <a:blip r:embed="rId5">
            <a:biLevel thresh="75000"/>
          </a:blip>
          <a:stretch>
            <a:fillRect/>
          </a:stretch>
        </p:blipFill>
        <p:spPr>
          <a:xfrm>
            <a:off x="10761413" y="3995656"/>
            <a:ext cx="2692064" cy="2349207"/>
          </a:xfrm>
          <a:prstGeom prst="rect">
            <a:avLst/>
          </a:prstGeom>
        </p:spPr>
      </p:pic>
      <p:sp>
        <p:nvSpPr>
          <p:cNvPr id="3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服务类型</a:t>
            </a:r>
            <a:endParaRPr lang="en-US" sz="11500" b="1" dirty="0">
              <a:latin typeface="+mn-ea"/>
            </a:endParaRPr>
          </a:p>
        </p:txBody>
      </p:sp>
      <p:sp>
        <p:nvSpPr>
          <p:cNvPr id="37" name="ZoneTexte 53"/>
          <p:cNvSpPr txBox="1"/>
          <p:nvPr/>
        </p:nvSpPr>
        <p:spPr>
          <a:xfrm>
            <a:off x="18598352" y="6057445"/>
            <a:ext cx="3262432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zh-CN" altLang="en-US" sz="6000" b="1" dirty="0">
                <a:latin typeface="+mn-ea"/>
              </a:rPr>
              <a:t>添加标题</a:t>
            </a:r>
          </a:p>
        </p:txBody>
      </p:sp>
      <p:sp>
        <p:nvSpPr>
          <p:cNvPr id="38" name="ZoneTexte 43"/>
          <p:cNvSpPr txBox="1"/>
          <p:nvPr/>
        </p:nvSpPr>
        <p:spPr>
          <a:xfrm>
            <a:off x="17122016" y="7215984"/>
            <a:ext cx="6215106" cy="46002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4000" dirty="0">
                <a:latin typeface="+mn-ea"/>
              </a:rPr>
              <a:t>此处添加详细文本描述，建议与标题相关并符合整体语言风格，语言描述尽量简洁生动。尽量将每页幻灯片的字数控制</a:t>
            </a:r>
          </a:p>
        </p:txBody>
      </p:sp>
      <p:grpSp>
        <p:nvGrpSpPr>
          <p:cNvPr id="39" name="组合 38"/>
          <p:cNvGrpSpPr/>
          <p:nvPr/>
        </p:nvGrpSpPr>
        <p:grpSpPr>
          <a:xfrm>
            <a:off x="19074630" y="3188194"/>
            <a:ext cx="2309877" cy="2309877"/>
            <a:chOff x="19550908" y="4429902"/>
            <a:chExt cx="1357322" cy="1357322"/>
          </a:xfrm>
        </p:grpSpPr>
        <p:sp>
          <p:nvSpPr>
            <p:cNvPr id="40" name="Ellipse 70"/>
            <p:cNvSpPr/>
            <p:nvPr/>
          </p:nvSpPr>
          <p:spPr>
            <a:xfrm>
              <a:off x="19550908" y="4429902"/>
              <a:ext cx="1357322" cy="1357322"/>
            </a:xfrm>
            <a:prstGeom prst="ellipse">
              <a:avLst/>
            </a:prstGeom>
            <a:solidFill>
              <a:schemeClr val="tx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fr-FR">
                <a:solidFill>
                  <a:schemeClr val="tx1"/>
                </a:solidFill>
                <a:latin typeface="+mn-ea"/>
              </a:endParaRPr>
            </a:p>
          </p:txBody>
        </p:sp>
        <p:pic>
          <p:nvPicPr>
            <p:cNvPr id="41" name="Image 66" descr="Tips icon.png"/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19924807" y="4644216"/>
              <a:ext cx="609524" cy="914286"/>
            </a:xfrm>
            <a:prstGeom prst="rect">
              <a:avLst/>
            </a:prstGeom>
          </p:spPr>
        </p:pic>
      </p:grpSp>
      <p:sp>
        <p:nvSpPr>
          <p:cNvPr id="42" name="ZoneTexte 50"/>
          <p:cNvSpPr txBox="1"/>
          <p:nvPr/>
        </p:nvSpPr>
        <p:spPr>
          <a:xfrm>
            <a:off x="1734737" y="3679012"/>
            <a:ext cx="440031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zh-CN" altLang="en-US" sz="6000" b="1" cap="all" dirty="0">
                <a:latin typeface="+mn-ea"/>
              </a:rPr>
              <a:t>添加标题</a:t>
            </a:r>
          </a:p>
        </p:txBody>
      </p:sp>
      <p:sp>
        <p:nvSpPr>
          <p:cNvPr id="43" name="ZoneTexte 51"/>
          <p:cNvSpPr txBox="1"/>
          <p:nvPr/>
        </p:nvSpPr>
        <p:spPr>
          <a:xfrm>
            <a:off x="1663299" y="4766113"/>
            <a:ext cx="6143668" cy="16564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>
              <a:lnSpc>
                <a:spcPct val="150000"/>
              </a:lnSpc>
            </a:pPr>
            <a:r>
              <a:rPr lang="zh-CN" altLang="en-US" sz="3600" dirty="0">
                <a:latin typeface="+mn-ea"/>
              </a:rPr>
              <a:t>此处添加详细文本描述，建议与标题相关并符合</a:t>
            </a:r>
            <a:r>
              <a:rPr lang="zh-CN" altLang="en-US" sz="3600" dirty="0" smtClean="0">
                <a:latin typeface="+mn-ea"/>
              </a:rPr>
              <a:t>整体</a:t>
            </a:r>
            <a:endParaRPr lang="fr-FR" sz="3600" dirty="0">
              <a:latin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500"/>
                            </p:stCondLst>
                            <p:childTnLst>
                              <p:par>
                                <p:cTn id="1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1000"/>
                            </p:stCondLst>
                            <p:childTnLst>
                              <p:par>
                                <p:cTn id="1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500"/>
                            </p:stCondLst>
                            <p:childTnLst>
                              <p:par>
                                <p:cTn id="20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2000"/>
                            </p:stCondLst>
                            <p:childTnLst>
                              <p:par>
                                <p:cTn id="2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10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000"/>
                            </p:stCondLst>
                            <p:childTnLst>
                              <p:par>
                                <p:cTn id="32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0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500"/>
                            </p:stCondLst>
                            <p:childTnLst>
                              <p:par>
                                <p:cTn id="3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8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4000"/>
                            </p:stCondLst>
                            <p:childTnLst>
                              <p:par>
                                <p:cTn id="4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0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4500"/>
                            </p:stCondLst>
                            <p:childTnLst>
                              <p:par>
                                <p:cTn id="44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7" fill="hold">
                            <p:stCondLst>
                              <p:cond delay="5000"/>
                            </p:stCondLst>
                            <p:childTnLst>
                              <p:par>
                                <p:cTn id="48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0" dur="500"/>
                                        <p:tgtEl>
                                          <p:spTgt spid="10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1" fill="hold">
                            <p:stCondLst>
                              <p:cond delay="5500"/>
                            </p:stCondLst>
                            <p:childTnLst>
                              <p:par>
                                <p:cTn id="5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6000"/>
                            </p:stCondLst>
                            <p:childTnLst>
                              <p:par>
                                <p:cTn id="56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8" dur="500"/>
                                        <p:tgtEl>
                                          <p:spTgt spid="10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9" fill="hold">
                            <p:stCondLst>
                              <p:cond delay="6500"/>
                            </p:stCondLst>
                            <p:childTnLst>
                              <p:par>
                                <p:cTn id="60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62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3" fill="hold">
                            <p:stCondLst>
                              <p:cond delay="7000"/>
                            </p:stCondLst>
                            <p:childTnLst>
                              <p:par>
                                <p:cTn id="64" presetID="2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66" dur="500"/>
                                        <p:tgtEl>
                                          <p:spTgt spid="9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7" fill="hold">
                            <p:stCondLst>
                              <p:cond delay="7500"/>
                            </p:stCondLst>
                            <p:childTnLst>
                              <p:par>
                                <p:cTn id="68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1" fill="hold">
                            <p:stCondLst>
                              <p:cond delay="8000"/>
                            </p:stCondLst>
                            <p:childTnLst>
                              <p:par>
                                <p:cTn id="72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4" dur="20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5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7" dur="50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7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0" dur="50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1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50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7" grpId="0"/>
      <p:bldP spid="38" grpId="0"/>
      <p:bldP spid="42" grpId="0"/>
      <p:bldP spid="43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2401045" y="7034649"/>
            <a:ext cx="10785934" cy="9131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5334" dirty="0">
                <a:solidFill>
                  <a:schemeClr val="bg1"/>
                </a:solidFill>
                <a:latin typeface="+mn-ea"/>
              </a:rPr>
              <a:t>添加视频</a:t>
            </a:r>
            <a:endParaRPr lang="en-US" sz="5334" dirty="0">
              <a:solidFill>
                <a:schemeClr val="bg1"/>
              </a:solidFill>
              <a:latin typeface="+mn-ea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视频展示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5" name="Picture 14"/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73733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/>
      <p:bldP spid="14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106732" y="3283024"/>
            <a:ext cx="13543380" cy="9191492"/>
          </a:xfrm>
          <a:prstGeom prst="rect">
            <a:avLst/>
          </a:prstGeom>
          <a:blipFill>
            <a:blip r:embed="rId3" cstate="email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56664" y="2964134"/>
            <a:ext cx="13881029" cy="9716721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622948" y="19106"/>
            <a:ext cx="7049811" cy="7084653"/>
          </a:xfrm>
          <a:prstGeom prst="rect">
            <a:avLst/>
          </a:prstGeom>
        </p:spPr>
      </p:pic>
      <p:sp>
        <p:nvSpPr>
          <p:cNvPr id="11" name="TextBox 28"/>
          <p:cNvSpPr txBox="1"/>
          <p:nvPr/>
        </p:nvSpPr>
        <p:spPr>
          <a:xfrm>
            <a:off x="15472668" y="5369083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2" name="TextBox 31"/>
          <p:cNvSpPr txBox="1"/>
          <p:nvPr/>
        </p:nvSpPr>
        <p:spPr>
          <a:xfrm>
            <a:off x="17506400" y="328302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16" name="Picture 14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472668" y="3293985"/>
            <a:ext cx="1700407" cy="1700407"/>
          </a:xfrm>
          <a:prstGeom prst="rect">
            <a:avLst/>
          </a:prstGeom>
        </p:spPr>
      </p:pic>
      <p:sp>
        <p:nvSpPr>
          <p:cNvPr id="1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>
                <a:latin typeface="+mn-ea"/>
              </a:rPr>
              <a:t>图片</a:t>
            </a:r>
            <a:r>
              <a:rPr lang="zh-CN" altLang="en-US" sz="11500" b="1" dirty="0" smtClean="0">
                <a:latin typeface="+mn-ea"/>
              </a:rPr>
              <a:t>展示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4737946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75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035628" y="-1218929"/>
            <a:ext cx="7049811" cy="7084653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duotone>
              <a:prstClr val="black"/>
              <a:schemeClr val="tx1">
                <a:tint val="45000"/>
                <a:satMod val="400000"/>
              </a:schemeClr>
            </a:duotone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06621" y="4217570"/>
            <a:ext cx="1788554" cy="2190631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40907" y="4212251"/>
            <a:ext cx="2290890" cy="2275919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44339" y="3789483"/>
            <a:ext cx="1612577" cy="2908395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842882" y="4217570"/>
            <a:ext cx="1788554" cy="2190631"/>
          </a:xfrm>
          <a:prstGeom prst="rect">
            <a:avLst/>
          </a:prstGeom>
        </p:spPr>
      </p:pic>
      <p:pic>
        <p:nvPicPr>
          <p:cNvPr id="21" name="Picture 20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858538" y="4212251"/>
            <a:ext cx="2290890" cy="2275919"/>
          </a:xfrm>
          <a:prstGeom prst="rect">
            <a:avLst/>
          </a:prstGeom>
        </p:spPr>
      </p:pic>
      <p:pic>
        <p:nvPicPr>
          <p:cNvPr id="22" name="Picture 21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099487" y="3789483"/>
            <a:ext cx="1612577" cy="2908395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7706374"/>
            <a:ext cx="22430199" cy="362381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28735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424532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5" name="TextBox 24"/>
          <p:cNvSpPr txBox="1"/>
          <p:nvPr/>
        </p:nvSpPr>
        <p:spPr>
          <a:xfrm>
            <a:off x="8034470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6" name="TextBox 25"/>
          <p:cNvSpPr txBox="1"/>
          <p:nvPr/>
        </p:nvSpPr>
        <p:spPr>
          <a:xfrm>
            <a:off x="11786101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7" name="TextBox 26"/>
          <p:cNvSpPr txBox="1"/>
          <p:nvPr/>
        </p:nvSpPr>
        <p:spPr>
          <a:xfrm>
            <a:off x="16025444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19908382" y="6539599"/>
            <a:ext cx="3933232" cy="820866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5334" b="1" dirty="0">
                <a:latin typeface="+mn-ea"/>
              </a:rPr>
              <a:t>公司名称</a:t>
            </a:r>
            <a:endParaRPr lang="en-US" sz="5334" b="1" dirty="0">
              <a:latin typeface="+mn-ea"/>
            </a:endParaRPr>
          </a:p>
        </p:txBody>
      </p:sp>
      <p:sp>
        <p:nvSpPr>
          <p:cNvPr id="36" name="TextBox 35"/>
          <p:cNvSpPr txBox="1"/>
          <p:nvPr/>
        </p:nvSpPr>
        <p:spPr>
          <a:xfrm>
            <a:off x="793824" y="10375351"/>
            <a:ext cx="2348262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29" name="Picture 28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327324" y="8810952"/>
            <a:ext cx="1151707" cy="1410617"/>
          </a:xfrm>
          <a:prstGeom prst="rect">
            <a:avLst/>
          </a:prstGeom>
        </p:spPr>
      </p:pic>
      <p:pic>
        <p:nvPicPr>
          <p:cNvPr id="30" name="Picture 29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731950" y="8807525"/>
            <a:ext cx="1475179" cy="1465538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438677" y="8535291"/>
            <a:ext cx="1038390" cy="1872807"/>
          </a:xfrm>
          <a:prstGeom prst="rect">
            <a:avLst/>
          </a:prstGeom>
        </p:spPr>
      </p:pic>
      <p:pic>
        <p:nvPicPr>
          <p:cNvPr id="32" name="Picture 3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55896" y="8810952"/>
            <a:ext cx="1151707" cy="1410617"/>
          </a:xfrm>
          <a:prstGeom prst="rect">
            <a:avLst/>
          </a:prstGeom>
        </p:spPr>
      </p:pic>
      <p:pic>
        <p:nvPicPr>
          <p:cNvPr id="33" name="Picture 3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341704" y="8807525"/>
            <a:ext cx="1475179" cy="1465538"/>
          </a:xfrm>
          <a:prstGeom prst="rect">
            <a:avLst/>
          </a:prstGeom>
        </p:spPr>
      </p:pic>
      <p:pic>
        <p:nvPicPr>
          <p:cNvPr id="34" name="Picture 3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072590" y="8535291"/>
            <a:ext cx="1038390" cy="1872807"/>
          </a:xfrm>
          <a:prstGeom prst="rect">
            <a:avLst/>
          </a:prstGeom>
        </p:spPr>
      </p:pic>
      <p:sp>
        <p:nvSpPr>
          <p:cNvPr id="37" name="TextBox 36"/>
          <p:cNvSpPr txBox="1"/>
          <p:nvPr/>
        </p:nvSpPr>
        <p:spPr>
          <a:xfrm>
            <a:off x="32196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8" name="TextBox 37"/>
          <p:cNvSpPr txBox="1"/>
          <p:nvPr/>
        </p:nvSpPr>
        <p:spPr>
          <a:xfrm>
            <a:off x="5659603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39" name="TextBox 38"/>
          <p:cNvSpPr txBox="1"/>
          <p:nvPr/>
        </p:nvSpPr>
        <p:spPr>
          <a:xfrm>
            <a:off x="80754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0" name="TextBox 39"/>
          <p:cNvSpPr txBox="1"/>
          <p:nvPr/>
        </p:nvSpPr>
        <p:spPr>
          <a:xfrm>
            <a:off x="108052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41" name="TextBox 40"/>
          <p:cNvSpPr txBox="1"/>
          <p:nvPr/>
        </p:nvSpPr>
        <p:spPr>
          <a:xfrm>
            <a:off x="13305597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2" name="Picture 61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6443945" y="8810952"/>
            <a:ext cx="1151707" cy="1410617"/>
          </a:xfrm>
          <a:prstGeom prst="rect">
            <a:avLst/>
          </a:prstGeom>
        </p:spPr>
      </p:pic>
      <p:pic>
        <p:nvPicPr>
          <p:cNvPr id="63" name="Picture 62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9029756" y="8807525"/>
            <a:ext cx="1475179" cy="1465538"/>
          </a:xfrm>
          <a:prstGeom prst="rect">
            <a:avLst/>
          </a:prstGeom>
        </p:spPr>
      </p:pic>
      <p:pic>
        <p:nvPicPr>
          <p:cNvPr id="64" name="Picture 63"/>
          <p:cNvPicPr>
            <a:picLocks noChangeAspect="1"/>
          </p:cNvPicPr>
          <p:nvPr/>
        </p:nvPicPr>
        <p:blipFill>
          <a:blip r:embed="rId10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1760642" y="8535291"/>
            <a:ext cx="1038390" cy="1872807"/>
          </a:xfrm>
          <a:prstGeom prst="rect">
            <a:avLst/>
          </a:prstGeom>
        </p:spPr>
      </p:pic>
      <p:sp>
        <p:nvSpPr>
          <p:cNvPr id="65" name="TextBox 64"/>
          <p:cNvSpPr txBox="1"/>
          <p:nvPr/>
        </p:nvSpPr>
        <p:spPr>
          <a:xfrm>
            <a:off x="1576345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6" name="TextBox 65"/>
          <p:cNvSpPr txBox="1"/>
          <p:nvPr/>
        </p:nvSpPr>
        <p:spPr>
          <a:xfrm>
            <a:off x="18493300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sp>
        <p:nvSpPr>
          <p:cNvPr id="67" name="TextBox 66"/>
          <p:cNvSpPr txBox="1"/>
          <p:nvPr/>
        </p:nvSpPr>
        <p:spPr>
          <a:xfrm>
            <a:off x="20993649" y="10289650"/>
            <a:ext cx="2532736" cy="65665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4267" b="1" dirty="0">
                <a:latin typeface="+mn-ea"/>
              </a:rPr>
              <a:t>公司名称</a:t>
            </a:r>
            <a:endParaRPr lang="en-US" sz="4267" b="1" dirty="0">
              <a:latin typeface="+mn-ea"/>
            </a:endParaRPr>
          </a:p>
        </p:txBody>
      </p:sp>
      <p:pic>
        <p:nvPicPr>
          <p:cNvPr id="69" name="Picture 68"/>
          <p:cNvPicPr>
            <a:picLocks noChangeAspect="1"/>
          </p:cNvPicPr>
          <p:nvPr/>
        </p:nvPicPr>
        <p:blipFill>
          <a:blip r:embed="rId7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37908" y="12208332"/>
            <a:ext cx="22430199" cy="362381"/>
          </a:xfrm>
          <a:prstGeom prst="rect">
            <a:avLst/>
          </a:prstGeom>
        </p:spPr>
      </p:pic>
      <p:sp>
        <p:nvSpPr>
          <p:cNvPr id="43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7934427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2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9" dur="25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3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25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2250"/>
                            </p:stCondLst>
                            <p:childTnLst>
                              <p:par>
                                <p:cTn id="4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3" dur="25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500"/>
                            </p:stCondLst>
                            <p:childTnLst>
                              <p:par>
                                <p:cTn id="4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25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8" fill="hold">
                            <p:stCondLst>
                              <p:cond delay="2750"/>
                            </p:stCondLst>
                            <p:childTnLst>
                              <p:par>
                                <p:cTn id="4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1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2" fill="hold">
                            <p:stCondLst>
                              <p:cond delay="3000"/>
                            </p:stCondLst>
                            <p:childTnLst>
                              <p:par>
                                <p:cTn id="5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5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3500"/>
                            </p:stCondLst>
                            <p:childTnLst>
                              <p:par>
                                <p:cTn id="5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9" dur="25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0" fill="hold">
                            <p:stCondLst>
                              <p:cond delay="3750"/>
                            </p:stCondLst>
                            <p:childTnLst>
                              <p:par>
                                <p:cTn id="6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3" dur="25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4" fill="hold">
                            <p:stCondLst>
                              <p:cond delay="4000"/>
                            </p:stCondLst>
                            <p:childTnLst>
                              <p:par>
                                <p:cTn id="6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8" fill="hold">
                            <p:stCondLst>
                              <p:cond delay="4250"/>
                            </p:stCondLst>
                            <p:childTnLst>
                              <p:par>
                                <p:cTn id="6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1" dur="25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2" fill="hold">
                            <p:stCondLst>
                              <p:cond delay="4500"/>
                            </p:stCondLst>
                            <p:childTnLst>
                              <p:par>
                                <p:cTn id="73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5" dur="25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6" fill="hold">
                            <p:stCondLst>
                              <p:cond delay="4750"/>
                            </p:stCondLst>
                            <p:childTnLst>
                              <p:par>
                                <p:cTn id="77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9" dur="25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0" fill="hold">
                            <p:stCondLst>
                              <p:cond delay="5000"/>
                            </p:stCondLst>
                            <p:childTnLst>
                              <p:par>
                                <p:cTn id="81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3" dur="25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4" fill="hold">
                            <p:stCondLst>
                              <p:cond delay="5250"/>
                            </p:stCondLst>
                            <p:childTnLst>
                              <p:par>
                                <p:cTn id="8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87" dur="250"/>
                                        <p:tgtEl>
                                          <p:spTgt spid="6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8" fill="hold">
                            <p:stCondLst>
                              <p:cond delay="5500"/>
                            </p:stCondLst>
                            <p:childTnLst>
                              <p:par>
                                <p:cTn id="8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1" dur="250"/>
                                        <p:tgtEl>
                                          <p:spTgt spid="6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2" fill="hold">
                            <p:stCondLst>
                              <p:cond delay="5750"/>
                            </p:stCondLst>
                            <p:childTnLst>
                              <p:par>
                                <p:cTn id="9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5" dur="250"/>
                                        <p:tgtEl>
                                          <p:spTgt spid="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6" fill="hold">
                            <p:stCondLst>
                              <p:cond delay="6000"/>
                            </p:stCondLst>
                            <p:childTnLst>
                              <p:par>
                                <p:cTn id="9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99" dur="250"/>
                                        <p:tgtEl>
                                          <p:spTgt spid="3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0" fill="hold">
                            <p:stCondLst>
                              <p:cond delay="6250"/>
                            </p:stCondLst>
                            <p:childTnLst>
                              <p:par>
                                <p:cTn id="10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3" dur="250"/>
                                        <p:tgtEl>
                                          <p:spTgt spid="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4" fill="hold">
                            <p:stCondLst>
                              <p:cond delay="6500"/>
                            </p:stCondLst>
                            <p:childTnLst>
                              <p:par>
                                <p:cTn id="10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7" dur="250"/>
                                        <p:tgtEl>
                                          <p:spTgt spid="3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8" fill="hold">
                            <p:stCondLst>
                              <p:cond delay="6750"/>
                            </p:stCondLst>
                            <p:childTnLst>
                              <p:par>
                                <p:cTn id="10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1" dur="25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2" fill="hold">
                            <p:stCondLst>
                              <p:cond delay="7000"/>
                            </p:stCondLst>
                            <p:childTnLst>
                              <p:par>
                                <p:cTn id="11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5" dur="25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6" fill="hold">
                            <p:stCondLst>
                              <p:cond delay="7250"/>
                            </p:stCondLst>
                            <p:childTnLst>
                              <p:par>
                                <p:cTn id="11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9" dur="250"/>
                                        <p:tgtEl>
                                          <p:spTgt spid="6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0" fill="hold">
                            <p:stCondLst>
                              <p:cond delay="7500"/>
                            </p:stCondLst>
                            <p:childTnLst>
                              <p:par>
                                <p:cTn id="121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3" dur="250"/>
                                        <p:tgtEl>
                                          <p:spTgt spid="6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4" fill="hold">
                            <p:stCondLst>
                              <p:cond delay="7750"/>
                            </p:stCondLst>
                            <p:childTnLst>
                              <p:par>
                                <p:cTn id="12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7" dur="250"/>
                                        <p:tgtEl>
                                          <p:spTgt spid="6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8" fill="hold">
                            <p:stCondLst>
                              <p:cond delay="8000"/>
                            </p:stCondLst>
                            <p:childTnLst>
                              <p:par>
                                <p:cTn id="129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1" dur="250"/>
                                        <p:tgtEl>
                                          <p:spTgt spid="6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2" fill="hold">
                            <p:stCondLst>
                              <p:cond delay="8250"/>
                            </p:stCondLst>
                            <p:childTnLst>
                              <p:par>
                                <p:cTn id="133" presetID="2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5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6" dur="25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  <p:bldP spid="24" grpId="0"/>
      <p:bldP spid="25" grpId="0"/>
      <p:bldP spid="26" grpId="0"/>
      <p:bldP spid="27" grpId="0"/>
      <p:bldP spid="28" grpId="0"/>
      <p:bldP spid="36" grpId="0"/>
      <p:bldP spid="37" grpId="0"/>
      <p:bldP spid="38" grpId="0"/>
      <p:bldP spid="39" grpId="0"/>
      <p:bldP spid="40" grpId="0"/>
      <p:bldP spid="41" grpId="0"/>
      <p:bldP spid="65" grpId="0"/>
      <p:bldP spid="66" grpId="0"/>
      <p:bldP spid="67" grpId="0"/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Freeform 9"/>
          <p:cNvSpPr/>
          <p:nvPr/>
        </p:nvSpPr>
        <p:spPr>
          <a:xfrm>
            <a:off x="9981925" y="348"/>
            <a:ext cx="14403663" cy="13693446"/>
          </a:xfrm>
          <a:custGeom>
            <a:avLst/>
            <a:gdLst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3218 w 5338689"/>
              <a:gd name="connsiteY3" fmla="*/ 260252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38931 w 5338689"/>
              <a:gd name="connsiteY3" fmla="*/ 284064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30591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78301 w 5338689"/>
              <a:gd name="connsiteY4" fmla="*/ 340116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11944 w 5338689"/>
              <a:gd name="connsiteY5" fmla="*/ 351692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9563 w 5338689"/>
              <a:gd name="connsiteY5" fmla="*/ 361217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54147 w 5338689"/>
              <a:gd name="connsiteY6" fmla="*/ 485335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3064 w 5338689"/>
              <a:gd name="connsiteY4" fmla="*/ 335353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801858 w 5338689"/>
              <a:gd name="connsiteY7" fmla="*/ 569742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4860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295421 w 5338689"/>
              <a:gd name="connsiteY9" fmla="*/ 949569 h 5134708"/>
              <a:gd name="connsiteX10" fmla="*/ 337624 w 5338689"/>
              <a:gd name="connsiteY10" fmla="*/ 1005840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95421 w 5338689"/>
              <a:gd name="connsiteY10" fmla="*/ 949569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416865 w 5338689"/>
              <a:gd name="connsiteY10" fmla="*/ 956713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9 w 5338689"/>
              <a:gd name="connsiteY9" fmla="*/ 914400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37624 w 5338689"/>
              <a:gd name="connsiteY11" fmla="*/ 1005840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283515 w 5338689"/>
              <a:gd name="connsiteY10" fmla="*/ 980525 h 5134708"/>
              <a:gd name="connsiteX11" fmla="*/ 304286 w 5338689"/>
              <a:gd name="connsiteY11" fmla="*/ 1029652 h 5134708"/>
              <a:gd name="connsiteX12" fmla="*/ 105507 w 5338689"/>
              <a:gd name="connsiteY12" fmla="*/ 1153551 h 5134708"/>
              <a:gd name="connsiteX13" fmla="*/ 126609 w 5338689"/>
              <a:gd name="connsiteY13" fmla="*/ 1329397 h 5134708"/>
              <a:gd name="connsiteX14" fmla="*/ 372794 w 5338689"/>
              <a:gd name="connsiteY14" fmla="*/ 1406769 h 5134708"/>
              <a:gd name="connsiteX15" fmla="*/ 478301 w 5338689"/>
              <a:gd name="connsiteY15" fmla="*/ 1603717 h 5134708"/>
              <a:gd name="connsiteX16" fmla="*/ 928467 w 5338689"/>
              <a:gd name="connsiteY16" fmla="*/ 1645920 h 5134708"/>
              <a:gd name="connsiteX17" fmla="*/ 1237957 w 5338689"/>
              <a:gd name="connsiteY17" fmla="*/ 1674055 h 5134708"/>
              <a:gd name="connsiteX18" fmla="*/ 970671 w 5338689"/>
              <a:gd name="connsiteY18" fmla="*/ 1842868 h 5134708"/>
              <a:gd name="connsiteX19" fmla="*/ 829994 w 5338689"/>
              <a:gd name="connsiteY19" fmla="*/ 2018714 h 5134708"/>
              <a:gd name="connsiteX20" fmla="*/ 569741 w 5338689"/>
              <a:gd name="connsiteY20" fmla="*/ 2222695 h 5134708"/>
              <a:gd name="connsiteX21" fmla="*/ 555674 w 5338689"/>
              <a:gd name="connsiteY21" fmla="*/ 2278966 h 5134708"/>
              <a:gd name="connsiteX22" fmla="*/ 267286 w 5338689"/>
              <a:gd name="connsiteY22" fmla="*/ 2497015 h 5134708"/>
              <a:gd name="connsiteX23" fmla="*/ 330591 w 5338689"/>
              <a:gd name="connsiteY23" fmla="*/ 2672862 h 5134708"/>
              <a:gd name="connsiteX24" fmla="*/ 1019907 w 5338689"/>
              <a:gd name="connsiteY24" fmla="*/ 2764302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80926 w 5338689"/>
              <a:gd name="connsiteY9" fmla="*/ 904875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304286 w 5338689"/>
              <a:gd name="connsiteY10" fmla="*/ 1029652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478301 w 5338689"/>
              <a:gd name="connsiteY8" fmla="*/ 851095 h 5134708"/>
              <a:gd name="connsiteX9" fmla="*/ 366638 w 5338689"/>
              <a:gd name="connsiteY9" fmla="*/ 921544 h 5134708"/>
              <a:gd name="connsiteX10" fmla="*/ 297143 w 5338689"/>
              <a:gd name="connsiteY10" fmla="*/ 1034414 h 5134708"/>
              <a:gd name="connsiteX11" fmla="*/ 105507 w 5338689"/>
              <a:gd name="connsiteY11" fmla="*/ 1153551 h 5134708"/>
              <a:gd name="connsiteX12" fmla="*/ 126609 w 5338689"/>
              <a:gd name="connsiteY12" fmla="*/ 1329397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1544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105507 w 5338689"/>
              <a:gd name="connsiteY10" fmla="*/ 1153551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26609 w 5338689"/>
              <a:gd name="connsiteY11" fmla="*/ 1329397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72794 w 5338689"/>
              <a:gd name="connsiteY12" fmla="*/ 1406769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72794 w 5338689"/>
              <a:gd name="connsiteY13" fmla="*/ 14067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391844 w 5338689"/>
              <a:gd name="connsiteY13" fmla="*/ 1444869 h 5134708"/>
              <a:gd name="connsiteX14" fmla="*/ 478301 w 5338689"/>
              <a:gd name="connsiteY14" fmla="*/ 1603717 h 5134708"/>
              <a:gd name="connsiteX15" fmla="*/ 928467 w 5338689"/>
              <a:gd name="connsiteY15" fmla="*/ 1645920 h 5134708"/>
              <a:gd name="connsiteX16" fmla="*/ 1237957 w 5338689"/>
              <a:gd name="connsiteY16" fmla="*/ 1674055 h 5134708"/>
              <a:gd name="connsiteX17" fmla="*/ 970671 w 5338689"/>
              <a:gd name="connsiteY17" fmla="*/ 1842868 h 5134708"/>
              <a:gd name="connsiteX18" fmla="*/ 829994 w 5338689"/>
              <a:gd name="connsiteY18" fmla="*/ 2018714 h 5134708"/>
              <a:gd name="connsiteX19" fmla="*/ 569741 w 5338689"/>
              <a:gd name="connsiteY19" fmla="*/ 2222695 h 5134708"/>
              <a:gd name="connsiteX20" fmla="*/ 555674 w 5338689"/>
              <a:gd name="connsiteY20" fmla="*/ 2278966 h 5134708"/>
              <a:gd name="connsiteX21" fmla="*/ 267286 w 5338689"/>
              <a:gd name="connsiteY21" fmla="*/ 2497015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78301 w 5338689"/>
              <a:gd name="connsiteY13" fmla="*/ 1603717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4733 w 5338689"/>
              <a:gd name="connsiteY12" fmla="*/ 1419225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57114 w 5338689"/>
              <a:gd name="connsiteY12" fmla="*/ 1412081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6134 w 5338689"/>
              <a:gd name="connsiteY11" fmla="*/ 1369878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69789 w 5338689"/>
              <a:gd name="connsiteY10" fmla="*/ 1217845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66639 w 5338689"/>
              <a:gd name="connsiteY12" fmla="*/ 1426368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85445 w 5338689"/>
              <a:gd name="connsiteY13" fmla="*/ 1627530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25149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0207 w 5338689"/>
              <a:gd name="connsiteY13" fmla="*/ 1632292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37957 w 5338689"/>
              <a:gd name="connsiteY15" fmla="*/ 1674055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70671 w 5338689"/>
              <a:gd name="connsiteY16" fmla="*/ 1842868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29994 w 5338689"/>
              <a:gd name="connsiteY17" fmla="*/ 2018714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0012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4756 w 5338689"/>
              <a:gd name="connsiteY17" fmla="*/ 2030620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55674 w 5338689"/>
              <a:gd name="connsiteY19" fmla="*/ 2278966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69741 w 5338689"/>
              <a:gd name="connsiteY18" fmla="*/ 2222695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7286 w 5338689"/>
              <a:gd name="connsiteY20" fmla="*/ 2497015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264905 w 5338689"/>
              <a:gd name="connsiteY20" fmla="*/ 2501778 h 5134708"/>
              <a:gd name="connsiteX21" fmla="*/ 330591 w 5338689"/>
              <a:gd name="connsiteY21" fmla="*/ 2672862 h 5134708"/>
              <a:gd name="connsiteX22" fmla="*/ 1019907 w 5338689"/>
              <a:gd name="connsiteY22" fmla="*/ 2764302 h 5134708"/>
              <a:gd name="connsiteX23" fmla="*/ 1244991 w 5338689"/>
              <a:gd name="connsiteY23" fmla="*/ 2806505 h 5134708"/>
              <a:gd name="connsiteX24" fmla="*/ 1195754 w 5338689"/>
              <a:gd name="connsiteY24" fmla="*/ 2904978 h 5134708"/>
              <a:gd name="connsiteX25" fmla="*/ 1315329 w 5338689"/>
              <a:gd name="connsiteY25" fmla="*/ 2989385 h 5134708"/>
              <a:gd name="connsiteX26" fmla="*/ 963637 w 5338689"/>
              <a:gd name="connsiteY26" fmla="*/ 3207434 h 5134708"/>
              <a:gd name="connsiteX27" fmla="*/ 872197 w 5338689"/>
              <a:gd name="connsiteY27" fmla="*/ 3418449 h 5134708"/>
              <a:gd name="connsiteX28" fmla="*/ 893298 w 5338689"/>
              <a:gd name="connsiteY28" fmla="*/ 3566160 h 5134708"/>
              <a:gd name="connsiteX29" fmla="*/ 752621 w 5338689"/>
              <a:gd name="connsiteY29" fmla="*/ 3692769 h 5134708"/>
              <a:gd name="connsiteX30" fmla="*/ 647114 w 5338689"/>
              <a:gd name="connsiteY30" fmla="*/ 3917852 h 5134708"/>
              <a:gd name="connsiteX31" fmla="*/ 0 w 5338689"/>
              <a:gd name="connsiteY31" fmla="*/ 4269545 h 5134708"/>
              <a:gd name="connsiteX32" fmla="*/ 70338 w 5338689"/>
              <a:gd name="connsiteY32" fmla="*/ 4501662 h 5134708"/>
              <a:gd name="connsiteX33" fmla="*/ 640080 w 5338689"/>
              <a:gd name="connsiteY33" fmla="*/ 4740812 h 5134708"/>
              <a:gd name="connsiteX34" fmla="*/ 780757 w 5338689"/>
              <a:gd name="connsiteY34" fmla="*/ 4825218 h 5134708"/>
              <a:gd name="connsiteX35" fmla="*/ 963637 w 5338689"/>
              <a:gd name="connsiteY35" fmla="*/ 5134708 h 5134708"/>
              <a:gd name="connsiteX36" fmla="*/ 5338689 w 5338689"/>
              <a:gd name="connsiteY36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30591 w 5338689"/>
              <a:gd name="connsiteY22" fmla="*/ 2672862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19907 w 5338689"/>
              <a:gd name="connsiteY23" fmla="*/ 2764302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1008000 w 5338689"/>
              <a:gd name="connsiteY23" fmla="*/ 2771446 h 5134708"/>
              <a:gd name="connsiteX24" fmla="*/ 1244991 w 5338689"/>
              <a:gd name="connsiteY24" fmla="*/ 2806505 h 5134708"/>
              <a:gd name="connsiteX25" fmla="*/ 1195754 w 5338689"/>
              <a:gd name="connsiteY25" fmla="*/ 2904978 h 5134708"/>
              <a:gd name="connsiteX26" fmla="*/ 1315329 w 5338689"/>
              <a:gd name="connsiteY26" fmla="*/ 2989385 h 5134708"/>
              <a:gd name="connsiteX27" fmla="*/ 963637 w 5338689"/>
              <a:gd name="connsiteY27" fmla="*/ 3207434 h 5134708"/>
              <a:gd name="connsiteX28" fmla="*/ 872197 w 5338689"/>
              <a:gd name="connsiteY28" fmla="*/ 3418449 h 5134708"/>
              <a:gd name="connsiteX29" fmla="*/ 893298 w 5338689"/>
              <a:gd name="connsiteY29" fmla="*/ 3566160 h 5134708"/>
              <a:gd name="connsiteX30" fmla="*/ 752621 w 5338689"/>
              <a:gd name="connsiteY30" fmla="*/ 3692769 h 5134708"/>
              <a:gd name="connsiteX31" fmla="*/ 647114 w 5338689"/>
              <a:gd name="connsiteY31" fmla="*/ 3917852 h 5134708"/>
              <a:gd name="connsiteX32" fmla="*/ 0 w 5338689"/>
              <a:gd name="connsiteY32" fmla="*/ 4269545 h 5134708"/>
              <a:gd name="connsiteX33" fmla="*/ 70338 w 5338689"/>
              <a:gd name="connsiteY33" fmla="*/ 4501662 h 5134708"/>
              <a:gd name="connsiteX34" fmla="*/ 640080 w 5338689"/>
              <a:gd name="connsiteY34" fmla="*/ 4740812 h 5134708"/>
              <a:gd name="connsiteX35" fmla="*/ 780757 w 5338689"/>
              <a:gd name="connsiteY35" fmla="*/ 4825218 h 5134708"/>
              <a:gd name="connsiteX36" fmla="*/ 963637 w 5338689"/>
              <a:gd name="connsiteY36" fmla="*/ 5134708 h 5134708"/>
              <a:gd name="connsiteX37" fmla="*/ 5338689 w 5338689"/>
              <a:gd name="connsiteY37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04978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15329 w 5338689"/>
              <a:gd name="connsiteY27" fmla="*/ 2989385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3637 w 5338689"/>
              <a:gd name="connsiteY28" fmla="*/ 3207434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72197 w 5338689"/>
              <a:gd name="connsiteY29" fmla="*/ 3418449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3298 w 5338689"/>
              <a:gd name="connsiteY30" fmla="*/ 3566160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47114 w 5338689"/>
              <a:gd name="connsiteY32" fmla="*/ 3917852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70338 w 5338689"/>
              <a:gd name="connsiteY34" fmla="*/ 4501662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38689 w 5338689"/>
              <a:gd name="connsiteY0" fmla="*/ 5134708 h 5134708"/>
              <a:gd name="connsiteX1" fmla="*/ 5338689 w 5338689"/>
              <a:gd name="connsiteY1" fmla="*/ 0 h 5134708"/>
              <a:gd name="connsiteX2" fmla="*/ 372794 w 5338689"/>
              <a:gd name="connsiteY2" fmla="*/ 0 h 5134708"/>
              <a:gd name="connsiteX3" fmla="*/ 250837 w 5338689"/>
              <a:gd name="connsiteY3" fmla="*/ 305496 h 5134708"/>
              <a:gd name="connsiteX4" fmla="*/ 485445 w 5338689"/>
              <a:gd name="connsiteY4" fmla="*/ 337734 h 5134708"/>
              <a:gd name="connsiteX5" fmla="*/ 600038 w 5338689"/>
              <a:gd name="connsiteY5" fmla="*/ 368361 h 5134708"/>
              <a:gd name="connsiteX6" fmla="*/ 687484 w 5338689"/>
              <a:gd name="connsiteY6" fmla="*/ 499622 h 5134708"/>
              <a:gd name="connsiteX7" fmla="*/ 792333 w 5338689"/>
              <a:gd name="connsiteY7" fmla="*/ 574504 h 5134708"/>
              <a:gd name="connsiteX8" fmla="*/ 366638 w 5338689"/>
              <a:gd name="connsiteY8" fmla="*/ 926306 h 5134708"/>
              <a:gd name="connsiteX9" fmla="*/ 297143 w 5338689"/>
              <a:gd name="connsiteY9" fmla="*/ 1034414 h 5134708"/>
              <a:gd name="connsiteX10" fmla="*/ 76933 w 5338689"/>
              <a:gd name="connsiteY10" fmla="*/ 1213082 h 5134708"/>
              <a:gd name="connsiteX11" fmla="*/ 138515 w 5338689"/>
              <a:gd name="connsiteY11" fmla="*/ 1367497 h 5134708"/>
              <a:gd name="connsiteX12" fmla="*/ 376164 w 5338689"/>
              <a:gd name="connsiteY12" fmla="*/ 1433512 h 5134708"/>
              <a:gd name="connsiteX13" fmla="*/ 494970 w 5338689"/>
              <a:gd name="connsiteY13" fmla="*/ 1629911 h 5134708"/>
              <a:gd name="connsiteX14" fmla="*/ 928467 w 5338689"/>
              <a:gd name="connsiteY14" fmla="*/ 1645920 h 5134708"/>
              <a:gd name="connsiteX15" fmla="*/ 1228432 w 5338689"/>
              <a:gd name="connsiteY15" fmla="*/ 1688343 h 5134708"/>
              <a:gd name="connsiteX16" fmla="*/ 968290 w 5338689"/>
              <a:gd name="connsiteY16" fmla="*/ 1854775 h 5134708"/>
              <a:gd name="connsiteX17" fmla="*/ 839519 w 5338689"/>
              <a:gd name="connsiteY17" fmla="*/ 2028238 h 5134708"/>
              <a:gd name="connsiteX18" fmla="*/ 584029 w 5338689"/>
              <a:gd name="connsiteY18" fmla="*/ 2229839 h 5134708"/>
              <a:gd name="connsiteX19" fmla="*/ 529480 w 5338689"/>
              <a:gd name="connsiteY19" fmla="*/ 2305160 h 5134708"/>
              <a:gd name="connsiteX20" fmla="*/ 361877 w 5338689"/>
              <a:gd name="connsiteY20" fmla="*/ 2421731 h 5134708"/>
              <a:gd name="connsiteX21" fmla="*/ 264905 w 5338689"/>
              <a:gd name="connsiteY21" fmla="*/ 2501778 h 5134708"/>
              <a:gd name="connsiteX22" fmla="*/ 323447 w 5338689"/>
              <a:gd name="connsiteY22" fmla="*/ 2699056 h 5134708"/>
              <a:gd name="connsiteX23" fmla="*/ 778595 w 5338689"/>
              <a:gd name="connsiteY23" fmla="*/ 2750344 h 5134708"/>
              <a:gd name="connsiteX24" fmla="*/ 1008000 w 5338689"/>
              <a:gd name="connsiteY24" fmla="*/ 2771446 h 5134708"/>
              <a:gd name="connsiteX25" fmla="*/ 1244991 w 5338689"/>
              <a:gd name="connsiteY25" fmla="*/ 2806505 h 5134708"/>
              <a:gd name="connsiteX26" fmla="*/ 1195754 w 5338689"/>
              <a:gd name="connsiteY26" fmla="*/ 2931172 h 5134708"/>
              <a:gd name="connsiteX27" fmla="*/ 1305804 w 5338689"/>
              <a:gd name="connsiteY27" fmla="*/ 3017960 h 5134708"/>
              <a:gd name="connsiteX28" fmla="*/ 966018 w 5338689"/>
              <a:gd name="connsiteY28" fmla="*/ 3219341 h 5134708"/>
              <a:gd name="connsiteX29" fmla="*/ 841241 w 5338689"/>
              <a:gd name="connsiteY29" fmla="*/ 3435118 h 5134708"/>
              <a:gd name="connsiteX30" fmla="*/ 895679 w 5338689"/>
              <a:gd name="connsiteY30" fmla="*/ 3568541 h 5134708"/>
              <a:gd name="connsiteX31" fmla="*/ 752621 w 5338689"/>
              <a:gd name="connsiteY31" fmla="*/ 3692769 h 5134708"/>
              <a:gd name="connsiteX32" fmla="*/ 635207 w 5338689"/>
              <a:gd name="connsiteY32" fmla="*/ 3910709 h 5134708"/>
              <a:gd name="connsiteX33" fmla="*/ 0 w 5338689"/>
              <a:gd name="connsiteY33" fmla="*/ 4269545 h 5134708"/>
              <a:gd name="connsiteX34" fmla="*/ 67957 w 5338689"/>
              <a:gd name="connsiteY34" fmla="*/ 4511187 h 5134708"/>
              <a:gd name="connsiteX35" fmla="*/ 640080 w 5338689"/>
              <a:gd name="connsiteY35" fmla="*/ 4740812 h 5134708"/>
              <a:gd name="connsiteX36" fmla="*/ 780757 w 5338689"/>
              <a:gd name="connsiteY36" fmla="*/ 4825218 h 5134708"/>
              <a:gd name="connsiteX37" fmla="*/ 963637 w 5338689"/>
              <a:gd name="connsiteY37" fmla="*/ 5134708 h 5134708"/>
              <a:gd name="connsiteX38" fmla="*/ 5338689 w 5338689"/>
              <a:gd name="connsiteY38" fmla="*/ 5134708 h 5134708"/>
              <a:gd name="connsiteX0" fmla="*/ 5347994 w 5347994"/>
              <a:gd name="connsiteY0" fmla="*/ 5134708 h 5134708"/>
              <a:gd name="connsiteX1" fmla="*/ 5347994 w 5347994"/>
              <a:gd name="connsiteY1" fmla="*/ 0 h 5134708"/>
              <a:gd name="connsiteX2" fmla="*/ 382099 w 5347994"/>
              <a:gd name="connsiteY2" fmla="*/ 0 h 5134708"/>
              <a:gd name="connsiteX3" fmla="*/ 260142 w 5347994"/>
              <a:gd name="connsiteY3" fmla="*/ 305496 h 5134708"/>
              <a:gd name="connsiteX4" fmla="*/ 494750 w 5347994"/>
              <a:gd name="connsiteY4" fmla="*/ 337734 h 5134708"/>
              <a:gd name="connsiteX5" fmla="*/ 609343 w 5347994"/>
              <a:gd name="connsiteY5" fmla="*/ 368361 h 5134708"/>
              <a:gd name="connsiteX6" fmla="*/ 696789 w 5347994"/>
              <a:gd name="connsiteY6" fmla="*/ 499622 h 5134708"/>
              <a:gd name="connsiteX7" fmla="*/ 801638 w 5347994"/>
              <a:gd name="connsiteY7" fmla="*/ 574504 h 5134708"/>
              <a:gd name="connsiteX8" fmla="*/ 375943 w 5347994"/>
              <a:gd name="connsiteY8" fmla="*/ 926306 h 5134708"/>
              <a:gd name="connsiteX9" fmla="*/ 306448 w 5347994"/>
              <a:gd name="connsiteY9" fmla="*/ 1034414 h 5134708"/>
              <a:gd name="connsiteX10" fmla="*/ 86238 w 5347994"/>
              <a:gd name="connsiteY10" fmla="*/ 1213082 h 5134708"/>
              <a:gd name="connsiteX11" fmla="*/ 147820 w 5347994"/>
              <a:gd name="connsiteY11" fmla="*/ 1367497 h 5134708"/>
              <a:gd name="connsiteX12" fmla="*/ 385469 w 5347994"/>
              <a:gd name="connsiteY12" fmla="*/ 1433512 h 5134708"/>
              <a:gd name="connsiteX13" fmla="*/ 504275 w 5347994"/>
              <a:gd name="connsiteY13" fmla="*/ 1629911 h 5134708"/>
              <a:gd name="connsiteX14" fmla="*/ 937772 w 5347994"/>
              <a:gd name="connsiteY14" fmla="*/ 1645920 h 5134708"/>
              <a:gd name="connsiteX15" fmla="*/ 1237737 w 5347994"/>
              <a:gd name="connsiteY15" fmla="*/ 1688343 h 5134708"/>
              <a:gd name="connsiteX16" fmla="*/ 977595 w 5347994"/>
              <a:gd name="connsiteY16" fmla="*/ 1854775 h 5134708"/>
              <a:gd name="connsiteX17" fmla="*/ 848824 w 5347994"/>
              <a:gd name="connsiteY17" fmla="*/ 2028238 h 5134708"/>
              <a:gd name="connsiteX18" fmla="*/ 593334 w 5347994"/>
              <a:gd name="connsiteY18" fmla="*/ 2229839 h 5134708"/>
              <a:gd name="connsiteX19" fmla="*/ 538785 w 5347994"/>
              <a:gd name="connsiteY19" fmla="*/ 2305160 h 5134708"/>
              <a:gd name="connsiteX20" fmla="*/ 371182 w 5347994"/>
              <a:gd name="connsiteY20" fmla="*/ 2421731 h 5134708"/>
              <a:gd name="connsiteX21" fmla="*/ 274210 w 5347994"/>
              <a:gd name="connsiteY21" fmla="*/ 2501778 h 5134708"/>
              <a:gd name="connsiteX22" fmla="*/ 332752 w 5347994"/>
              <a:gd name="connsiteY22" fmla="*/ 2699056 h 5134708"/>
              <a:gd name="connsiteX23" fmla="*/ 787900 w 5347994"/>
              <a:gd name="connsiteY23" fmla="*/ 2750344 h 5134708"/>
              <a:gd name="connsiteX24" fmla="*/ 1017305 w 5347994"/>
              <a:gd name="connsiteY24" fmla="*/ 2771446 h 5134708"/>
              <a:gd name="connsiteX25" fmla="*/ 1254296 w 5347994"/>
              <a:gd name="connsiteY25" fmla="*/ 2806505 h 5134708"/>
              <a:gd name="connsiteX26" fmla="*/ 1205059 w 5347994"/>
              <a:gd name="connsiteY26" fmla="*/ 2931172 h 5134708"/>
              <a:gd name="connsiteX27" fmla="*/ 1315109 w 5347994"/>
              <a:gd name="connsiteY27" fmla="*/ 3017960 h 5134708"/>
              <a:gd name="connsiteX28" fmla="*/ 975323 w 5347994"/>
              <a:gd name="connsiteY28" fmla="*/ 3219341 h 5134708"/>
              <a:gd name="connsiteX29" fmla="*/ 850546 w 5347994"/>
              <a:gd name="connsiteY29" fmla="*/ 3435118 h 5134708"/>
              <a:gd name="connsiteX30" fmla="*/ 904984 w 5347994"/>
              <a:gd name="connsiteY30" fmla="*/ 3568541 h 5134708"/>
              <a:gd name="connsiteX31" fmla="*/ 761926 w 5347994"/>
              <a:gd name="connsiteY31" fmla="*/ 3692769 h 5134708"/>
              <a:gd name="connsiteX32" fmla="*/ 644512 w 5347994"/>
              <a:gd name="connsiteY32" fmla="*/ 3910709 h 5134708"/>
              <a:gd name="connsiteX33" fmla="*/ 9305 w 5347994"/>
              <a:gd name="connsiteY33" fmla="*/ 4269545 h 5134708"/>
              <a:gd name="connsiteX34" fmla="*/ 77262 w 5347994"/>
              <a:gd name="connsiteY34" fmla="*/ 4511187 h 5134708"/>
              <a:gd name="connsiteX35" fmla="*/ 649385 w 5347994"/>
              <a:gd name="connsiteY35" fmla="*/ 4740812 h 5134708"/>
              <a:gd name="connsiteX36" fmla="*/ 790062 w 5347994"/>
              <a:gd name="connsiteY36" fmla="*/ 4825218 h 5134708"/>
              <a:gd name="connsiteX37" fmla="*/ 972942 w 5347994"/>
              <a:gd name="connsiteY37" fmla="*/ 5134708 h 5134708"/>
              <a:gd name="connsiteX38" fmla="*/ 5347994 w 5347994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3090 w 5401022"/>
              <a:gd name="connsiteY36" fmla="*/ 4825218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  <a:gd name="connsiteX0" fmla="*/ 5401022 w 5401022"/>
              <a:gd name="connsiteY0" fmla="*/ 5134708 h 5134708"/>
              <a:gd name="connsiteX1" fmla="*/ 5401022 w 5401022"/>
              <a:gd name="connsiteY1" fmla="*/ 0 h 5134708"/>
              <a:gd name="connsiteX2" fmla="*/ 435127 w 5401022"/>
              <a:gd name="connsiteY2" fmla="*/ 0 h 5134708"/>
              <a:gd name="connsiteX3" fmla="*/ 313170 w 5401022"/>
              <a:gd name="connsiteY3" fmla="*/ 305496 h 5134708"/>
              <a:gd name="connsiteX4" fmla="*/ 547778 w 5401022"/>
              <a:gd name="connsiteY4" fmla="*/ 337734 h 5134708"/>
              <a:gd name="connsiteX5" fmla="*/ 662371 w 5401022"/>
              <a:gd name="connsiteY5" fmla="*/ 368361 h 5134708"/>
              <a:gd name="connsiteX6" fmla="*/ 749817 w 5401022"/>
              <a:gd name="connsiteY6" fmla="*/ 499622 h 5134708"/>
              <a:gd name="connsiteX7" fmla="*/ 854666 w 5401022"/>
              <a:gd name="connsiteY7" fmla="*/ 574504 h 5134708"/>
              <a:gd name="connsiteX8" fmla="*/ 428971 w 5401022"/>
              <a:gd name="connsiteY8" fmla="*/ 926306 h 5134708"/>
              <a:gd name="connsiteX9" fmla="*/ 359476 w 5401022"/>
              <a:gd name="connsiteY9" fmla="*/ 1034414 h 5134708"/>
              <a:gd name="connsiteX10" fmla="*/ 139266 w 5401022"/>
              <a:gd name="connsiteY10" fmla="*/ 1213082 h 5134708"/>
              <a:gd name="connsiteX11" fmla="*/ 200848 w 5401022"/>
              <a:gd name="connsiteY11" fmla="*/ 1367497 h 5134708"/>
              <a:gd name="connsiteX12" fmla="*/ 438497 w 5401022"/>
              <a:gd name="connsiteY12" fmla="*/ 1433512 h 5134708"/>
              <a:gd name="connsiteX13" fmla="*/ 557303 w 5401022"/>
              <a:gd name="connsiteY13" fmla="*/ 1629911 h 5134708"/>
              <a:gd name="connsiteX14" fmla="*/ 990800 w 5401022"/>
              <a:gd name="connsiteY14" fmla="*/ 1645920 h 5134708"/>
              <a:gd name="connsiteX15" fmla="*/ 1290765 w 5401022"/>
              <a:gd name="connsiteY15" fmla="*/ 1688343 h 5134708"/>
              <a:gd name="connsiteX16" fmla="*/ 1030623 w 5401022"/>
              <a:gd name="connsiteY16" fmla="*/ 1854775 h 5134708"/>
              <a:gd name="connsiteX17" fmla="*/ 901852 w 5401022"/>
              <a:gd name="connsiteY17" fmla="*/ 2028238 h 5134708"/>
              <a:gd name="connsiteX18" fmla="*/ 646362 w 5401022"/>
              <a:gd name="connsiteY18" fmla="*/ 2229839 h 5134708"/>
              <a:gd name="connsiteX19" fmla="*/ 591813 w 5401022"/>
              <a:gd name="connsiteY19" fmla="*/ 2305160 h 5134708"/>
              <a:gd name="connsiteX20" fmla="*/ 424210 w 5401022"/>
              <a:gd name="connsiteY20" fmla="*/ 2421731 h 5134708"/>
              <a:gd name="connsiteX21" fmla="*/ 327238 w 5401022"/>
              <a:gd name="connsiteY21" fmla="*/ 2501778 h 5134708"/>
              <a:gd name="connsiteX22" fmla="*/ 385780 w 5401022"/>
              <a:gd name="connsiteY22" fmla="*/ 2699056 h 5134708"/>
              <a:gd name="connsiteX23" fmla="*/ 840928 w 5401022"/>
              <a:gd name="connsiteY23" fmla="*/ 2750344 h 5134708"/>
              <a:gd name="connsiteX24" fmla="*/ 1070333 w 5401022"/>
              <a:gd name="connsiteY24" fmla="*/ 2771446 h 5134708"/>
              <a:gd name="connsiteX25" fmla="*/ 1307324 w 5401022"/>
              <a:gd name="connsiteY25" fmla="*/ 2806505 h 5134708"/>
              <a:gd name="connsiteX26" fmla="*/ 1258087 w 5401022"/>
              <a:gd name="connsiteY26" fmla="*/ 2931172 h 5134708"/>
              <a:gd name="connsiteX27" fmla="*/ 1368137 w 5401022"/>
              <a:gd name="connsiteY27" fmla="*/ 3017960 h 5134708"/>
              <a:gd name="connsiteX28" fmla="*/ 1028351 w 5401022"/>
              <a:gd name="connsiteY28" fmla="*/ 3219341 h 5134708"/>
              <a:gd name="connsiteX29" fmla="*/ 903574 w 5401022"/>
              <a:gd name="connsiteY29" fmla="*/ 3435118 h 5134708"/>
              <a:gd name="connsiteX30" fmla="*/ 958012 w 5401022"/>
              <a:gd name="connsiteY30" fmla="*/ 3568541 h 5134708"/>
              <a:gd name="connsiteX31" fmla="*/ 814954 w 5401022"/>
              <a:gd name="connsiteY31" fmla="*/ 3692769 h 5134708"/>
              <a:gd name="connsiteX32" fmla="*/ 697540 w 5401022"/>
              <a:gd name="connsiteY32" fmla="*/ 3910709 h 5134708"/>
              <a:gd name="connsiteX33" fmla="*/ 62333 w 5401022"/>
              <a:gd name="connsiteY33" fmla="*/ 4269545 h 5134708"/>
              <a:gd name="connsiteX34" fmla="*/ 130290 w 5401022"/>
              <a:gd name="connsiteY34" fmla="*/ 4511187 h 5134708"/>
              <a:gd name="connsiteX35" fmla="*/ 702413 w 5401022"/>
              <a:gd name="connsiteY35" fmla="*/ 4740812 h 5134708"/>
              <a:gd name="connsiteX36" fmla="*/ 845471 w 5401022"/>
              <a:gd name="connsiteY36" fmla="*/ 4860937 h 5134708"/>
              <a:gd name="connsiteX37" fmla="*/ 1025970 w 5401022"/>
              <a:gd name="connsiteY37" fmla="*/ 5134708 h 5134708"/>
              <a:gd name="connsiteX38" fmla="*/ 5401022 w 5401022"/>
              <a:gd name="connsiteY38" fmla="*/ 5134708 h 513470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</a:cxnLst>
            <a:rect l="l" t="t" r="r" b="b"/>
            <a:pathLst>
              <a:path w="5401022" h="5134708">
                <a:moveTo>
                  <a:pt x="5401022" y="5134708"/>
                </a:moveTo>
                <a:lnTo>
                  <a:pt x="5401022" y="0"/>
                </a:lnTo>
                <a:lnTo>
                  <a:pt x="435127" y="0"/>
                </a:lnTo>
                <a:cubicBezTo>
                  <a:pt x="380981" y="89926"/>
                  <a:pt x="272066" y="177470"/>
                  <a:pt x="313170" y="305496"/>
                </a:cubicBezTo>
                <a:cubicBezTo>
                  <a:pt x="395340" y="387680"/>
                  <a:pt x="465606" y="338893"/>
                  <a:pt x="547778" y="337734"/>
                </a:cubicBezTo>
                <a:cubicBezTo>
                  <a:pt x="604232" y="332068"/>
                  <a:pt x="646398" y="326402"/>
                  <a:pt x="662371" y="368361"/>
                </a:cubicBezTo>
                <a:cubicBezTo>
                  <a:pt x="650244" y="455772"/>
                  <a:pt x="700030" y="490793"/>
                  <a:pt x="749817" y="499622"/>
                </a:cubicBezTo>
                <a:cubicBezTo>
                  <a:pt x="787942" y="505533"/>
                  <a:pt x="861785" y="525730"/>
                  <a:pt x="854666" y="574504"/>
                </a:cubicBezTo>
                <a:cubicBezTo>
                  <a:pt x="855961" y="635299"/>
                  <a:pt x="575797" y="842510"/>
                  <a:pt x="428971" y="926306"/>
                </a:cubicBezTo>
                <a:cubicBezTo>
                  <a:pt x="279599" y="1010760"/>
                  <a:pt x="385023" y="992822"/>
                  <a:pt x="359476" y="1034414"/>
                </a:cubicBezTo>
                <a:cubicBezTo>
                  <a:pt x="283691" y="1095558"/>
                  <a:pt x="226957" y="1120982"/>
                  <a:pt x="139266" y="1213082"/>
                </a:cubicBezTo>
                <a:cubicBezTo>
                  <a:pt x="97087" y="1258998"/>
                  <a:pt x="123964" y="1354919"/>
                  <a:pt x="200848" y="1367497"/>
                </a:cubicBezTo>
                <a:cubicBezTo>
                  <a:pt x="276096" y="1379184"/>
                  <a:pt x="377537" y="1388487"/>
                  <a:pt x="438497" y="1433512"/>
                </a:cubicBezTo>
                <a:cubicBezTo>
                  <a:pt x="470162" y="1483898"/>
                  <a:pt x="456582" y="1574764"/>
                  <a:pt x="557303" y="1629911"/>
                </a:cubicBezTo>
                <a:cubicBezTo>
                  <a:pt x="691483" y="1703510"/>
                  <a:pt x="871013" y="1658949"/>
                  <a:pt x="990800" y="1645920"/>
                </a:cubicBezTo>
                <a:cubicBezTo>
                  <a:pt x="1124670" y="1631359"/>
                  <a:pt x="1228083" y="1609908"/>
                  <a:pt x="1290765" y="1688343"/>
                </a:cubicBezTo>
                <a:cubicBezTo>
                  <a:pt x="1204051" y="1742233"/>
                  <a:pt x="1129243" y="1769929"/>
                  <a:pt x="1030623" y="1854775"/>
                </a:cubicBezTo>
                <a:cubicBezTo>
                  <a:pt x="990875" y="1910215"/>
                  <a:pt x="946363" y="1968035"/>
                  <a:pt x="901852" y="2028238"/>
                </a:cubicBezTo>
                <a:cubicBezTo>
                  <a:pt x="807164" y="2114489"/>
                  <a:pt x="736288" y="2165020"/>
                  <a:pt x="646362" y="2229839"/>
                </a:cubicBezTo>
                <a:cubicBezTo>
                  <a:pt x="616273" y="2247802"/>
                  <a:pt x="609996" y="2280053"/>
                  <a:pt x="591813" y="2305160"/>
                </a:cubicBezTo>
                <a:cubicBezTo>
                  <a:pt x="536739" y="2347986"/>
                  <a:pt x="479284" y="2378905"/>
                  <a:pt x="424210" y="2421731"/>
                </a:cubicBezTo>
                <a:lnTo>
                  <a:pt x="327238" y="2501778"/>
                </a:lnTo>
                <a:cubicBezTo>
                  <a:pt x="291983" y="2562775"/>
                  <a:pt x="275778" y="2638060"/>
                  <a:pt x="385780" y="2699056"/>
                </a:cubicBezTo>
                <a:cubicBezTo>
                  <a:pt x="620839" y="2747108"/>
                  <a:pt x="689212" y="2733248"/>
                  <a:pt x="840928" y="2750344"/>
                </a:cubicBezTo>
                <a:lnTo>
                  <a:pt x="1070333" y="2771446"/>
                </a:lnTo>
                <a:lnTo>
                  <a:pt x="1307324" y="2806505"/>
                </a:lnTo>
                <a:cubicBezTo>
                  <a:pt x="1309962" y="2827423"/>
                  <a:pt x="1257830" y="2881680"/>
                  <a:pt x="1258087" y="2931172"/>
                </a:cubicBezTo>
                <a:cubicBezTo>
                  <a:pt x="1286039" y="3002963"/>
                  <a:pt x="1352091" y="2986650"/>
                  <a:pt x="1368137" y="3017960"/>
                </a:cubicBezTo>
                <a:cubicBezTo>
                  <a:pt x="1323137" y="3073975"/>
                  <a:pt x="1142407" y="3156183"/>
                  <a:pt x="1028351" y="3219341"/>
                </a:cubicBezTo>
                <a:cubicBezTo>
                  <a:pt x="977234" y="3255548"/>
                  <a:pt x="909447" y="3289373"/>
                  <a:pt x="903574" y="3435118"/>
                </a:cubicBezTo>
                <a:lnTo>
                  <a:pt x="958012" y="3568541"/>
                </a:lnTo>
                <a:cubicBezTo>
                  <a:pt x="899214" y="3589312"/>
                  <a:pt x="852321" y="3636279"/>
                  <a:pt x="814954" y="3692769"/>
                </a:cubicBezTo>
                <a:cubicBezTo>
                  <a:pt x="775816" y="3765416"/>
                  <a:pt x="772396" y="3802343"/>
                  <a:pt x="697540" y="3910709"/>
                </a:cubicBezTo>
                <a:cubicBezTo>
                  <a:pt x="552479" y="4063658"/>
                  <a:pt x="178819" y="4152315"/>
                  <a:pt x="62333" y="4269545"/>
                </a:cubicBezTo>
                <a:cubicBezTo>
                  <a:pt x="-45984" y="4359617"/>
                  <a:pt x="-6662" y="4454453"/>
                  <a:pt x="130290" y="4511187"/>
                </a:cubicBezTo>
                <a:cubicBezTo>
                  <a:pt x="332904" y="4575823"/>
                  <a:pt x="497418" y="4657127"/>
                  <a:pt x="702413" y="4740812"/>
                </a:cubicBezTo>
                <a:cubicBezTo>
                  <a:pt x="750099" y="4780854"/>
                  <a:pt x="797785" y="4799464"/>
                  <a:pt x="845471" y="4860937"/>
                </a:cubicBezTo>
                <a:cubicBezTo>
                  <a:pt x="858012" y="5006963"/>
                  <a:pt x="925323" y="5079170"/>
                  <a:pt x="1025970" y="5134708"/>
                </a:cubicBezTo>
                <a:lnTo>
                  <a:pt x="5401022" y="5134708"/>
                </a:lnTo>
                <a:close/>
              </a:path>
            </a:pathLst>
          </a:custGeom>
          <a:blipFill>
            <a:blip r:embed="rId3" cstate="email">
              <a:grayscl/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a:blipFill>
          <a:ln/>
        </p:spPr>
        <p:style>
          <a:lnRef idx="2">
            <a:schemeClr val="dk1"/>
          </a:lnRef>
          <a:fillRef idx="1">
            <a:schemeClr val="lt1"/>
          </a:fillRef>
          <a:effectRef idx="0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sz="11467">
              <a:latin typeface="+mn-ea"/>
            </a:endParaRPr>
          </a:p>
        </p:txBody>
      </p:sp>
      <p:pic>
        <p:nvPicPr>
          <p:cNvPr id="12" name="Picture 1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13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6901974" y="6871841"/>
            <a:ext cx="6159902" cy="68457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658511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25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750"/>
                            </p:stCondLst>
                            <p:childTnLst>
                              <p:par>
                                <p:cTn id="14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6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125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3" grpId="0"/>
      <p:bldP spid="14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3" name="Picture 1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57566" y="8554158"/>
            <a:ext cx="1915845" cy="1749906"/>
          </a:xfrm>
          <a:prstGeom prst="rect">
            <a:avLst/>
          </a:prstGeom>
        </p:spPr>
      </p:pic>
      <p:pic>
        <p:nvPicPr>
          <p:cNvPr id="14" name="Picture 13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159061" y="6885026"/>
            <a:ext cx="1795162" cy="1825332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5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438853" y="6268398"/>
            <a:ext cx="2006355" cy="1629221"/>
          </a:xfrm>
          <a:prstGeom prst="rect">
            <a:avLst/>
          </a:prstGeom>
        </p:spPr>
      </p:pic>
      <p:pic>
        <p:nvPicPr>
          <p:cNvPr id="19" name="Picture 18"/>
          <p:cNvPicPr>
            <a:picLocks noChangeAspect="1"/>
          </p:cNvPicPr>
          <p:nvPr/>
        </p:nvPicPr>
        <p:blipFill>
          <a:blip r:embed="rId6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5591286" y="2875177"/>
            <a:ext cx="1644307" cy="194601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7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0570165" y="3039166"/>
            <a:ext cx="877926" cy="712902"/>
          </a:xfrm>
          <a:prstGeom prst="rect">
            <a:avLst/>
          </a:prstGeom>
        </p:spPr>
      </p:pic>
      <p:pic>
        <p:nvPicPr>
          <p:cNvPr id="27" name="Picture 26"/>
          <p:cNvPicPr>
            <a:picLocks noChangeAspect="1"/>
          </p:cNvPicPr>
          <p:nvPr/>
        </p:nvPicPr>
        <p:blipFill>
          <a:blip r:embed="rId8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165669" y="6230542"/>
            <a:ext cx="822091" cy="972933"/>
          </a:xfrm>
          <a:prstGeom prst="rect">
            <a:avLst/>
          </a:prstGeom>
        </p:spPr>
      </p:pic>
      <p:pic>
        <p:nvPicPr>
          <p:cNvPr id="28" name="Picture 27"/>
          <p:cNvPicPr>
            <a:picLocks noChangeAspect="1"/>
          </p:cNvPicPr>
          <p:nvPr/>
        </p:nvPicPr>
        <p:blipFill>
          <a:blip r:embed="rId9" cstate="print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725020" y="5089889"/>
            <a:ext cx="848757" cy="863022"/>
          </a:xfrm>
          <a:prstGeom prst="rect">
            <a:avLst/>
          </a:prstGeom>
        </p:spPr>
      </p:pic>
      <p:pic>
        <p:nvPicPr>
          <p:cNvPr id="20" name="Picture 19"/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785804" y="10856428"/>
            <a:ext cx="9097699" cy="2861160"/>
          </a:xfrm>
          <a:prstGeom prst="rect">
            <a:avLst/>
          </a:prstGeom>
        </p:spPr>
      </p:pic>
      <p:pic>
        <p:nvPicPr>
          <p:cNvPr id="16" name="Picture 15"/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72563" y="3016744"/>
            <a:ext cx="1580023" cy="1580023"/>
          </a:xfrm>
          <a:prstGeom prst="rect">
            <a:avLst/>
          </a:prstGeom>
        </p:spPr>
      </p:pic>
      <p:sp>
        <p:nvSpPr>
          <p:cNvPr id="18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成功案例</a:t>
            </a:r>
            <a:endParaRPr lang="en-US" sz="11500" b="1" dirty="0">
              <a:latin typeface="+mn-ea"/>
            </a:endParaRPr>
          </a:p>
        </p:txBody>
      </p:sp>
      <p:sp>
        <p:nvSpPr>
          <p:cNvPr id="21" name="TextBox 28"/>
          <p:cNvSpPr txBox="1"/>
          <p:nvPr/>
        </p:nvSpPr>
        <p:spPr>
          <a:xfrm>
            <a:off x="1478937" y="5042876"/>
            <a:ext cx="803130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3600" b="1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b="1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。</a:t>
            </a:r>
            <a:endParaRPr lang="en-US" sz="3600" dirty="0">
              <a:latin typeface="+mn-ea"/>
              <a:cs typeface="Open Sans" pitchFamily="34" charset="0"/>
            </a:endParaRPr>
          </a:p>
          <a:p>
            <a:pPr marL="457223" indent="-457223">
              <a:lnSpc>
                <a:spcPct val="150000"/>
              </a:lnSpc>
              <a:buFont typeface="Arial" pitchFamily="34" charset="0"/>
              <a:buChar char="•"/>
            </a:pPr>
            <a:r>
              <a:rPr lang="zh-CN" altLang="en-US" sz="3600" dirty="0">
                <a:latin typeface="+mn-ea"/>
                <a:cs typeface="Open Sans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" pitchFamily="34" charset="0"/>
              </a:rPr>
              <a:t>风格</a:t>
            </a:r>
            <a:endParaRPr lang="en-US" sz="3600" dirty="0">
              <a:latin typeface="+mn-ea"/>
              <a:cs typeface="Open Sans" pitchFamily="34" charset="0"/>
            </a:endParaRPr>
          </a:p>
        </p:txBody>
      </p:sp>
      <p:sp>
        <p:nvSpPr>
          <p:cNvPr id="22" name="TextBox 31"/>
          <p:cNvSpPr txBox="1"/>
          <p:nvPr/>
        </p:nvSpPr>
        <p:spPr>
          <a:xfrm>
            <a:off x="3512669" y="2956817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82320242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25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50"/>
                            </p:stCondLst>
                            <p:childTnLst>
                              <p:par>
                                <p:cTn id="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1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500"/>
                            </p:stCondLst>
                            <p:childTnLst>
                              <p:par>
                                <p:cTn id="1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5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750"/>
                            </p:stCondLst>
                            <p:childTnLst>
                              <p:par>
                                <p:cTn id="17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9" dur="25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1000"/>
                            </p:stCondLst>
                            <p:childTnLst>
                              <p:par>
                                <p:cTn id="21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3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1500"/>
                            </p:stCondLst>
                            <p:childTnLst>
                              <p:par>
                                <p:cTn id="29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1" dur="25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1750"/>
                            </p:stCondLst>
                            <p:childTnLst>
                              <p:par>
                                <p:cTn id="33" presetID="2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25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2000"/>
                            </p:stCondLst>
                            <p:childTnLst>
                              <p:par>
                                <p:cTn id="37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9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0" dur="25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1" fill="hold">
                            <p:stCondLst>
                              <p:cond delay="2250"/>
                            </p:stCondLst>
                            <p:childTnLst>
                              <p:par>
                                <p:cTn id="4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4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5" fill="hold">
                            <p:stCondLst>
                              <p:cond delay="2500"/>
                            </p:stCondLst>
                            <p:childTnLst>
                              <p:par>
                                <p:cTn id="4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8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22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609630" indent="-609630">
              <a:lnSpc>
                <a:spcPct val="150000"/>
              </a:lnSpc>
              <a:buFont typeface="+mj-lt"/>
              <a:buAutoNum type="arabicPeriod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96856" y="3526878"/>
            <a:ext cx="1589799" cy="1990706"/>
          </a:xfrm>
          <a:prstGeom prst="rect">
            <a:avLst/>
          </a:prstGeom>
        </p:spPr>
      </p:pic>
      <p:sp>
        <p:nvSpPr>
          <p:cNvPr id="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  <p:sp>
        <p:nvSpPr>
          <p:cNvPr id="9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</p:spTree>
    <p:extLst>
      <p:ext uri="{BB962C8B-B14F-4D97-AF65-F5344CB8AC3E}">
        <p14:creationId xmlns:p14="http://schemas.microsoft.com/office/powerpoint/2010/main" val="3005089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25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1" grpId="0"/>
      <p:bldP spid="9" grpId="0"/>
    </p:bld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8995" y="3395574"/>
            <a:ext cx="2833635" cy="189398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9" name="TextBox 20"/>
          <p:cNvSpPr txBox="1"/>
          <p:nvPr/>
        </p:nvSpPr>
        <p:spPr>
          <a:xfrm>
            <a:off x="5691035" y="5271728"/>
            <a:ext cx="16942919" cy="67403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Light" pitchFamily="34" charset="0"/>
              </a:rPr>
              <a:t>此处添加详细文本描述，建议与标题相关并符合整体语言风格，语言描述尽量简洁生动。尽量将每页幻灯片的字数控制在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Light" pitchFamily="34" charset="0"/>
              </a:rPr>
              <a:t>5</a:t>
            </a:r>
            <a:r>
              <a:rPr lang="zh-CN" altLang="en-US" sz="3600" dirty="0">
                <a:latin typeface="+mn-ea"/>
                <a:cs typeface="Open Sans Light" pitchFamily="34" charset="0"/>
              </a:rPr>
              <a:t>分钟之内。此处添加详细文本描述，建议与标题相关并符合整体语言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Light" pitchFamily="34" charset="0"/>
              </a:rPr>
              <a:t>风格</a:t>
            </a:r>
            <a:endParaRPr lang="en-US" sz="3600" dirty="0">
              <a:latin typeface="+mn-ea"/>
              <a:cs typeface="Open Sans Light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风格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0" name="TextBox 31"/>
          <p:cNvSpPr txBox="1"/>
          <p:nvPr/>
        </p:nvSpPr>
        <p:spPr>
          <a:xfrm>
            <a:off x="5691035" y="3526878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60549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42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750"/>
                            </p:stCondLst>
                            <p:childTnLst>
                              <p:par>
                                <p:cTn id="16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8" dur="25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000"/>
                            </p:stCondLst>
                            <p:childTnLst>
                              <p:par>
                                <p:cTn id="2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2" dur="25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9" name="Straight Connector 18"/>
          <p:cNvCxnSpPr/>
          <p:nvPr/>
        </p:nvCxnSpPr>
        <p:spPr>
          <a:xfrm>
            <a:off x="4302822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8" name="Straight Connector 27"/>
          <p:cNvCxnSpPr/>
          <p:nvPr/>
        </p:nvCxnSpPr>
        <p:spPr>
          <a:xfrm>
            <a:off x="8084359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Straight Connector 29"/>
          <p:cNvCxnSpPr/>
          <p:nvPr/>
        </p:nvCxnSpPr>
        <p:spPr>
          <a:xfrm>
            <a:off x="12307657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1" name="Straight Connector 30"/>
          <p:cNvCxnSpPr/>
          <p:nvPr/>
        </p:nvCxnSpPr>
        <p:spPr>
          <a:xfrm>
            <a:off x="16212888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2" name="Straight Connector 31"/>
          <p:cNvCxnSpPr/>
          <p:nvPr/>
        </p:nvCxnSpPr>
        <p:spPr>
          <a:xfrm>
            <a:off x="20330161" y="3145328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grpSp>
        <p:nvGrpSpPr>
          <p:cNvPr id="6" name="Group 5"/>
          <p:cNvGrpSpPr/>
          <p:nvPr/>
        </p:nvGrpSpPr>
        <p:grpSpPr>
          <a:xfrm>
            <a:off x="773415" y="2974144"/>
            <a:ext cx="22895120" cy="7777493"/>
            <a:chOff x="290011" y="1115101"/>
            <a:chExt cx="8585111" cy="2916370"/>
          </a:xfrm>
        </p:grpSpPr>
        <p:pic>
          <p:nvPicPr>
            <p:cNvPr id="3" name="Picture 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1118076"/>
              <a:ext cx="1036745" cy="1025536"/>
            </a:xfrm>
            <a:prstGeom prst="rect">
              <a:avLst/>
            </a:prstGeom>
          </p:spPr>
        </p:pic>
        <p:pic>
          <p:nvPicPr>
            <p:cNvPr id="7" name="Picture 6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1122301"/>
              <a:ext cx="1036745" cy="1025536"/>
            </a:xfrm>
            <a:prstGeom prst="rect">
              <a:avLst/>
            </a:prstGeom>
          </p:spPr>
        </p:pic>
        <p:pic>
          <p:nvPicPr>
            <p:cNvPr id="9" name="Picture 8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1126528"/>
              <a:ext cx="1036745" cy="1025536"/>
            </a:xfrm>
            <a:prstGeom prst="rect">
              <a:avLst/>
            </a:prstGeom>
          </p:spPr>
        </p:pic>
        <p:pic>
          <p:nvPicPr>
            <p:cNvPr id="11" name="Picture 10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1130754"/>
              <a:ext cx="1036745" cy="1025536"/>
            </a:xfrm>
            <a:prstGeom prst="rect">
              <a:avLst/>
            </a:prstGeom>
          </p:spPr>
        </p:pic>
        <p:pic>
          <p:nvPicPr>
            <p:cNvPr id="12" name="Picture 11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1115101"/>
              <a:ext cx="1036745" cy="1025536"/>
            </a:xfrm>
            <a:prstGeom prst="rect">
              <a:avLst/>
            </a:prstGeom>
          </p:spPr>
        </p:pic>
        <p:pic>
          <p:nvPicPr>
            <p:cNvPr id="14" name="Picture 1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1125954"/>
              <a:ext cx="1036745" cy="102553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90011" y="2993257"/>
              <a:ext cx="1036745" cy="1025536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4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799684" y="2997482"/>
              <a:ext cx="1036745" cy="1025536"/>
            </a:xfrm>
            <a:prstGeom prst="rect">
              <a:avLst/>
            </a:prstGeom>
          </p:spPr>
        </p:pic>
        <p:pic>
          <p:nvPicPr>
            <p:cNvPr id="35" name="Picture 34"/>
            <p:cNvPicPr>
              <a:picLocks noChangeAspect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3309357" y="3001709"/>
              <a:ext cx="1036745" cy="1025536"/>
            </a:xfrm>
            <a:prstGeom prst="rect">
              <a:avLst/>
            </a:prstGeom>
          </p:spPr>
        </p:pic>
        <p:pic>
          <p:nvPicPr>
            <p:cNvPr id="36" name="Picture 35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819030" y="3005935"/>
              <a:ext cx="1036745" cy="1025536"/>
            </a:xfrm>
            <a:prstGeom prst="rect">
              <a:avLst/>
            </a:prstGeom>
          </p:spPr>
        </p:pic>
        <p:pic>
          <p:nvPicPr>
            <p:cNvPr id="37" name="Picture 36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6328703" y="2990282"/>
              <a:ext cx="1036745" cy="1025536"/>
            </a:xfrm>
            <a:prstGeom prst="rect">
              <a:avLst/>
            </a:prstGeom>
          </p:spPr>
        </p:pic>
        <p:pic>
          <p:nvPicPr>
            <p:cNvPr id="38" name="Picture 37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838377" y="3001135"/>
              <a:ext cx="1036745" cy="1025536"/>
            </a:xfrm>
            <a:prstGeom prst="rect">
              <a:avLst/>
            </a:prstGeom>
          </p:spPr>
        </p:pic>
      </p:grpSp>
      <p:cxnSp>
        <p:nvCxnSpPr>
          <p:cNvPr id="39" name="Straight Connector 38"/>
          <p:cNvCxnSpPr/>
          <p:nvPr/>
        </p:nvCxnSpPr>
        <p:spPr>
          <a:xfrm>
            <a:off x="4302822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0" name="Straight Connector 39"/>
          <p:cNvCxnSpPr/>
          <p:nvPr/>
        </p:nvCxnSpPr>
        <p:spPr>
          <a:xfrm>
            <a:off x="8084359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>
            <a:off x="12307657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>
            <a:off x="16212888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43" name="Straight Connector 42"/>
          <p:cNvCxnSpPr/>
          <p:nvPr/>
        </p:nvCxnSpPr>
        <p:spPr>
          <a:xfrm>
            <a:off x="20330161" y="8146136"/>
            <a:ext cx="0" cy="2465825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3" name="TextBox 22"/>
          <p:cNvSpPr txBox="1"/>
          <p:nvPr/>
        </p:nvSpPr>
        <p:spPr>
          <a:xfrm>
            <a:off x="60080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4" name="TextBox 43"/>
          <p:cNvSpPr txBox="1"/>
          <p:nvPr/>
        </p:nvSpPr>
        <p:spPr>
          <a:xfrm>
            <a:off x="461559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5" name="TextBox 44"/>
          <p:cNvSpPr txBox="1"/>
          <p:nvPr/>
        </p:nvSpPr>
        <p:spPr>
          <a:xfrm>
            <a:off x="8630382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6" name="TextBox 45"/>
          <p:cNvSpPr txBox="1"/>
          <p:nvPr/>
        </p:nvSpPr>
        <p:spPr>
          <a:xfrm>
            <a:off x="12645169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7" name="TextBox 46"/>
          <p:cNvSpPr txBox="1"/>
          <p:nvPr/>
        </p:nvSpPr>
        <p:spPr>
          <a:xfrm>
            <a:off x="16659956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8" name="TextBox 47"/>
          <p:cNvSpPr txBox="1"/>
          <p:nvPr/>
        </p:nvSpPr>
        <p:spPr>
          <a:xfrm>
            <a:off x="20674740" y="6202766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49" name="TextBox 48"/>
          <p:cNvSpPr txBox="1"/>
          <p:nvPr/>
        </p:nvSpPr>
        <p:spPr>
          <a:xfrm>
            <a:off x="60080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0" name="TextBox 49"/>
          <p:cNvSpPr txBox="1"/>
          <p:nvPr/>
        </p:nvSpPr>
        <p:spPr>
          <a:xfrm>
            <a:off x="461559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1" name="TextBox 50"/>
          <p:cNvSpPr txBox="1"/>
          <p:nvPr/>
        </p:nvSpPr>
        <p:spPr>
          <a:xfrm>
            <a:off x="8630382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2" name="TextBox 51"/>
          <p:cNvSpPr txBox="1"/>
          <p:nvPr/>
        </p:nvSpPr>
        <p:spPr>
          <a:xfrm>
            <a:off x="12645169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3" name="TextBox 52"/>
          <p:cNvSpPr txBox="1"/>
          <p:nvPr/>
        </p:nvSpPr>
        <p:spPr>
          <a:xfrm>
            <a:off x="16659956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sp>
        <p:nvSpPr>
          <p:cNvPr id="54" name="TextBox 53"/>
          <p:cNvSpPr txBox="1"/>
          <p:nvPr/>
        </p:nvSpPr>
        <p:spPr>
          <a:xfrm>
            <a:off x="20674740" y="11327267"/>
            <a:ext cx="182614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200" b="1" dirty="0">
                <a:latin typeface="+mn-ea"/>
                <a:cs typeface="Open Sans Semibold" pitchFamily="34" charset="0"/>
              </a:rPr>
              <a:t>公司名称</a:t>
            </a:r>
            <a:endParaRPr lang="en-US" sz="3200" b="1" dirty="0">
              <a:latin typeface="+mn-ea"/>
              <a:cs typeface="Open Sans Light" pitchFamily="34" charset="0"/>
            </a:endParaRPr>
          </a:p>
        </p:txBody>
      </p:sp>
      <p:cxnSp>
        <p:nvCxnSpPr>
          <p:cNvPr id="55" name="Straight Connector 54"/>
          <p:cNvCxnSpPr/>
          <p:nvPr/>
        </p:nvCxnSpPr>
        <p:spPr>
          <a:xfrm>
            <a:off x="795183" y="7210001"/>
            <a:ext cx="22724541" cy="0"/>
          </a:xfrm>
          <a:prstGeom prst="line">
            <a:avLst/>
          </a:prstGeom>
          <a:ln>
            <a:prstDash val="sysDash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57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客户资源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84037628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Table 11"/>
          <p:cNvGraphicFramePr>
            <a:graphicFrameLocks noGrp="1"/>
          </p:cNvGraphicFramePr>
          <p:nvPr>
            <p:extLst/>
          </p:nvPr>
        </p:nvGraphicFramePr>
        <p:xfrm>
          <a:off x="12211553" y="4295902"/>
          <a:ext cx="10864772" cy="5712565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algn="ctr"/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01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690925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02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03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33.6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45,7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algn="ctr"/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05</a:t>
                      </a:r>
                      <a:endParaRPr lang="en-US" sz="2900" b="1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graphicFrame>
        <p:nvGraphicFramePr>
          <p:cNvPr id="13" name="Table 12"/>
          <p:cNvGraphicFramePr>
            <a:graphicFrameLocks noGrp="1"/>
          </p:cNvGraphicFramePr>
          <p:nvPr>
            <p:extLst/>
          </p:nvPr>
        </p:nvGraphicFramePr>
        <p:xfrm>
          <a:off x="12193880" y="10758080"/>
          <a:ext cx="10864772" cy="1673880"/>
        </p:xfrm>
        <a:graphic>
          <a:graphicData uri="http://schemas.openxmlformats.org/drawingml/2006/table">
            <a:tbl>
              <a:tblPr firstRow="1" bandRow="1">
                <a:tableStyleId>{073A0DAA-6AF3-43AB-8588-CEC1D06C72B9}</a:tableStyleId>
              </a:tblPr>
              <a:tblGrid>
                <a:gridCol w="2716193"/>
                <a:gridCol w="2716193"/>
                <a:gridCol w="2716193"/>
                <a:gridCol w="2716193"/>
              </a:tblGrid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2011</a:t>
                      </a:r>
                      <a:endParaRPr lang="en-US" sz="2900" dirty="0" smtClean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2012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o-RO" sz="2900" dirty="0" smtClean="0">
                          <a:latin typeface="+mn-ea"/>
                          <a:ea typeface="+mn-ea"/>
                        </a:rPr>
                        <a:t>2013</a:t>
                      </a:r>
                      <a:endParaRPr lang="en-US" sz="2900" dirty="0"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  <a:tr h="836940"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zh-CN" altLang="en-US" sz="2900" dirty="0" smtClean="0">
                          <a:latin typeface="+mn-ea"/>
                          <a:ea typeface="+mn-ea"/>
                        </a:rPr>
                        <a:t>数据</a:t>
                      </a:r>
                      <a:r>
                        <a:rPr lang="ro-RO" sz="2900" dirty="0" smtClean="0">
                          <a:latin typeface="+mn-ea"/>
                          <a:ea typeface="+mn-ea"/>
                        </a:rPr>
                        <a:t> 04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o-RO" sz="2900" dirty="0" smtClean="0">
                          <a:latin typeface="+mn-ea"/>
                          <a:ea typeface="+mn-ea"/>
                        </a:rPr>
                        <a:t>12,6</a:t>
                      </a:r>
                      <a:endParaRPr lang="en-US" sz="2900" dirty="0" smtClean="0">
                        <a:solidFill>
                          <a:schemeClr val="bg1"/>
                        </a:solidFill>
                        <a:latin typeface="+mn-ea"/>
                        <a:ea typeface="+mn-ea"/>
                        <a:cs typeface="Open Sans Light" pitchFamily="34" charset="0"/>
                      </a:endParaRPr>
                    </a:p>
                  </a:txBody>
                  <a:tcPr marL="243856" marR="243856" marT="121928" marB="121928" anchor="ctr"/>
                </a:tc>
              </a:tr>
            </a:tbl>
          </a:graphicData>
        </a:graphic>
      </p:graphicFrame>
      <p:pic>
        <p:nvPicPr>
          <p:cNvPr id="3" name="Picture 2"/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artisticGlowEdges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44250" y="3470603"/>
            <a:ext cx="1945633" cy="2047269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5027532"/>
            <a:ext cx="4954195" cy="8689710"/>
          </a:xfrm>
          <a:prstGeom prst="rect">
            <a:avLst/>
          </a:prstGeom>
        </p:spPr>
      </p:pic>
      <p:sp>
        <p:nvSpPr>
          <p:cNvPr id="11" name="TextBox 20"/>
          <p:cNvSpPr txBox="1"/>
          <p:nvPr/>
        </p:nvSpPr>
        <p:spPr>
          <a:xfrm>
            <a:off x="5568058" y="5785394"/>
            <a:ext cx="5997577" cy="66423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>
                <a:latin typeface="+mn-ea"/>
                <a:cs typeface="Open Sans Semibold" pitchFamily="34" charset="0"/>
              </a:rPr>
              <a:t>此处添加详细文本描述，建议与标题相关并符合整体语言风格，语言描述尽量简洁生动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 smtClean="0">
              <a:latin typeface="+mn-ea"/>
              <a:cs typeface="Open Sans Semibold" pitchFamily="34" charset="0"/>
            </a:endParaRPr>
          </a:p>
          <a:p>
            <a:pPr marL="571500" indent="-571500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zh-CN" altLang="en-US" sz="3600" dirty="0" smtClean="0">
                <a:latin typeface="+mn-ea"/>
                <a:cs typeface="Open Sans Semibold" pitchFamily="34" charset="0"/>
              </a:rPr>
              <a:t>尽量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将每页幻灯片的字数控制在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200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字以内，据统计每页幻灯片的最好控制在</a:t>
            </a:r>
            <a:r>
              <a:rPr lang="en-US" altLang="zh-CN" sz="3600" dirty="0">
                <a:latin typeface="+mn-ea"/>
                <a:cs typeface="Open Sans Semibold" pitchFamily="34" charset="0"/>
              </a:rPr>
              <a:t>5</a:t>
            </a:r>
            <a:r>
              <a:rPr lang="zh-CN" altLang="en-US" sz="3600" dirty="0">
                <a:latin typeface="+mn-ea"/>
                <a:cs typeface="Open Sans Semibold" pitchFamily="34" charset="0"/>
              </a:rPr>
              <a:t>分钟之内</a:t>
            </a:r>
            <a:r>
              <a:rPr lang="zh-CN" altLang="en-US" sz="3600" dirty="0" smtClean="0">
                <a:latin typeface="+mn-ea"/>
                <a:cs typeface="Open Sans Semibold" pitchFamily="34" charset="0"/>
              </a:rPr>
              <a:t>。</a:t>
            </a:r>
            <a:endParaRPr lang="en-US" altLang="zh-CN" sz="3600" dirty="0">
              <a:latin typeface="+mn-ea"/>
              <a:cs typeface="Open Sans Semibold" pitchFamily="34" charset="0"/>
            </a:endParaRPr>
          </a:p>
        </p:txBody>
      </p:sp>
      <p:sp>
        <p:nvSpPr>
          <p:cNvPr id="14" name="TextBox 31"/>
          <p:cNvSpPr txBox="1"/>
          <p:nvPr/>
        </p:nvSpPr>
        <p:spPr>
          <a:xfrm>
            <a:off x="5568058" y="4040544"/>
            <a:ext cx="5997577" cy="147732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9600" b="1" dirty="0">
                <a:latin typeface="+mn-ea"/>
              </a:rPr>
              <a:t>添加标题</a:t>
            </a:r>
          </a:p>
        </p:txBody>
      </p:sp>
      <p:sp>
        <p:nvSpPr>
          <p:cNvPr id="15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文字描述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6406544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42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1000"/>
                            </p:stCondLst>
                            <p:childTnLst>
                              <p:par>
                                <p:cTn id="1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25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250"/>
                            </p:stCondLst>
                            <p:childTnLst>
                              <p:par>
                                <p:cTn id="1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1" dur="25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1500"/>
                            </p:stCondLst>
                            <p:childTnLst>
                              <p:par>
                                <p:cTn id="23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5" dur="25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750"/>
                            </p:stCondLst>
                            <p:childTnLst>
                              <p:par>
                                <p:cTn id="27" presetID="14" presetClass="entr" presetSubtype="1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9" dur="25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4" grpId="0"/>
    </p:bld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03313" y="2363440"/>
            <a:ext cx="22197197" cy="11505025"/>
          </a:xfrm>
          <a:prstGeom prst="rect">
            <a:avLst/>
          </a:prstGeom>
        </p:spPr>
      </p:pic>
      <p:pic>
        <p:nvPicPr>
          <p:cNvPr id="23" name="Picture 2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849225" y="3604066"/>
            <a:ext cx="1307015" cy="1307015"/>
          </a:xfrm>
          <a:prstGeom prst="rect">
            <a:avLst/>
          </a:prstGeom>
        </p:spPr>
      </p:pic>
      <p:pic>
        <p:nvPicPr>
          <p:cNvPr id="24" name="Picture 2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469116" y="5422837"/>
            <a:ext cx="1307015" cy="1307015"/>
          </a:xfrm>
          <a:prstGeom prst="rect">
            <a:avLst/>
          </a:prstGeom>
        </p:spPr>
      </p:pic>
      <p:pic>
        <p:nvPicPr>
          <p:cNvPr id="25" name="Picture 24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929427" y="4058763"/>
            <a:ext cx="1307015" cy="1307015"/>
          </a:xfrm>
          <a:prstGeom prst="rect">
            <a:avLst/>
          </a:prstGeom>
        </p:spPr>
      </p:pic>
      <p:pic>
        <p:nvPicPr>
          <p:cNvPr id="26" name="Picture 2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4257573"/>
            <a:ext cx="1307015" cy="130701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7230214" y="6302993"/>
            <a:ext cx="6040121" cy="7414595"/>
          </a:xfrm>
          <a:prstGeom prst="rect">
            <a:avLst/>
          </a:prstGeom>
        </p:spPr>
      </p:pic>
      <p:sp>
        <p:nvSpPr>
          <p:cNvPr id="19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分支机构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16750509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" y="5533692"/>
            <a:ext cx="7046856" cy="6693252"/>
          </a:xfrm>
          <a:prstGeom prst="rect">
            <a:avLst/>
          </a:prstGeom>
        </p:spPr>
      </p:pic>
      <p:sp>
        <p:nvSpPr>
          <p:cNvPr id="23" name="TextBox 22"/>
          <p:cNvSpPr txBox="1"/>
          <p:nvPr/>
        </p:nvSpPr>
        <p:spPr>
          <a:xfrm>
            <a:off x="8915676" y="8326285"/>
            <a:ext cx="6554237" cy="1149097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/>
            <a:r>
              <a:rPr lang="zh-CN" altLang="en-US" sz="7467" dirty="0">
                <a:latin typeface="+mn-ea"/>
              </a:rPr>
              <a:t>公司地址</a:t>
            </a:r>
            <a:endParaRPr lang="en-US" sz="7467" dirty="0">
              <a:latin typeface="+mn-ea"/>
            </a:endParaRPr>
          </a:p>
        </p:txBody>
      </p:sp>
      <p:pic>
        <p:nvPicPr>
          <p:cNvPr id="27" name="Picture 26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735857" y="3953426"/>
            <a:ext cx="3720154" cy="4279479"/>
          </a:xfrm>
          <a:prstGeom prst="rect">
            <a:avLst/>
          </a:prstGeom>
        </p:spPr>
      </p:pic>
      <p:pic>
        <p:nvPicPr>
          <p:cNvPr id="31" name="Picture 3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813575" y="3474467"/>
            <a:ext cx="4758438" cy="4758438"/>
          </a:xfrm>
          <a:prstGeom prst="rect">
            <a:avLst/>
          </a:prstGeom>
        </p:spPr>
      </p:pic>
      <p:grpSp>
        <p:nvGrpSpPr>
          <p:cNvPr id="2" name="组合 1"/>
          <p:cNvGrpSpPr/>
          <p:nvPr/>
        </p:nvGrpSpPr>
        <p:grpSpPr>
          <a:xfrm>
            <a:off x="3721298" y="10637309"/>
            <a:ext cx="17087454" cy="836678"/>
            <a:chOff x="5881302" y="10615189"/>
            <a:chExt cx="17087454" cy="836678"/>
          </a:xfrm>
        </p:grpSpPr>
        <p:sp>
          <p:nvSpPr>
            <p:cNvPr id="24" name="TextBox 23"/>
            <p:cNvSpPr txBox="1"/>
            <p:nvPr/>
          </p:nvSpPr>
          <p:spPr>
            <a:xfrm>
              <a:off x="6844364" y="10746084"/>
              <a:ext cx="3935568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123</a:t>
              </a:r>
              <a:r>
                <a:rPr lang="en-US" altLang="zh-CN" sz="4267" dirty="0">
                  <a:latin typeface="+mn-ea"/>
                </a:rPr>
                <a:t>-123-123</a:t>
              </a:r>
              <a:endParaRPr lang="en-US" sz="4267" dirty="0">
                <a:latin typeface="+mn-ea"/>
              </a:endParaRPr>
            </a:p>
          </p:txBody>
        </p:sp>
        <p:sp>
          <p:nvSpPr>
            <p:cNvPr id="25" name="TextBox 24"/>
            <p:cNvSpPr txBox="1"/>
            <p:nvPr/>
          </p:nvSpPr>
          <p:spPr>
            <a:xfrm>
              <a:off x="11383838" y="10746081"/>
              <a:ext cx="528980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@</a:t>
              </a:r>
              <a:r>
                <a:rPr lang="zh-CN" altLang="en-US" sz="4267" dirty="0">
                  <a:latin typeface="+mn-ea"/>
                </a:rPr>
                <a:t>企业邮箱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7161346" y="10727320"/>
              <a:ext cx="5807410" cy="65665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r>
                <a:rPr lang="en-US" sz="4267" dirty="0">
                  <a:latin typeface="+mn-ea"/>
                </a:rPr>
                <a:t>WWW.</a:t>
              </a:r>
              <a:r>
                <a:rPr lang="zh-CN" altLang="en-US" sz="4267" dirty="0">
                  <a:latin typeface="+mn-ea"/>
                </a:rPr>
                <a:t>公司网站</a:t>
              </a:r>
              <a:r>
                <a:rPr lang="en-US" sz="4267" dirty="0">
                  <a:latin typeface="+mn-ea"/>
                </a:rPr>
                <a:t>.COM</a:t>
              </a:r>
            </a:p>
          </p:txBody>
        </p:sp>
        <p:pic>
          <p:nvPicPr>
            <p:cNvPr id="32" name="Picture 31"/>
            <p:cNvPicPr>
              <a:picLocks noChangeAspect="1"/>
            </p:cNvPicPr>
            <p:nvPr/>
          </p:nvPicPr>
          <p:blipFill>
            <a:blip r:embed="rId6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881302" y="10637085"/>
              <a:ext cx="814680" cy="773946"/>
            </a:xfrm>
            <a:prstGeom prst="rect">
              <a:avLst/>
            </a:prstGeom>
          </p:spPr>
        </p:pic>
        <p:pic>
          <p:nvPicPr>
            <p:cNvPr id="33" name="Picture 32"/>
            <p:cNvPicPr>
              <a:picLocks noChangeAspect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0420740" y="10615189"/>
              <a:ext cx="828257" cy="787523"/>
            </a:xfrm>
            <a:prstGeom prst="rect">
              <a:avLst/>
            </a:prstGeom>
          </p:spPr>
        </p:pic>
        <p:pic>
          <p:nvPicPr>
            <p:cNvPr id="34" name="Picture 33"/>
            <p:cNvPicPr>
              <a:picLocks noChangeAspect="1"/>
            </p:cNvPicPr>
            <p:nvPr/>
          </p:nvPicPr>
          <p:blipFill>
            <a:blip r:embed="rId8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6101385" y="10664344"/>
              <a:ext cx="828257" cy="787523"/>
            </a:xfrm>
            <a:prstGeom prst="rect">
              <a:avLst/>
            </a:prstGeom>
          </p:spPr>
        </p:pic>
      </p:grpSp>
      <p:sp>
        <p:nvSpPr>
          <p:cNvPr id="14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42082425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250"/>
                            </p:stCondLst>
                            <p:childTnLst>
                              <p:par>
                                <p:cTn id="5" presetID="2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25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25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750"/>
                            </p:stCondLst>
                            <p:childTnLst>
                              <p:par>
                                <p:cTn id="13" presetID="2" presetClass="entr" presetSubtype="8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1000"/>
                            </p:stCondLst>
                            <p:childTnLst>
                              <p:par>
                                <p:cTn id="18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20" dur="25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Freeform 49"/>
          <p:cNvSpPr>
            <a:spLocks noEditPoints="1"/>
          </p:cNvSpPr>
          <p:nvPr/>
        </p:nvSpPr>
        <p:spPr bwMode="auto">
          <a:xfrm>
            <a:off x="18127132" y="4139348"/>
            <a:ext cx="2785216" cy="2785205"/>
          </a:xfrm>
          <a:custGeom>
            <a:avLst/>
            <a:gdLst>
              <a:gd name="T0" fmla="*/ 429 w 506"/>
              <a:gd name="T1" fmla="*/ 0 h 506"/>
              <a:gd name="T2" fmla="*/ 0 w 506"/>
              <a:gd name="T3" fmla="*/ 77 h 506"/>
              <a:gd name="T4" fmla="*/ 77 w 506"/>
              <a:gd name="T5" fmla="*/ 506 h 506"/>
              <a:gd name="T6" fmla="*/ 506 w 506"/>
              <a:gd name="T7" fmla="*/ 429 h 506"/>
              <a:gd name="T8" fmla="*/ 108 w 506"/>
              <a:gd name="T9" fmla="*/ 91 h 506"/>
              <a:gd name="T10" fmla="*/ 108 w 506"/>
              <a:gd name="T11" fmla="*/ 161 h 506"/>
              <a:gd name="T12" fmla="*/ 108 w 506"/>
              <a:gd name="T13" fmla="*/ 91 h 506"/>
              <a:gd name="T14" fmla="*/ 92 w 506"/>
              <a:gd name="T15" fmla="*/ 410 h 506"/>
              <a:gd name="T16" fmla="*/ 112 w 506"/>
              <a:gd name="T17" fmla="*/ 285 h 506"/>
              <a:gd name="T18" fmla="*/ 51 w 506"/>
              <a:gd name="T19" fmla="*/ 213 h 506"/>
              <a:gd name="T20" fmla="*/ 135 w 506"/>
              <a:gd name="T21" fmla="*/ 226 h 506"/>
              <a:gd name="T22" fmla="*/ 462 w 506"/>
              <a:gd name="T23" fmla="*/ 342 h 506"/>
              <a:gd name="T24" fmla="*/ 317 w 506"/>
              <a:gd name="T25" fmla="*/ 379 h 506"/>
              <a:gd name="T26" fmla="*/ 399 w 506"/>
              <a:gd name="T27" fmla="*/ 338 h 506"/>
              <a:gd name="T28" fmla="*/ 248 w 506"/>
              <a:gd name="T29" fmla="*/ 156 h 506"/>
              <a:gd name="T30" fmla="*/ 255 w 506"/>
              <a:gd name="T31" fmla="*/ 200 h 506"/>
              <a:gd name="T32" fmla="*/ 386 w 506"/>
              <a:gd name="T33" fmla="*/ 226 h 506"/>
              <a:gd name="T34" fmla="*/ 306 w 506"/>
              <a:gd name="T35" fmla="*/ 253 h 506"/>
              <a:gd name="T36" fmla="*/ 386 w 506"/>
              <a:gd name="T37" fmla="*/ 279 h 506"/>
              <a:gd name="T38" fmla="*/ 306 w 506"/>
              <a:gd name="T39" fmla="*/ 334 h 506"/>
              <a:gd name="T40" fmla="*/ 335 w 506"/>
              <a:gd name="T41" fmla="*/ 294 h 506"/>
              <a:gd name="T42" fmla="*/ 400 w 506"/>
              <a:gd name="T43" fmla="*/ 355 h 506"/>
              <a:gd name="T44" fmla="*/ 350 w 506"/>
              <a:gd name="T45" fmla="*/ 344 h 506"/>
              <a:gd name="T46" fmla="*/ 165 w 506"/>
              <a:gd name="T47" fmla="*/ 294 h 506"/>
              <a:gd name="T48" fmla="*/ 220 w 506"/>
              <a:gd name="T49" fmla="*/ 293 h 506"/>
              <a:gd name="T50" fmla="*/ 249 w 506"/>
              <a:gd name="T51" fmla="*/ 342 h 506"/>
              <a:gd name="T52" fmla="*/ 253 w 506"/>
              <a:gd name="T53" fmla="*/ 279 h 506"/>
              <a:gd name="T54" fmla="*/ 173 w 506"/>
              <a:gd name="T55" fmla="*/ 253 h 506"/>
              <a:gd name="T56" fmla="*/ 253 w 506"/>
              <a:gd name="T57" fmla="*/ 226 h 506"/>
              <a:gd name="T58" fmla="*/ 198 w 506"/>
              <a:gd name="T59" fmla="*/ 255 h 506"/>
              <a:gd name="T60" fmla="*/ 218 w 506"/>
              <a:gd name="T61" fmla="*/ 169 h 506"/>
              <a:gd name="T62" fmla="*/ 163 w 506"/>
              <a:gd name="T63" fmla="*/ 212 h 506"/>
              <a:gd name="T64" fmla="*/ 187 w 506"/>
              <a:gd name="T65" fmla="*/ 85 h 506"/>
              <a:gd name="T66" fmla="*/ 228 w 506"/>
              <a:gd name="T67" fmla="*/ 127 h 506"/>
              <a:gd name="T68" fmla="*/ 462 w 506"/>
              <a:gd name="T69" fmla="*/ 342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</a:cxnLst>
            <a:rect l="0" t="0" r="r" b="b"/>
            <a:pathLst>
              <a:path w="506" h="506">
                <a:moveTo>
                  <a:pt x="506" y="77"/>
                </a:moveTo>
                <a:cubicBezTo>
                  <a:pt x="506" y="34"/>
                  <a:pt x="471" y="0"/>
                  <a:pt x="429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5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5" y="506"/>
                  <a:pt x="77" y="506"/>
                </a:cubicBezTo>
                <a:cubicBezTo>
                  <a:pt x="429" y="506"/>
                  <a:pt x="429" y="506"/>
                  <a:pt x="429" y="506"/>
                </a:cubicBezTo>
                <a:cubicBezTo>
                  <a:pt x="471" y="506"/>
                  <a:pt x="506" y="471"/>
                  <a:pt x="506" y="429"/>
                </a:cubicBezTo>
                <a:lnTo>
                  <a:pt x="506" y="77"/>
                </a:lnTo>
                <a:close/>
                <a:moveTo>
                  <a:pt x="108" y="91"/>
                </a:moveTo>
                <a:cubicBezTo>
                  <a:pt x="129" y="91"/>
                  <a:pt x="147" y="107"/>
                  <a:pt x="147" y="126"/>
                </a:cubicBezTo>
                <a:cubicBezTo>
                  <a:pt x="147" y="145"/>
                  <a:pt x="129" y="161"/>
                  <a:pt x="108" y="161"/>
                </a:cubicBezTo>
                <a:cubicBezTo>
                  <a:pt x="86" y="161"/>
                  <a:pt x="69" y="145"/>
                  <a:pt x="69" y="126"/>
                </a:cubicBezTo>
                <a:cubicBezTo>
                  <a:pt x="69" y="107"/>
                  <a:pt x="86" y="91"/>
                  <a:pt x="108" y="91"/>
                </a:cubicBezTo>
                <a:close/>
                <a:moveTo>
                  <a:pt x="140" y="301"/>
                </a:moveTo>
                <a:cubicBezTo>
                  <a:pt x="130" y="333"/>
                  <a:pt x="133" y="321"/>
                  <a:pt x="92" y="410"/>
                </a:cubicBezTo>
                <a:cubicBezTo>
                  <a:pt x="33" y="373"/>
                  <a:pt x="33" y="373"/>
                  <a:pt x="33" y="373"/>
                </a:cubicBezTo>
                <a:cubicBezTo>
                  <a:pt x="33" y="373"/>
                  <a:pt x="99" y="313"/>
                  <a:pt x="112" y="285"/>
                </a:cubicBezTo>
                <a:cubicBezTo>
                  <a:pt x="127" y="256"/>
                  <a:pt x="96" y="241"/>
                  <a:pt x="96" y="241"/>
                </a:cubicBezTo>
                <a:cubicBezTo>
                  <a:pt x="51" y="213"/>
                  <a:pt x="51" y="213"/>
                  <a:pt x="51" y="213"/>
                </a:cubicBezTo>
                <a:cubicBezTo>
                  <a:pt x="76" y="175"/>
                  <a:pt x="76" y="175"/>
                  <a:pt x="76" y="175"/>
                </a:cubicBezTo>
                <a:cubicBezTo>
                  <a:pt x="110" y="200"/>
                  <a:pt x="112" y="203"/>
                  <a:pt x="135" y="226"/>
                </a:cubicBezTo>
                <a:cubicBezTo>
                  <a:pt x="153" y="244"/>
                  <a:pt x="151" y="268"/>
                  <a:pt x="140" y="301"/>
                </a:cubicBezTo>
                <a:close/>
                <a:moveTo>
                  <a:pt x="462" y="342"/>
                </a:moveTo>
                <a:cubicBezTo>
                  <a:pt x="451" y="451"/>
                  <a:pt x="310" y="410"/>
                  <a:pt x="310" y="410"/>
                </a:cubicBezTo>
                <a:cubicBezTo>
                  <a:pt x="317" y="379"/>
                  <a:pt x="317" y="379"/>
                  <a:pt x="317" y="379"/>
                </a:cubicBezTo>
                <a:cubicBezTo>
                  <a:pt x="347" y="386"/>
                  <a:pt x="347" y="386"/>
                  <a:pt x="347" y="386"/>
                </a:cubicBezTo>
                <a:cubicBezTo>
                  <a:pt x="408" y="390"/>
                  <a:pt x="399" y="338"/>
                  <a:pt x="399" y="338"/>
                </a:cubicBezTo>
                <a:cubicBezTo>
                  <a:pt x="399" y="184"/>
                  <a:pt x="399" y="184"/>
                  <a:pt x="399" y="184"/>
                </a:cubicBezTo>
                <a:cubicBezTo>
                  <a:pt x="399" y="126"/>
                  <a:pt x="347" y="120"/>
                  <a:pt x="248" y="156"/>
                </a:cubicBezTo>
                <a:cubicBezTo>
                  <a:pt x="272" y="166"/>
                  <a:pt x="272" y="166"/>
                  <a:pt x="272" y="166"/>
                </a:cubicBezTo>
                <a:cubicBezTo>
                  <a:pt x="270" y="173"/>
                  <a:pt x="264" y="186"/>
                  <a:pt x="255" y="200"/>
                </a:cubicBezTo>
                <a:cubicBezTo>
                  <a:pt x="386" y="200"/>
                  <a:pt x="386" y="200"/>
                  <a:pt x="386" y="200"/>
                </a:cubicBezTo>
                <a:cubicBezTo>
                  <a:pt x="386" y="226"/>
                  <a:pt x="386" y="226"/>
                  <a:pt x="386" y="226"/>
                </a:cubicBezTo>
                <a:cubicBezTo>
                  <a:pt x="306" y="226"/>
                  <a:pt x="306" y="226"/>
                  <a:pt x="306" y="226"/>
                </a:cubicBezTo>
                <a:cubicBezTo>
                  <a:pt x="306" y="253"/>
                  <a:pt x="306" y="253"/>
                  <a:pt x="306" y="253"/>
                </a:cubicBezTo>
                <a:cubicBezTo>
                  <a:pt x="386" y="253"/>
                  <a:pt x="386" y="253"/>
                  <a:pt x="386" y="253"/>
                </a:cubicBezTo>
                <a:cubicBezTo>
                  <a:pt x="386" y="279"/>
                  <a:pt x="386" y="279"/>
                  <a:pt x="386" y="279"/>
                </a:cubicBezTo>
                <a:cubicBezTo>
                  <a:pt x="306" y="279"/>
                  <a:pt x="306" y="279"/>
                  <a:pt x="306" y="279"/>
                </a:cubicBezTo>
                <a:cubicBezTo>
                  <a:pt x="306" y="334"/>
                  <a:pt x="306" y="334"/>
                  <a:pt x="306" y="334"/>
                </a:cubicBezTo>
                <a:cubicBezTo>
                  <a:pt x="320" y="330"/>
                  <a:pt x="331" y="325"/>
                  <a:pt x="340" y="319"/>
                </a:cubicBezTo>
                <a:cubicBezTo>
                  <a:pt x="335" y="294"/>
                  <a:pt x="335" y="294"/>
                  <a:pt x="335" y="294"/>
                </a:cubicBezTo>
                <a:cubicBezTo>
                  <a:pt x="371" y="283"/>
                  <a:pt x="371" y="283"/>
                  <a:pt x="371" y="283"/>
                </a:cubicBezTo>
                <a:cubicBezTo>
                  <a:pt x="400" y="355"/>
                  <a:pt x="400" y="355"/>
                  <a:pt x="400" y="355"/>
                </a:cubicBezTo>
                <a:cubicBezTo>
                  <a:pt x="357" y="373"/>
                  <a:pt x="357" y="373"/>
                  <a:pt x="357" y="373"/>
                </a:cubicBezTo>
                <a:cubicBezTo>
                  <a:pt x="350" y="344"/>
                  <a:pt x="350" y="344"/>
                  <a:pt x="350" y="344"/>
                </a:cubicBezTo>
                <a:cubicBezTo>
                  <a:pt x="331" y="359"/>
                  <a:pt x="291" y="380"/>
                  <a:pt x="221" y="379"/>
                </a:cubicBezTo>
                <a:cubicBezTo>
                  <a:pt x="146" y="380"/>
                  <a:pt x="165" y="294"/>
                  <a:pt x="165" y="294"/>
                </a:cubicBezTo>
                <a:cubicBezTo>
                  <a:pt x="167" y="293"/>
                  <a:pt x="167" y="293"/>
                  <a:pt x="167" y="293"/>
                </a:cubicBezTo>
                <a:cubicBezTo>
                  <a:pt x="220" y="293"/>
                  <a:pt x="220" y="293"/>
                  <a:pt x="220" y="293"/>
                </a:cubicBezTo>
                <a:cubicBezTo>
                  <a:pt x="219" y="306"/>
                  <a:pt x="215" y="322"/>
                  <a:pt x="221" y="332"/>
                </a:cubicBezTo>
                <a:cubicBezTo>
                  <a:pt x="226" y="340"/>
                  <a:pt x="240" y="342"/>
                  <a:pt x="249" y="342"/>
                </a:cubicBezTo>
                <a:cubicBezTo>
                  <a:pt x="250" y="342"/>
                  <a:pt x="240" y="342"/>
                  <a:pt x="253" y="342"/>
                </a:cubicBezTo>
                <a:cubicBezTo>
                  <a:pt x="253" y="279"/>
                  <a:pt x="253" y="279"/>
                  <a:pt x="253" y="279"/>
                </a:cubicBezTo>
                <a:cubicBezTo>
                  <a:pt x="173" y="279"/>
                  <a:pt x="173" y="279"/>
                  <a:pt x="173" y="279"/>
                </a:cubicBezTo>
                <a:cubicBezTo>
                  <a:pt x="173" y="253"/>
                  <a:pt x="173" y="253"/>
                  <a:pt x="173" y="253"/>
                </a:cubicBezTo>
                <a:cubicBezTo>
                  <a:pt x="253" y="253"/>
                  <a:pt x="253" y="253"/>
                  <a:pt x="253" y="253"/>
                </a:cubicBezTo>
                <a:cubicBezTo>
                  <a:pt x="253" y="226"/>
                  <a:pt x="253" y="226"/>
                  <a:pt x="253" y="226"/>
                </a:cubicBezTo>
                <a:cubicBezTo>
                  <a:pt x="231" y="226"/>
                  <a:pt x="231" y="226"/>
                  <a:pt x="231" y="226"/>
                </a:cubicBezTo>
                <a:cubicBezTo>
                  <a:pt x="214" y="239"/>
                  <a:pt x="198" y="255"/>
                  <a:pt x="198" y="255"/>
                </a:cubicBezTo>
                <a:cubicBezTo>
                  <a:pt x="175" y="233"/>
                  <a:pt x="175" y="233"/>
                  <a:pt x="175" y="233"/>
                </a:cubicBezTo>
                <a:cubicBezTo>
                  <a:pt x="191" y="216"/>
                  <a:pt x="208" y="187"/>
                  <a:pt x="218" y="169"/>
                </a:cubicBezTo>
                <a:cubicBezTo>
                  <a:pt x="210" y="173"/>
                  <a:pt x="201" y="176"/>
                  <a:pt x="192" y="179"/>
                </a:cubicBezTo>
                <a:cubicBezTo>
                  <a:pt x="184" y="190"/>
                  <a:pt x="174" y="201"/>
                  <a:pt x="163" y="212"/>
                </a:cubicBezTo>
                <a:cubicBezTo>
                  <a:pt x="164" y="212"/>
                  <a:pt x="126" y="190"/>
                  <a:pt x="126" y="190"/>
                </a:cubicBezTo>
                <a:cubicBezTo>
                  <a:pt x="165" y="157"/>
                  <a:pt x="187" y="85"/>
                  <a:pt x="187" y="85"/>
                </a:cubicBezTo>
                <a:cubicBezTo>
                  <a:pt x="242" y="100"/>
                  <a:pt x="242" y="100"/>
                  <a:pt x="242" y="100"/>
                </a:cubicBezTo>
                <a:cubicBezTo>
                  <a:pt x="242" y="100"/>
                  <a:pt x="237" y="111"/>
                  <a:pt x="228" y="127"/>
                </a:cubicBezTo>
                <a:cubicBezTo>
                  <a:pt x="446" y="65"/>
                  <a:pt x="459" y="165"/>
                  <a:pt x="459" y="165"/>
                </a:cubicBezTo>
                <a:cubicBezTo>
                  <a:pt x="459" y="165"/>
                  <a:pt x="474" y="234"/>
                  <a:pt x="462" y="342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42" name="Freeform 55"/>
          <p:cNvSpPr>
            <a:spLocks noEditPoints="1"/>
          </p:cNvSpPr>
          <p:nvPr/>
        </p:nvSpPr>
        <p:spPr bwMode="auto">
          <a:xfrm>
            <a:off x="8357872" y="4145063"/>
            <a:ext cx="2785216" cy="2796534"/>
          </a:xfrm>
          <a:custGeom>
            <a:avLst/>
            <a:gdLst>
              <a:gd name="T0" fmla="*/ 428 w 505"/>
              <a:gd name="T1" fmla="*/ 0 h 506"/>
              <a:gd name="T2" fmla="*/ 0 w 505"/>
              <a:gd name="T3" fmla="*/ 77 h 506"/>
              <a:gd name="T4" fmla="*/ 77 w 505"/>
              <a:gd name="T5" fmla="*/ 506 h 506"/>
              <a:gd name="T6" fmla="*/ 505 w 505"/>
              <a:gd name="T7" fmla="*/ 429 h 506"/>
              <a:gd name="T8" fmla="*/ 67 w 505"/>
              <a:gd name="T9" fmla="*/ 441 h 506"/>
              <a:gd name="T10" fmla="*/ 56 w 505"/>
              <a:gd name="T11" fmla="*/ 466 h 506"/>
              <a:gd name="T12" fmla="*/ 92 w 505"/>
              <a:gd name="T13" fmla="*/ 233 h 506"/>
              <a:gd name="T14" fmla="*/ 117 w 505"/>
              <a:gd name="T15" fmla="*/ 180 h 506"/>
              <a:gd name="T16" fmla="*/ 200 w 505"/>
              <a:gd name="T17" fmla="*/ 179 h 506"/>
              <a:gd name="T18" fmla="*/ 135 w 505"/>
              <a:gd name="T19" fmla="*/ 213 h 506"/>
              <a:gd name="T20" fmla="*/ 67 w 505"/>
              <a:gd name="T21" fmla="*/ 441 h 506"/>
              <a:gd name="T22" fmla="*/ 129 w 505"/>
              <a:gd name="T23" fmla="*/ 303 h 506"/>
              <a:gd name="T24" fmla="*/ 133 w 505"/>
              <a:gd name="T25" fmla="*/ 282 h 506"/>
              <a:gd name="T26" fmla="*/ 259 w 505"/>
              <a:gd name="T27" fmla="*/ 182 h 506"/>
              <a:gd name="T28" fmla="*/ 54 w 505"/>
              <a:gd name="T29" fmla="*/ 182 h 506"/>
              <a:gd name="T30" fmla="*/ 60 w 505"/>
              <a:gd name="T31" fmla="*/ 243 h 506"/>
              <a:gd name="T32" fmla="*/ 32 w 505"/>
              <a:gd name="T33" fmla="*/ 182 h 506"/>
              <a:gd name="T34" fmla="*/ 282 w 505"/>
              <a:gd name="T35" fmla="*/ 182 h 506"/>
              <a:gd name="T36" fmla="*/ 389 w 505"/>
              <a:gd name="T37" fmla="*/ 161 h 506"/>
              <a:gd name="T38" fmla="*/ 323 w 505"/>
              <a:gd name="T39" fmla="*/ 60 h 506"/>
              <a:gd name="T40" fmla="*/ 451 w 505"/>
              <a:gd name="T41" fmla="*/ 121 h 506"/>
              <a:gd name="T42" fmla="*/ 434 w 505"/>
              <a:gd name="T43" fmla="*/ 135 h 506"/>
              <a:gd name="T44" fmla="*/ 440 w 505"/>
              <a:gd name="T45" fmla="*/ 115 h 506"/>
              <a:gd name="T46" fmla="*/ 334 w 505"/>
              <a:gd name="T47" fmla="*/ 65 h 506"/>
              <a:gd name="T48" fmla="*/ 389 w 505"/>
              <a:gd name="T49" fmla="*/ 149 h 506"/>
              <a:gd name="T50" fmla="*/ 389 w 505"/>
              <a:gd name="T51" fmla="*/ 161 h 506"/>
              <a:gd name="T52" fmla="*/ 495 w 505"/>
              <a:gd name="T53" fmla="*/ 205 h 506"/>
              <a:gd name="T54" fmla="*/ 397 w 505"/>
              <a:gd name="T55" fmla="*/ 135 h 506"/>
              <a:gd name="T56" fmla="*/ 376 w 505"/>
              <a:gd name="T57" fmla="*/ 110 h 506"/>
              <a:gd name="T58" fmla="*/ 396 w 505"/>
              <a:gd name="T59" fmla="*/ 68 h 506"/>
              <a:gd name="T60" fmla="*/ 398 w 505"/>
              <a:gd name="T61" fmla="*/ 109 h 506"/>
              <a:gd name="T62" fmla="*/ 492 w 505"/>
              <a:gd name="T63" fmla="*/ 196 h 506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</a:cxnLst>
            <a:rect l="0" t="0" r="r" b="b"/>
            <a:pathLst>
              <a:path w="505" h="506">
                <a:moveTo>
                  <a:pt x="505" y="77"/>
                </a:moveTo>
                <a:cubicBezTo>
                  <a:pt x="505" y="34"/>
                  <a:pt x="471" y="0"/>
                  <a:pt x="428" y="0"/>
                </a:cubicBezTo>
                <a:cubicBezTo>
                  <a:pt x="77" y="0"/>
                  <a:pt x="77" y="0"/>
                  <a:pt x="77" y="0"/>
                </a:cubicBezTo>
                <a:cubicBezTo>
                  <a:pt x="34" y="0"/>
                  <a:pt x="0" y="34"/>
                  <a:pt x="0" y="77"/>
                </a:cubicBezTo>
                <a:cubicBezTo>
                  <a:pt x="0" y="429"/>
                  <a:pt x="0" y="429"/>
                  <a:pt x="0" y="429"/>
                </a:cubicBezTo>
                <a:cubicBezTo>
                  <a:pt x="0" y="471"/>
                  <a:pt x="34" y="506"/>
                  <a:pt x="77" y="506"/>
                </a:cubicBezTo>
                <a:cubicBezTo>
                  <a:pt x="428" y="506"/>
                  <a:pt x="428" y="506"/>
                  <a:pt x="428" y="506"/>
                </a:cubicBezTo>
                <a:cubicBezTo>
                  <a:pt x="471" y="506"/>
                  <a:pt x="505" y="471"/>
                  <a:pt x="505" y="429"/>
                </a:cubicBezTo>
                <a:lnTo>
                  <a:pt x="505" y="77"/>
                </a:lnTo>
                <a:close/>
                <a:moveTo>
                  <a:pt x="67" y="441"/>
                </a:moveTo>
                <a:cubicBezTo>
                  <a:pt x="67" y="447"/>
                  <a:pt x="63" y="466"/>
                  <a:pt x="57" y="466"/>
                </a:cubicBezTo>
                <a:cubicBezTo>
                  <a:pt x="56" y="466"/>
                  <a:pt x="56" y="466"/>
                  <a:pt x="56" y="466"/>
                </a:cubicBezTo>
                <a:cubicBezTo>
                  <a:pt x="50" y="466"/>
                  <a:pt x="45" y="449"/>
                  <a:pt x="45" y="443"/>
                </a:cubicBezTo>
                <a:cubicBezTo>
                  <a:pt x="36" y="349"/>
                  <a:pt x="66" y="272"/>
                  <a:pt x="92" y="233"/>
                </a:cubicBezTo>
                <a:cubicBezTo>
                  <a:pt x="102" y="218"/>
                  <a:pt x="112" y="206"/>
                  <a:pt x="121" y="197"/>
                </a:cubicBezTo>
                <a:cubicBezTo>
                  <a:pt x="118" y="191"/>
                  <a:pt x="117" y="186"/>
                  <a:pt x="117" y="180"/>
                </a:cubicBezTo>
                <a:cubicBezTo>
                  <a:pt x="117" y="157"/>
                  <a:pt x="136" y="138"/>
                  <a:pt x="158" y="138"/>
                </a:cubicBezTo>
                <a:cubicBezTo>
                  <a:pt x="181" y="138"/>
                  <a:pt x="200" y="157"/>
                  <a:pt x="200" y="179"/>
                </a:cubicBezTo>
                <a:cubicBezTo>
                  <a:pt x="200" y="202"/>
                  <a:pt x="181" y="221"/>
                  <a:pt x="158" y="221"/>
                </a:cubicBezTo>
                <a:cubicBezTo>
                  <a:pt x="150" y="221"/>
                  <a:pt x="142" y="218"/>
                  <a:pt x="135" y="213"/>
                </a:cubicBezTo>
                <a:cubicBezTo>
                  <a:pt x="127" y="222"/>
                  <a:pt x="118" y="238"/>
                  <a:pt x="110" y="251"/>
                </a:cubicBezTo>
                <a:cubicBezTo>
                  <a:pt x="75" y="303"/>
                  <a:pt x="60" y="372"/>
                  <a:pt x="67" y="441"/>
                </a:cubicBezTo>
                <a:close/>
                <a:moveTo>
                  <a:pt x="157" y="307"/>
                </a:moveTo>
                <a:cubicBezTo>
                  <a:pt x="147" y="307"/>
                  <a:pt x="138" y="305"/>
                  <a:pt x="129" y="303"/>
                </a:cubicBezTo>
                <a:cubicBezTo>
                  <a:pt x="123" y="302"/>
                  <a:pt x="119" y="296"/>
                  <a:pt x="120" y="290"/>
                </a:cubicBezTo>
                <a:cubicBezTo>
                  <a:pt x="122" y="284"/>
                  <a:pt x="128" y="280"/>
                  <a:pt x="133" y="282"/>
                </a:cubicBezTo>
                <a:cubicBezTo>
                  <a:pt x="141" y="284"/>
                  <a:pt x="149" y="284"/>
                  <a:pt x="157" y="284"/>
                </a:cubicBezTo>
                <a:cubicBezTo>
                  <a:pt x="213" y="284"/>
                  <a:pt x="259" y="238"/>
                  <a:pt x="259" y="182"/>
                </a:cubicBezTo>
                <a:cubicBezTo>
                  <a:pt x="259" y="125"/>
                  <a:pt x="213" y="79"/>
                  <a:pt x="157" y="79"/>
                </a:cubicBezTo>
                <a:cubicBezTo>
                  <a:pt x="100" y="79"/>
                  <a:pt x="54" y="125"/>
                  <a:pt x="54" y="182"/>
                </a:cubicBezTo>
                <a:cubicBezTo>
                  <a:pt x="54" y="198"/>
                  <a:pt x="58" y="214"/>
                  <a:pt x="65" y="229"/>
                </a:cubicBezTo>
                <a:cubicBezTo>
                  <a:pt x="68" y="234"/>
                  <a:pt x="66" y="241"/>
                  <a:pt x="60" y="243"/>
                </a:cubicBezTo>
                <a:cubicBezTo>
                  <a:pt x="55" y="246"/>
                  <a:pt x="48" y="244"/>
                  <a:pt x="45" y="239"/>
                </a:cubicBezTo>
                <a:cubicBezTo>
                  <a:pt x="36" y="221"/>
                  <a:pt x="32" y="201"/>
                  <a:pt x="32" y="182"/>
                </a:cubicBezTo>
                <a:cubicBezTo>
                  <a:pt x="32" y="113"/>
                  <a:pt x="88" y="57"/>
                  <a:pt x="157" y="57"/>
                </a:cubicBezTo>
                <a:cubicBezTo>
                  <a:pt x="226" y="57"/>
                  <a:pt x="282" y="113"/>
                  <a:pt x="282" y="182"/>
                </a:cubicBezTo>
                <a:cubicBezTo>
                  <a:pt x="282" y="250"/>
                  <a:pt x="226" y="307"/>
                  <a:pt x="157" y="307"/>
                </a:cubicBezTo>
                <a:close/>
                <a:moveTo>
                  <a:pt x="389" y="161"/>
                </a:moveTo>
                <a:cubicBezTo>
                  <a:pt x="378" y="161"/>
                  <a:pt x="367" y="159"/>
                  <a:pt x="357" y="154"/>
                </a:cubicBezTo>
                <a:cubicBezTo>
                  <a:pt x="321" y="138"/>
                  <a:pt x="306" y="95"/>
                  <a:pt x="323" y="60"/>
                </a:cubicBezTo>
                <a:cubicBezTo>
                  <a:pt x="340" y="25"/>
                  <a:pt x="382" y="9"/>
                  <a:pt x="417" y="26"/>
                </a:cubicBezTo>
                <a:cubicBezTo>
                  <a:pt x="453" y="43"/>
                  <a:pt x="468" y="85"/>
                  <a:pt x="451" y="121"/>
                </a:cubicBezTo>
                <a:cubicBezTo>
                  <a:pt x="449" y="126"/>
                  <a:pt x="446" y="130"/>
                  <a:pt x="443" y="134"/>
                </a:cubicBezTo>
                <a:cubicBezTo>
                  <a:pt x="440" y="137"/>
                  <a:pt x="436" y="138"/>
                  <a:pt x="434" y="135"/>
                </a:cubicBezTo>
                <a:cubicBezTo>
                  <a:pt x="431" y="133"/>
                  <a:pt x="431" y="129"/>
                  <a:pt x="433" y="127"/>
                </a:cubicBezTo>
                <a:cubicBezTo>
                  <a:pt x="435" y="123"/>
                  <a:pt x="438" y="119"/>
                  <a:pt x="440" y="115"/>
                </a:cubicBezTo>
                <a:cubicBezTo>
                  <a:pt x="453" y="86"/>
                  <a:pt x="441" y="51"/>
                  <a:pt x="412" y="38"/>
                </a:cubicBezTo>
                <a:cubicBezTo>
                  <a:pt x="383" y="24"/>
                  <a:pt x="348" y="36"/>
                  <a:pt x="334" y="65"/>
                </a:cubicBezTo>
                <a:cubicBezTo>
                  <a:pt x="320" y="94"/>
                  <a:pt x="333" y="129"/>
                  <a:pt x="362" y="143"/>
                </a:cubicBezTo>
                <a:cubicBezTo>
                  <a:pt x="370" y="147"/>
                  <a:pt x="380" y="149"/>
                  <a:pt x="389" y="149"/>
                </a:cubicBezTo>
                <a:cubicBezTo>
                  <a:pt x="392" y="148"/>
                  <a:pt x="395" y="151"/>
                  <a:pt x="395" y="155"/>
                </a:cubicBezTo>
                <a:cubicBezTo>
                  <a:pt x="395" y="158"/>
                  <a:pt x="393" y="161"/>
                  <a:pt x="389" y="161"/>
                </a:cubicBezTo>
                <a:close/>
                <a:moveTo>
                  <a:pt x="495" y="205"/>
                </a:moveTo>
                <a:cubicBezTo>
                  <a:pt x="495" y="205"/>
                  <a:pt x="495" y="205"/>
                  <a:pt x="495" y="205"/>
                </a:cubicBezTo>
                <a:cubicBezTo>
                  <a:pt x="494" y="208"/>
                  <a:pt x="490" y="209"/>
                  <a:pt x="487" y="208"/>
                </a:cubicBezTo>
                <a:cubicBezTo>
                  <a:pt x="437" y="190"/>
                  <a:pt x="410" y="158"/>
                  <a:pt x="397" y="135"/>
                </a:cubicBezTo>
                <a:cubicBezTo>
                  <a:pt x="392" y="127"/>
                  <a:pt x="388" y="119"/>
                  <a:pt x="386" y="112"/>
                </a:cubicBezTo>
                <a:cubicBezTo>
                  <a:pt x="382" y="112"/>
                  <a:pt x="379" y="111"/>
                  <a:pt x="376" y="110"/>
                </a:cubicBezTo>
                <a:cubicBezTo>
                  <a:pt x="364" y="104"/>
                  <a:pt x="359" y="90"/>
                  <a:pt x="365" y="79"/>
                </a:cubicBezTo>
                <a:cubicBezTo>
                  <a:pt x="371" y="67"/>
                  <a:pt x="385" y="62"/>
                  <a:pt x="396" y="68"/>
                </a:cubicBezTo>
                <a:cubicBezTo>
                  <a:pt x="408" y="73"/>
                  <a:pt x="413" y="87"/>
                  <a:pt x="407" y="99"/>
                </a:cubicBezTo>
                <a:cubicBezTo>
                  <a:pt x="405" y="103"/>
                  <a:pt x="402" y="107"/>
                  <a:pt x="398" y="109"/>
                </a:cubicBezTo>
                <a:cubicBezTo>
                  <a:pt x="400" y="115"/>
                  <a:pt x="404" y="122"/>
                  <a:pt x="408" y="129"/>
                </a:cubicBezTo>
                <a:cubicBezTo>
                  <a:pt x="426" y="160"/>
                  <a:pt x="454" y="183"/>
                  <a:pt x="492" y="196"/>
                </a:cubicBezTo>
                <a:cubicBezTo>
                  <a:pt x="495" y="198"/>
                  <a:pt x="497" y="201"/>
                  <a:pt x="495" y="205"/>
                </a:cubicBez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43" name="组合 42"/>
          <p:cNvGrpSpPr/>
          <p:nvPr/>
        </p:nvGrpSpPr>
        <p:grpSpPr>
          <a:xfrm>
            <a:off x="3473242" y="4144231"/>
            <a:ext cx="2785216" cy="2785216"/>
            <a:chOff x="6221458" y="4811511"/>
            <a:chExt cx="566280" cy="566280"/>
          </a:xfrm>
          <a:solidFill>
            <a:srgbClr val="000000"/>
          </a:solidFill>
        </p:grpSpPr>
        <p:sp>
          <p:nvSpPr>
            <p:cNvPr id="44" name="Oval 56"/>
            <p:cNvSpPr>
              <a:spLocks noChangeArrowheads="1"/>
            </p:cNvSpPr>
            <p:nvPr/>
          </p:nvSpPr>
          <p:spPr bwMode="auto">
            <a:xfrm>
              <a:off x="63618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5" name="Freeform 57"/>
            <p:cNvSpPr>
              <a:spLocks/>
            </p:cNvSpPr>
            <p:nvPr/>
          </p:nvSpPr>
          <p:spPr bwMode="auto">
            <a:xfrm>
              <a:off x="6541427" y="5087745"/>
              <a:ext cx="39134" cy="32227"/>
            </a:xfrm>
            <a:custGeom>
              <a:avLst/>
              <a:gdLst>
                <a:gd name="T0" fmla="*/ 16 w 34"/>
                <a:gd name="T1" fmla="*/ 0 h 30"/>
                <a:gd name="T2" fmla="*/ 0 w 34"/>
                <a:gd name="T3" fmla="*/ 15 h 30"/>
                <a:gd name="T4" fmla="*/ 16 w 34"/>
                <a:gd name="T5" fmla="*/ 30 h 30"/>
                <a:gd name="T6" fmla="*/ 34 w 34"/>
                <a:gd name="T7" fmla="*/ 15 h 30"/>
                <a:gd name="T8" fmla="*/ 16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6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6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6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6" name="Freeform 58"/>
            <p:cNvSpPr>
              <a:spLocks noEditPoints="1"/>
            </p:cNvSpPr>
            <p:nvPr/>
          </p:nvSpPr>
          <p:spPr bwMode="auto">
            <a:xfrm>
              <a:off x="6221458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195 w 504"/>
                <a:gd name="T19" fmla="*/ 328 h 504"/>
                <a:gd name="T20" fmla="*/ 143 w 504"/>
                <a:gd name="T21" fmla="*/ 320 h 504"/>
                <a:gd name="T22" fmla="*/ 90 w 504"/>
                <a:gd name="T23" fmla="*/ 347 h 504"/>
                <a:gd name="T24" fmla="*/ 105 w 504"/>
                <a:gd name="T25" fmla="*/ 302 h 504"/>
                <a:gd name="T26" fmla="*/ 45 w 504"/>
                <a:gd name="T27" fmla="*/ 200 h 504"/>
                <a:gd name="T28" fmla="*/ 195 w 504"/>
                <a:gd name="T29" fmla="*/ 72 h 504"/>
                <a:gd name="T30" fmla="*/ 347 w 504"/>
                <a:gd name="T31" fmla="*/ 178 h 504"/>
                <a:gd name="T32" fmla="*/ 332 w 504"/>
                <a:gd name="T33" fmla="*/ 177 h 504"/>
                <a:gd name="T34" fmla="*/ 205 w 504"/>
                <a:gd name="T35" fmla="*/ 296 h 504"/>
                <a:gd name="T36" fmla="*/ 209 w 504"/>
                <a:gd name="T37" fmla="*/ 327 h 504"/>
                <a:gd name="T38" fmla="*/ 195 w 504"/>
                <a:gd name="T39" fmla="*/ 328 h 504"/>
                <a:gd name="T40" fmla="*/ 417 w 504"/>
                <a:gd name="T41" fmla="*/ 381 h 504"/>
                <a:gd name="T42" fmla="*/ 428 w 504"/>
                <a:gd name="T43" fmla="*/ 418 h 504"/>
                <a:gd name="T44" fmla="*/ 387 w 504"/>
                <a:gd name="T45" fmla="*/ 396 h 504"/>
                <a:gd name="T46" fmla="*/ 342 w 504"/>
                <a:gd name="T47" fmla="*/ 403 h 504"/>
                <a:gd name="T48" fmla="*/ 214 w 504"/>
                <a:gd name="T49" fmla="*/ 294 h 504"/>
                <a:gd name="T50" fmla="*/ 342 w 504"/>
                <a:gd name="T51" fmla="*/ 185 h 504"/>
                <a:gd name="T52" fmla="*/ 470 w 504"/>
                <a:gd name="T53" fmla="*/ 294 h 504"/>
                <a:gd name="T54" fmla="*/ 417 w 504"/>
                <a:gd name="T55" fmla="*/ 381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195" y="328"/>
                  </a:moveTo>
                  <a:cubicBezTo>
                    <a:pt x="176" y="328"/>
                    <a:pt x="161" y="324"/>
                    <a:pt x="143" y="320"/>
                  </a:cubicBezTo>
                  <a:cubicBezTo>
                    <a:pt x="90" y="347"/>
                    <a:pt x="90" y="347"/>
                    <a:pt x="90" y="347"/>
                  </a:cubicBezTo>
                  <a:cubicBezTo>
                    <a:pt x="105" y="302"/>
                    <a:pt x="105" y="302"/>
                    <a:pt x="105" y="302"/>
                  </a:cubicBezTo>
                  <a:cubicBezTo>
                    <a:pt x="67" y="275"/>
                    <a:pt x="45" y="241"/>
                    <a:pt x="45" y="200"/>
                  </a:cubicBezTo>
                  <a:cubicBezTo>
                    <a:pt x="45" y="129"/>
                    <a:pt x="113" y="72"/>
                    <a:pt x="195" y="72"/>
                  </a:cubicBezTo>
                  <a:cubicBezTo>
                    <a:pt x="269" y="72"/>
                    <a:pt x="334" y="117"/>
                    <a:pt x="347" y="178"/>
                  </a:cubicBezTo>
                  <a:cubicBezTo>
                    <a:pt x="342" y="177"/>
                    <a:pt x="337" y="177"/>
                    <a:pt x="332" y="177"/>
                  </a:cubicBezTo>
                  <a:cubicBezTo>
                    <a:pt x="261" y="177"/>
                    <a:pt x="205" y="230"/>
                    <a:pt x="205" y="296"/>
                  </a:cubicBezTo>
                  <a:cubicBezTo>
                    <a:pt x="205" y="307"/>
                    <a:pt x="206" y="317"/>
                    <a:pt x="209" y="327"/>
                  </a:cubicBezTo>
                  <a:cubicBezTo>
                    <a:pt x="205" y="328"/>
                    <a:pt x="200" y="328"/>
                    <a:pt x="195" y="328"/>
                  </a:cubicBezTo>
                  <a:close/>
                  <a:moveTo>
                    <a:pt x="417" y="381"/>
                  </a:moveTo>
                  <a:cubicBezTo>
                    <a:pt x="428" y="418"/>
                    <a:pt x="428" y="418"/>
                    <a:pt x="428" y="418"/>
                  </a:cubicBezTo>
                  <a:cubicBezTo>
                    <a:pt x="387" y="396"/>
                    <a:pt x="387" y="396"/>
                    <a:pt x="387" y="396"/>
                  </a:cubicBezTo>
                  <a:cubicBezTo>
                    <a:pt x="372" y="399"/>
                    <a:pt x="357" y="403"/>
                    <a:pt x="342" y="403"/>
                  </a:cubicBezTo>
                  <a:cubicBezTo>
                    <a:pt x="270" y="403"/>
                    <a:pt x="214" y="354"/>
                    <a:pt x="214" y="294"/>
                  </a:cubicBezTo>
                  <a:cubicBezTo>
                    <a:pt x="214" y="234"/>
                    <a:pt x="270" y="185"/>
                    <a:pt x="342" y="185"/>
                  </a:cubicBezTo>
                  <a:cubicBezTo>
                    <a:pt x="410" y="185"/>
                    <a:pt x="470" y="234"/>
                    <a:pt x="470" y="294"/>
                  </a:cubicBezTo>
                  <a:cubicBezTo>
                    <a:pt x="470" y="328"/>
                    <a:pt x="447" y="358"/>
                    <a:pt x="417" y="381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7" name="Freeform 59"/>
            <p:cNvSpPr>
              <a:spLocks/>
            </p:cNvSpPr>
            <p:nvPr/>
          </p:nvSpPr>
          <p:spPr bwMode="auto">
            <a:xfrm>
              <a:off x="6635808" y="5087745"/>
              <a:ext cx="36831" cy="32227"/>
            </a:xfrm>
            <a:custGeom>
              <a:avLst/>
              <a:gdLst>
                <a:gd name="T0" fmla="*/ 15 w 34"/>
                <a:gd name="T1" fmla="*/ 0 h 30"/>
                <a:gd name="T2" fmla="*/ 0 w 34"/>
                <a:gd name="T3" fmla="*/ 15 h 30"/>
                <a:gd name="T4" fmla="*/ 15 w 34"/>
                <a:gd name="T5" fmla="*/ 30 h 30"/>
                <a:gd name="T6" fmla="*/ 34 w 34"/>
                <a:gd name="T7" fmla="*/ 15 h 30"/>
                <a:gd name="T8" fmla="*/ 15 w 34"/>
                <a:gd name="T9" fmla="*/ 0 h 30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34" h="30">
                  <a:moveTo>
                    <a:pt x="15" y="0"/>
                  </a:moveTo>
                  <a:cubicBezTo>
                    <a:pt x="8" y="0"/>
                    <a:pt x="0" y="8"/>
                    <a:pt x="0" y="15"/>
                  </a:cubicBezTo>
                  <a:cubicBezTo>
                    <a:pt x="0" y="23"/>
                    <a:pt x="8" y="30"/>
                    <a:pt x="15" y="30"/>
                  </a:cubicBezTo>
                  <a:cubicBezTo>
                    <a:pt x="27" y="30"/>
                    <a:pt x="34" y="23"/>
                    <a:pt x="34" y="15"/>
                  </a:cubicBezTo>
                  <a:cubicBezTo>
                    <a:pt x="34" y="8"/>
                    <a:pt x="27" y="0"/>
                    <a:pt x="15" y="0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48" name="Oval 60"/>
            <p:cNvSpPr>
              <a:spLocks noChangeArrowheads="1"/>
            </p:cNvSpPr>
            <p:nvPr/>
          </p:nvSpPr>
          <p:spPr bwMode="auto">
            <a:xfrm>
              <a:off x="6479275" y="4965741"/>
              <a:ext cx="46039" cy="41435"/>
            </a:xfrm>
            <a:prstGeom prst="ellipse">
              <a:avLst/>
            </a:pr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grpSp>
        <p:nvGrpSpPr>
          <p:cNvPr id="49" name="组合 48"/>
          <p:cNvGrpSpPr/>
          <p:nvPr/>
        </p:nvGrpSpPr>
        <p:grpSpPr>
          <a:xfrm>
            <a:off x="13242502" y="4147714"/>
            <a:ext cx="2785216" cy="2785216"/>
            <a:chOff x="8951572" y="4811511"/>
            <a:chExt cx="566280" cy="566280"/>
          </a:xfrm>
          <a:solidFill>
            <a:srgbClr val="000000"/>
          </a:solidFill>
        </p:grpSpPr>
        <p:sp>
          <p:nvSpPr>
            <p:cNvPr id="50" name="Freeform 50"/>
            <p:cNvSpPr>
              <a:spLocks noEditPoints="1"/>
            </p:cNvSpPr>
            <p:nvPr/>
          </p:nvSpPr>
          <p:spPr bwMode="auto">
            <a:xfrm>
              <a:off x="9034442" y="5060121"/>
              <a:ext cx="290046" cy="195665"/>
            </a:xfrm>
            <a:custGeom>
              <a:avLst/>
              <a:gdLst>
                <a:gd name="T0" fmla="*/ 129 w 258"/>
                <a:gd name="T1" fmla="*/ 3 h 175"/>
                <a:gd name="T2" fmla="*/ 0 w 258"/>
                <a:gd name="T3" fmla="*/ 92 h 175"/>
                <a:gd name="T4" fmla="*/ 129 w 258"/>
                <a:gd name="T5" fmla="*/ 172 h 175"/>
                <a:gd name="T6" fmla="*/ 258 w 258"/>
                <a:gd name="T7" fmla="*/ 76 h 175"/>
                <a:gd name="T8" fmla="*/ 129 w 258"/>
                <a:gd name="T9" fmla="*/ 3 h 175"/>
                <a:gd name="T10" fmla="*/ 177 w 258"/>
                <a:gd name="T11" fmla="*/ 123 h 175"/>
                <a:gd name="T12" fmla="*/ 70 w 258"/>
                <a:gd name="T13" fmla="*/ 142 h 175"/>
                <a:gd name="T14" fmla="*/ 51 w 258"/>
                <a:gd name="T15" fmla="*/ 110 h 175"/>
                <a:gd name="T16" fmla="*/ 115 w 258"/>
                <a:gd name="T17" fmla="*/ 34 h 175"/>
                <a:gd name="T18" fmla="*/ 177 w 258"/>
                <a:gd name="T19" fmla="*/ 123 h 17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</a:cxnLst>
              <a:rect l="0" t="0" r="r" b="b"/>
              <a:pathLst>
                <a:path w="258" h="175">
                  <a:moveTo>
                    <a:pt x="129" y="3"/>
                  </a:moveTo>
                  <a:cubicBezTo>
                    <a:pt x="58" y="6"/>
                    <a:pt x="0" y="44"/>
                    <a:pt x="0" y="92"/>
                  </a:cubicBezTo>
                  <a:cubicBezTo>
                    <a:pt x="0" y="139"/>
                    <a:pt x="58" y="175"/>
                    <a:pt x="129" y="172"/>
                  </a:cubicBezTo>
                  <a:cubicBezTo>
                    <a:pt x="200" y="169"/>
                    <a:pt x="258" y="124"/>
                    <a:pt x="258" y="76"/>
                  </a:cubicBezTo>
                  <a:cubicBezTo>
                    <a:pt x="258" y="29"/>
                    <a:pt x="200" y="0"/>
                    <a:pt x="129" y="3"/>
                  </a:cubicBezTo>
                  <a:close/>
                  <a:moveTo>
                    <a:pt x="177" y="123"/>
                  </a:moveTo>
                  <a:cubicBezTo>
                    <a:pt x="155" y="151"/>
                    <a:pt x="112" y="165"/>
                    <a:pt x="70" y="142"/>
                  </a:cubicBezTo>
                  <a:cubicBezTo>
                    <a:pt x="50" y="131"/>
                    <a:pt x="51" y="110"/>
                    <a:pt x="51" y="110"/>
                  </a:cubicBezTo>
                  <a:cubicBezTo>
                    <a:pt x="51" y="110"/>
                    <a:pt x="43" y="43"/>
                    <a:pt x="115" y="34"/>
                  </a:cubicBezTo>
                  <a:cubicBezTo>
                    <a:pt x="186" y="26"/>
                    <a:pt x="199" y="94"/>
                    <a:pt x="177" y="123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1" name="Freeform 51"/>
            <p:cNvSpPr>
              <a:spLocks/>
            </p:cNvSpPr>
            <p:nvPr/>
          </p:nvSpPr>
          <p:spPr bwMode="auto">
            <a:xfrm>
              <a:off x="9174861" y="5142992"/>
              <a:ext cx="23020" cy="23020"/>
            </a:xfrm>
            <a:custGeom>
              <a:avLst/>
              <a:gdLst>
                <a:gd name="T0" fmla="*/ 5 w 21"/>
                <a:gd name="T1" fmla="*/ 4 h 22"/>
                <a:gd name="T2" fmla="*/ 2 w 21"/>
                <a:gd name="T3" fmla="*/ 17 h 22"/>
                <a:gd name="T4" fmla="*/ 15 w 21"/>
                <a:gd name="T5" fmla="*/ 18 h 22"/>
                <a:gd name="T6" fmla="*/ 18 w 21"/>
                <a:gd name="T7" fmla="*/ 5 h 22"/>
                <a:gd name="T8" fmla="*/ 5 w 21"/>
                <a:gd name="T9" fmla="*/ 4 h 22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21" h="22">
                  <a:moveTo>
                    <a:pt x="5" y="4"/>
                  </a:moveTo>
                  <a:cubicBezTo>
                    <a:pt x="1" y="7"/>
                    <a:pt x="0" y="13"/>
                    <a:pt x="2" y="17"/>
                  </a:cubicBezTo>
                  <a:cubicBezTo>
                    <a:pt x="5" y="21"/>
                    <a:pt x="10" y="22"/>
                    <a:pt x="15" y="18"/>
                  </a:cubicBezTo>
                  <a:cubicBezTo>
                    <a:pt x="19" y="15"/>
                    <a:pt x="21" y="9"/>
                    <a:pt x="18" y="5"/>
                  </a:cubicBezTo>
                  <a:cubicBezTo>
                    <a:pt x="16" y="1"/>
                    <a:pt x="11" y="0"/>
                    <a:pt x="5" y="4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2" name="Freeform 52"/>
            <p:cNvSpPr>
              <a:spLocks/>
            </p:cNvSpPr>
            <p:nvPr/>
          </p:nvSpPr>
          <p:spPr bwMode="auto">
            <a:xfrm>
              <a:off x="9115009" y="5154501"/>
              <a:ext cx="55247" cy="50643"/>
            </a:xfrm>
            <a:custGeom>
              <a:avLst/>
              <a:gdLst>
                <a:gd name="T0" fmla="*/ 23 w 49"/>
                <a:gd name="T1" fmla="*/ 2 h 45"/>
                <a:gd name="T2" fmla="*/ 0 w 49"/>
                <a:gd name="T3" fmla="*/ 26 h 45"/>
                <a:gd name="T4" fmla="*/ 24 w 49"/>
                <a:gd name="T5" fmla="*/ 43 h 45"/>
                <a:gd name="T6" fmla="*/ 49 w 49"/>
                <a:gd name="T7" fmla="*/ 20 h 45"/>
                <a:gd name="T8" fmla="*/ 23 w 49"/>
                <a:gd name="T9" fmla="*/ 2 h 45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</a:cxnLst>
              <a:rect l="0" t="0" r="r" b="b"/>
              <a:pathLst>
                <a:path w="49" h="45">
                  <a:moveTo>
                    <a:pt x="23" y="2"/>
                  </a:moveTo>
                  <a:cubicBezTo>
                    <a:pt x="10" y="3"/>
                    <a:pt x="0" y="15"/>
                    <a:pt x="0" y="26"/>
                  </a:cubicBezTo>
                  <a:cubicBezTo>
                    <a:pt x="0" y="37"/>
                    <a:pt x="11" y="45"/>
                    <a:pt x="24" y="43"/>
                  </a:cubicBezTo>
                  <a:cubicBezTo>
                    <a:pt x="38" y="42"/>
                    <a:pt x="49" y="32"/>
                    <a:pt x="49" y="20"/>
                  </a:cubicBezTo>
                  <a:cubicBezTo>
                    <a:pt x="49" y="9"/>
                    <a:pt x="39" y="0"/>
                    <a:pt x="23" y="2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3" name="Freeform 53"/>
            <p:cNvSpPr>
              <a:spLocks noEditPoints="1"/>
            </p:cNvSpPr>
            <p:nvPr/>
          </p:nvSpPr>
          <p:spPr bwMode="auto">
            <a:xfrm>
              <a:off x="8951572" y="4811511"/>
              <a:ext cx="566280" cy="566280"/>
            </a:xfrm>
            <a:custGeom>
              <a:avLst/>
              <a:gdLst>
                <a:gd name="T0" fmla="*/ 504 w 504"/>
                <a:gd name="T1" fmla="*/ 77 h 504"/>
                <a:gd name="T2" fmla="*/ 427 w 504"/>
                <a:gd name="T3" fmla="*/ 0 h 504"/>
                <a:gd name="T4" fmla="*/ 77 w 504"/>
                <a:gd name="T5" fmla="*/ 0 h 504"/>
                <a:gd name="T6" fmla="*/ 0 w 504"/>
                <a:gd name="T7" fmla="*/ 77 h 504"/>
                <a:gd name="T8" fmla="*/ 0 w 504"/>
                <a:gd name="T9" fmla="*/ 427 h 504"/>
                <a:gd name="T10" fmla="*/ 77 w 504"/>
                <a:gd name="T11" fmla="*/ 504 h 504"/>
                <a:gd name="T12" fmla="*/ 427 w 504"/>
                <a:gd name="T13" fmla="*/ 504 h 504"/>
                <a:gd name="T14" fmla="*/ 504 w 504"/>
                <a:gd name="T15" fmla="*/ 427 h 504"/>
                <a:gd name="T16" fmla="*/ 504 w 504"/>
                <a:gd name="T17" fmla="*/ 77 h 504"/>
                <a:gd name="T18" fmla="*/ 394 w 504"/>
                <a:gd name="T19" fmla="*/ 328 h 504"/>
                <a:gd name="T20" fmla="*/ 196 w 504"/>
                <a:gd name="T21" fmla="*/ 415 h 504"/>
                <a:gd name="T22" fmla="*/ 32 w 504"/>
                <a:gd name="T23" fmla="*/ 305 h 504"/>
                <a:gd name="T24" fmla="*/ 63 w 504"/>
                <a:gd name="T25" fmla="*/ 219 h 504"/>
                <a:gd name="T26" fmla="*/ 176 w 504"/>
                <a:gd name="T27" fmla="*/ 125 h 504"/>
                <a:gd name="T28" fmla="*/ 244 w 504"/>
                <a:gd name="T29" fmla="*/ 160 h 504"/>
                <a:gd name="T30" fmla="*/ 257 w 504"/>
                <a:gd name="T31" fmla="*/ 181 h 504"/>
                <a:gd name="T32" fmla="*/ 341 w 504"/>
                <a:gd name="T33" fmla="*/ 178 h 504"/>
                <a:gd name="T34" fmla="*/ 345 w 504"/>
                <a:gd name="T35" fmla="*/ 225 h 504"/>
                <a:gd name="T36" fmla="*/ 353 w 504"/>
                <a:gd name="T37" fmla="*/ 237 h 504"/>
                <a:gd name="T38" fmla="*/ 394 w 504"/>
                <a:gd name="T39" fmla="*/ 328 h 504"/>
                <a:gd name="T40" fmla="*/ 335 w 504"/>
                <a:gd name="T41" fmla="*/ 156 h 504"/>
                <a:gd name="T42" fmla="*/ 324 w 504"/>
                <a:gd name="T43" fmla="*/ 144 h 504"/>
                <a:gd name="T44" fmla="*/ 335 w 504"/>
                <a:gd name="T45" fmla="*/ 132 h 504"/>
                <a:gd name="T46" fmla="*/ 400 w 504"/>
                <a:gd name="T47" fmla="*/ 197 h 504"/>
                <a:gd name="T48" fmla="*/ 400 w 504"/>
                <a:gd name="T49" fmla="*/ 199 h 504"/>
                <a:gd name="T50" fmla="*/ 388 w 504"/>
                <a:gd name="T51" fmla="*/ 208 h 504"/>
                <a:gd name="T52" fmla="*/ 376 w 504"/>
                <a:gd name="T53" fmla="*/ 197 h 504"/>
                <a:gd name="T54" fmla="*/ 335 w 504"/>
                <a:gd name="T55" fmla="*/ 156 h 504"/>
                <a:gd name="T56" fmla="*/ 459 w 504"/>
                <a:gd name="T57" fmla="*/ 228 h 504"/>
                <a:gd name="T58" fmla="*/ 459 w 504"/>
                <a:gd name="T59" fmla="*/ 228 h 504"/>
                <a:gd name="T60" fmla="*/ 443 w 504"/>
                <a:gd name="T61" fmla="*/ 238 h 504"/>
                <a:gd name="T62" fmla="*/ 426 w 504"/>
                <a:gd name="T63" fmla="*/ 220 h 504"/>
                <a:gd name="T64" fmla="*/ 429 w 504"/>
                <a:gd name="T65" fmla="*/ 202 h 504"/>
                <a:gd name="T66" fmla="*/ 424 w 504"/>
                <a:gd name="T67" fmla="*/ 145 h 504"/>
                <a:gd name="T68" fmla="*/ 339 w 504"/>
                <a:gd name="T69" fmla="*/ 103 h 504"/>
                <a:gd name="T70" fmla="*/ 324 w 504"/>
                <a:gd name="T71" fmla="*/ 106 h 504"/>
                <a:gd name="T72" fmla="*/ 307 w 504"/>
                <a:gd name="T73" fmla="*/ 89 h 504"/>
                <a:gd name="T74" fmla="*/ 319 w 504"/>
                <a:gd name="T75" fmla="*/ 73 h 504"/>
                <a:gd name="T76" fmla="*/ 319 w 504"/>
                <a:gd name="T77" fmla="*/ 72 h 504"/>
                <a:gd name="T78" fmla="*/ 321 w 504"/>
                <a:gd name="T79" fmla="*/ 72 h 504"/>
                <a:gd name="T80" fmla="*/ 380 w 504"/>
                <a:gd name="T81" fmla="*/ 76 h 504"/>
                <a:gd name="T82" fmla="*/ 459 w 504"/>
                <a:gd name="T83" fmla="*/ 228 h 504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  <a:cxn ang="0">
                  <a:pos x="T50" y="T51"/>
                </a:cxn>
                <a:cxn ang="0">
                  <a:pos x="T52" y="T53"/>
                </a:cxn>
                <a:cxn ang="0">
                  <a:pos x="T54" y="T55"/>
                </a:cxn>
                <a:cxn ang="0">
                  <a:pos x="T56" y="T57"/>
                </a:cxn>
                <a:cxn ang="0">
                  <a:pos x="T58" y="T59"/>
                </a:cxn>
                <a:cxn ang="0">
                  <a:pos x="T60" y="T61"/>
                </a:cxn>
                <a:cxn ang="0">
                  <a:pos x="T62" y="T63"/>
                </a:cxn>
                <a:cxn ang="0">
                  <a:pos x="T64" y="T65"/>
                </a:cxn>
                <a:cxn ang="0">
                  <a:pos x="T66" y="T67"/>
                </a:cxn>
                <a:cxn ang="0">
                  <a:pos x="T68" y="T69"/>
                </a:cxn>
                <a:cxn ang="0">
                  <a:pos x="T70" y="T71"/>
                </a:cxn>
                <a:cxn ang="0">
                  <a:pos x="T72" y="T73"/>
                </a:cxn>
                <a:cxn ang="0">
                  <a:pos x="T74" y="T75"/>
                </a:cxn>
                <a:cxn ang="0">
                  <a:pos x="T76" y="T77"/>
                </a:cxn>
                <a:cxn ang="0">
                  <a:pos x="T78" y="T79"/>
                </a:cxn>
                <a:cxn ang="0">
                  <a:pos x="T80" y="T81"/>
                </a:cxn>
                <a:cxn ang="0">
                  <a:pos x="T82" y="T83"/>
                </a:cxn>
              </a:cxnLst>
              <a:rect l="0" t="0" r="r" b="b"/>
              <a:pathLst>
                <a:path w="504" h="504">
                  <a:moveTo>
                    <a:pt x="504" y="77"/>
                  </a:moveTo>
                  <a:cubicBezTo>
                    <a:pt x="504" y="34"/>
                    <a:pt x="470" y="0"/>
                    <a:pt x="427" y="0"/>
                  </a:cubicBezTo>
                  <a:cubicBezTo>
                    <a:pt x="77" y="0"/>
                    <a:pt x="77" y="0"/>
                    <a:pt x="77" y="0"/>
                  </a:cubicBezTo>
                  <a:cubicBezTo>
                    <a:pt x="34" y="0"/>
                    <a:pt x="0" y="34"/>
                    <a:pt x="0" y="77"/>
                  </a:cubicBezTo>
                  <a:cubicBezTo>
                    <a:pt x="0" y="427"/>
                    <a:pt x="0" y="427"/>
                    <a:pt x="0" y="427"/>
                  </a:cubicBezTo>
                  <a:cubicBezTo>
                    <a:pt x="0" y="470"/>
                    <a:pt x="34" y="504"/>
                    <a:pt x="77" y="504"/>
                  </a:cubicBezTo>
                  <a:cubicBezTo>
                    <a:pt x="427" y="504"/>
                    <a:pt x="427" y="504"/>
                    <a:pt x="427" y="504"/>
                  </a:cubicBezTo>
                  <a:cubicBezTo>
                    <a:pt x="470" y="504"/>
                    <a:pt x="504" y="470"/>
                    <a:pt x="504" y="427"/>
                  </a:cubicBezTo>
                  <a:lnTo>
                    <a:pt x="504" y="77"/>
                  </a:lnTo>
                  <a:close/>
                  <a:moveTo>
                    <a:pt x="394" y="328"/>
                  </a:moveTo>
                  <a:cubicBezTo>
                    <a:pt x="365" y="390"/>
                    <a:pt x="268" y="421"/>
                    <a:pt x="196" y="415"/>
                  </a:cubicBezTo>
                  <a:cubicBezTo>
                    <a:pt x="128" y="410"/>
                    <a:pt x="41" y="387"/>
                    <a:pt x="32" y="305"/>
                  </a:cubicBezTo>
                  <a:cubicBezTo>
                    <a:pt x="32" y="305"/>
                    <a:pt x="27" y="267"/>
                    <a:pt x="63" y="219"/>
                  </a:cubicBezTo>
                  <a:cubicBezTo>
                    <a:pt x="63" y="219"/>
                    <a:pt x="115" y="146"/>
                    <a:pt x="176" y="125"/>
                  </a:cubicBezTo>
                  <a:cubicBezTo>
                    <a:pt x="237" y="105"/>
                    <a:pt x="244" y="140"/>
                    <a:pt x="244" y="160"/>
                  </a:cubicBezTo>
                  <a:cubicBezTo>
                    <a:pt x="240" y="178"/>
                    <a:pt x="234" y="188"/>
                    <a:pt x="257" y="181"/>
                  </a:cubicBezTo>
                  <a:cubicBezTo>
                    <a:pt x="257" y="181"/>
                    <a:pt x="317" y="153"/>
                    <a:pt x="341" y="178"/>
                  </a:cubicBezTo>
                  <a:cubicBezTo>
                    <a:pt x="361" y="198"/>
                    <a:pt x="345" y="225"/>
                    <a:pt x="345" y="225"/>
                  </a:cubicBezTo>
                  <a:cubicBezTo>
                    <a:pt x="345" y="225"/>
                    <a:pt x="336" y="234"/>
                    <a:pt x="353" y="237"/>
                  </a:cubicBezTo>
                  <a:cubicBezTo>
                    <a:pt x="370" y="241"/>
                    <a:pt x="424" y="266"/>
                    <a:pt x="394" y="328"/>
                  </a:cubicBezTo>
                  <a:close/>
                  <a:moveTo>
                    <a:pt x="335" y="156"/>
                  </a:moveTo>
                  <a:cubicBezTo>
                    <a:pt x="329" y="156"/>
                    <a:pt x="324" y="150"/>
                    <a:pt x="324" y="144"/>
                  </a:cubicBezTo>
                  <a:cubicBezTo>
                    <a:pt x="324" y="137"/>
                    <a:pt x="329" y="132"/>
                    <a:pt x="335" y="132"/>
                  </a:cubicBezTo>
                  <a:cubicBezTo>
                    <a:pt x="335" y="132"/>
                    <a:pt x="409" y="119"/>
                    <a:pt x="400" y="197"/>
                  </a:cubicBezTo>
                  <a:cubicBezTo>
                    <a:pt x="400" y="198"/>
                    <a:pt x="400" y="198"/>
                    <a:pt x="400" y="199"/>
                  </a:cubicBezTo>
                  <a:cubicBezTo>
                    <a:pt x="399" y="204"/>
                    <a:pt x="394" y="208"/>
                    <a:pt x="388" y="208"/>
                  </a:cubicBezTo>
                  <a:cubicBezTo>
                    <a:pt x="382" y="208"/>
                    <a:pt x="376" y="203"/>
                    <a:pt x="376" y="197"/>
                  </a:cubicBezTo>
                  <a:cubicBezTo>
                    <a:pt x="376" y="197"/>
                    <a:pt x="388" y="144"/>
                    <a:pt x="335" y="156"/>
                  </a:cubicBezTo>
                  <a:close/>
                  <a:moveTo>
                    <a:pt x="459" y="228"/>
                  </a:moveTo>
                  <a:cubicBezTo>
                    <a:pt x="459" y="228"/>
                    <a:pt x="459" y="228"/>
                    <a:pt x="459" y="228"/>
                  </a:cubicBezTo>
                  <a:cubicBezTo>
                    <a:pt x="457" y="240"/>
                    <a:pt x="451" y="238"/>
                    <a:pt x="443" y="238"/>
                  </a:cubicBezTo>
                  <a:cubicBezTo>
                    <a:pt x="433" y="238"/>
                    <a:pt x="426" y="229"/>
                    <a:pt x="426" y="220"/>
                  </a:cubicBezTo>
                  <a:cubicBezTo>
                    <a:pt x="426" y="212"/>
                    <a:pt x="429" y="202"/>
                    <a:pt x="429" y="202"/>
                  </a:cubicBezTo>
                  <a:cubicBezTo>
                    <a:pt x="430" y="199"/>
                    <a:pt x="438" y="177"/>
                    <a:pt x="424" y="145"/>
                  </a:cubicBezTo>
                  <a:cubicBezTo>
                    <a:pt x="398" y="101"/>
                    <a:pt x="345" y="100"/>
                    <a:pt x="339" y="103"/>
                  </a:cubicBezTo>
                  <a:cubicBezTo>
                    <a:pt x="333" y="105"/>
                    <a:pt x="324" y="106"/>
                    <a:pt x="324" y="106"/>
                  </a:cubicBezTo>
                  <a:cubicBezTo>
                    <a:pt x="314" y="106"/>
                    <a:pt x="307" y="99"/>
                    <a:pt x="307" y="89"/>
                  </a:cubicBezTo>
                  <a:cubicBezTo>
                    <a:pt x="307" y="81"/>
                    <a:pt x="312" y="75"/>
                    <a:pt x="319" y="73"/>
                  </a:cubicBezTo>
                  <a:cubicBezTo>
                    <a:pt x="319" y="73"/>
                    <a:pt x="319" y="72"/>
                    <a:pt x="319" y="72"/>
                  </a:cubicBezTo>
                  <a:cubicBezTo>
                    <a:pt x="320" y="72"/>
                    <a:pt x="321" y="72"/>
                    <a:pt x="321" y="72"/>
                  </a:cubicBezTo>
                  <a:cubicBezTo>
                    <a:pt x="328" y="70"/>
                    <a:pt x="354" y="70"/>
                    <a:pt x="380" y="76"/>
                  </a:cubicBezTo>
                  <a:cubicBezTo>
                    <a:pt x="425" y="86"/>
                    <a:pt x="487" y="136"/>
                    <a:pt x="459" y="228"/>
                  </a:cubicBezTo>
                  <a:close/>
                </a:path>
              </a:pathLst>
            </a:custGeom>
            <a:grpFill/>
            <a:ln>
              <a:noFill/>
            </a:ln>
            <a:extLst/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1" name="TextBox 20"/>
          <p:cNvSpPr txBox="1"/>
          <p:nvPr/>
        </p:nvSpPr>
        <p:spPr>
          <a:xfrm>
            <a:off x="5530934" y="8154433"/>
            <a:ext cx="13323721" cy="14056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267" dirty="0">
                <a:latin typeface="+mn-ea"/>
                <a:cs typeface="Open Sans" pitchFamily="34" charset="0"/>
              </a:rPr>
              <a:t>此处添加详细文本描述，建议与标题相关并符合整体语言风格，语言描述尽量简洁生动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8" name="TextBox 27"/>
          <p:cNvSpPr txBox="1"/>
          <p:nvPr/>
        </p:nvSpPr>
        <p:spPr>
          <a:xfrm>
            <a:off x="4346998" y="10030179"/>
            <a:ext cx="4311657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123</a:t>
            </a:r>
            <a:r>
              <a:rPr lang="en-US" altLang="zh-CN" sz="4267" dirty="0">
                <a:latin typeface="+mn-ea"/>
                <a:cs typeface="Open Sans" pitchFamily="34" charset="0"/>
              </a:rPr>
              <a:t>-123-123</a:t>
            </a:r>
            <a:endParaRPr lang="en-US" sz="4267" dirty="0">
              <a:latin typeface="+mn-ea"/>
              <a:cs typeface="Open Sans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9842596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@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企业邮箱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31" name="TextBox 30"/>
          <p:cNvSpPr txBox="1"/>
          <p:nvPr/>
        </p:nvSpPr>
        <p:spPr>
          <a:xfrm>
            <a:off x="16398433" y="10047850"/>
            <a:ext cx="5725311" cy="7489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267" dirty="0">
                <a:latin typeface="+mn-ea"/>
                <a:cs typeface="Open Sans" pitchFamily="34" charset="0"/>
              </a:rPr>
              <a:t>www.</a:t>
            </a:r>
            <a:r>
              <a:rPr lang="zh-CN" altLang="en-US" sz="4267" dirty="0">
                <a:latin typeface="+mn-ea"/>
                <a:cs typeface="Open Sans" pitchFamily="34" charset="0"/>
              </a:rPr>
              <a:t>企业网址</a:t>
            </a:r>
            <a:r>
              <a:rPr lang="en-US" sz="4267" dirty="0">
                <a:latin typeface="+mn-ea"/>
                <a:cs typeface="Open Sans" pitchFamily="34" charset="0"/>
              </a:rPr>
              <a:t>.com</a:t>
            </a:r>
          </a:p>
        </p:txBody>
      </p:sp>
      <p:sp>
        <p:nvSpPr>
          <p:cNvPr id="55" name="Freeform 87"/>
          <p:cNvSpPr>
            <a:spLocks noEditPoints="1"/>
          </p:cNvSpPr>
          <p:nvPr/>
        </p:nvSpPr>
        <p:spPr bwMode="auto">
          <a:xfrm>
            <a:off x="3751966" y="9958625"/>
            <a:ext cx="533435" cy="1049935"/>
          </a:xfrm>
          <a:custGeom>
            <a:avLst/>
            <a:gdLst>
              <a:gd name="T0" fmla="*/ 73 w 87"/>
              <a:gd name="T1" fmla="*/ 0 h 171"/>
              <a:gd name="T2" fmla="*/ 13 w 87"/>
              <a:gd name="T3" fmla="*/ 0 h 171"/>
              <a:gd name="T4" fmla="*/ 0 w 87"/>
              <a:gd name="T5" fmla="*/ 13 h 171"/>
              <a:gd name="T6" fmla="*/ 0 w 87"/>
              <a:gd name="T7" fmla="*/ 158 h 171"/>
              <a:gd name="T8" fmla="*/ 13 w 87"/>
              <a:gd name="T9" fmla="*/ 171 h 171"/>
              <a:gd name="T10" fmla="*/ 73 w 87"/>
              <a:gd name="T11" fmla="*/ 171 h 171"/>
              <a:gd name="T12" fmla="*/ 87 w 87"/>
              <a:gd name="T13" fmla="*/ 158 h 171"/>
              <a:gd name="T14" fmla="*/ 87 w 87"/>
              <a:gd name="T15" fmla="*/ 13 h 171"/>
              <a:gd name="T16" fmla="*/ 73 w 87"/>
              <a:gd name="T17" fmla="*/ 0 h 171"/>
              <a:gd name="T18" fmla="*/ 32 w 87"/>
              <a:gd name="T19" fmla="*/ 10 h 171"/>
              <a:gd name="T20" fmla="*/ 55 w 87"/>
              <a:gd name="T21" fmla="*/ 10 h 171"/>
              <a:gd name="T22" fmla="*/ 56 w 87"/>
              <a:gd name="T23" fmla="*/ 11 h 171"/>
              <a:gd name="T24" fmla="*/ 55 w 87"/>
              <a:gd name="T25" fmla="*/ 12 h 171"/>
              <a:gd name="T26" fmla="*/ 32 w 87"/>
              <a:gd name="T27" fmla="*/ 12 h 171"/>
              <a:gd name="T28" fmla="*/ 31 w 87"/>
              <a:gd name="T29" fmla="*/ 11 h 171"/>
              <a:gd name="T30" fmla="*/ 32 w 87"/>
              <a:gd name="T31" fmla="*/ 10 h 171"/>
              <a:gd name="T32" fmla="*/ 43 w 87"/>
              <a:gd name="T33" fmla="*/ 162 h 171"/>
              <a:gd name="T34" fmla="*/ 36 w 87"/>
              <a:gd name="T35" fmla="*/ 154 h 171"/>
              <a:gd name="T36" fmla="*/ 43 w 87"/>
              <a:gd name="T37" fmla="*/ 146 h 171"/>
              <a:gd name="T38" fmla="*/ 51 w 87"/>
              <a:gd name="T39" fmla="*/ 154 h 171"/>
              <a:gd name="T40" fmla="*/ 43 w 87"/>
              <a:gd name="T41" fmla="*/ 162 h 171"/>
              <a:gd name="T42" fmla="*/ 81 w 87"/>
              <a:gd name="T43" fmla="*/ 138 h 171"/>
              <a:gd name="T44" fmla="*/ 5 w 87"/>
              <a:gd name="T45" fmla="*/ 138 h 171"/>
              <a:gd name="T46" fmla="*/ 5 w 87"/>
              <a:gd name="T47" fmla="*/ 26 h 171"/>
              <a:gd name="T48" fmla="*/ 81 w 87"/>
              <a:gd name="T49" fmla="*/ 26 h 171"/>
              <a:gd name="T50" fmla="*/ 81 w 87"/>
              <a:gd name="T51" fmla="*/ 138 h 171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</a:cxnLst>
            <a:rect l="0" t="0" r="r" b="b"/>
            <a:pathLst>
              <a:path w="87" h="171">
                <a:moveTo>
                  <a:pt x="73" y="0"/>
                </a:moveTo>
                <a:cubicBezTo>
                  <a:pt x="13" y="0"/>
                  <a:pt x="13" y="0"/>
                  <a:pt x="13" y="0"/>
                </a:cubicBezTo>
                <a:cubicBezTo>
                  <a:pt x="6" y="0"/>
                  <a:pt x="0" y="6"/>
                  <a:pt x="0" y="13"/>
                </a:cubicBezTo>
                <a:cubicBezTo>
                  <a:pt x="0" y="158"/>
                  <a:pt x="0" y="158"/>
                  <a:pt x="0" y="158"/>
                </a:cubicBezTo>
                <a:cubicBezTo>
                  <a:pt x="0" y="165"/>
                  <a:pt x="6" y="171"/>
                  <a:pt x="13" y="171"/>
                </a:cubicBezTo>
                <a:cubicBezTo>
                  <a:pt x="73" y="171"/>
                  <a:pt x="73" y="171"/>
                  <a:pt x="73" y="171"/>
                </a:cubicBezTo>
                <a:cubicBezTo>
                  <a:pt x="81" y="171"/>
                  <a:pt x="87" y="165"/>
                  <a:pt x="87" y="158"/>
                </a:cubicBezTo>
                <a:cubicBezTo>
                  <a:pt x="87" y="13"/>
                  <a:pt x="87" y="13"/>
                  <a:pt x="87" y="13"/>
                </a:cubicBezTo>
                <a:cubicBezTo>
                  <a:pt x="87" y="6"/>
                  <a:pt x="81" y="0"/>
                  <a:pt x="73" y="0"/>
                </a:cubicBezTo>
                <a:close/>
                <a:moveTo>
                  <a:pt x="32" y="10"/>
                </a:moveTo>
                <a:cubicBezTo>
                  <a:pt x="55" y="10"/>
                  <a:pt x="55" y="10"/>
                  <a:pt x="55" y="10"/>
                </a:cubicBezTo>
                <a:cubicBezTo>
                  <a:pt x="55" y="10"/>
                  <a:pt x="56" y="11"/>
                  <a:pt x="56" y="11"/>
                </a:cubicBezTo>
                <a:cubicBezTo>
                  <a:pt x="56" y="12"/>
                  <a:pt x="55" y="12"/>
                  <a:pt x="55" y="12"/>
                </a:cubicBezTo>
                <a:cubicBezTo>
                  <a:pt x="32" y="12"/>
                  <a:pt x="32" y="12"/>
                  <a:pt x="32" y="12"/>
                </a:cubicBezTo>
                <a:cubicBezTo>
                  <a:pt x="31" y="12"/>
                  <a:pt x="31" y="12"/>
                  <a:pt x="31" y="11"/>
                </a:cubicBezTo>
                <a:cubicBezTo>
                  <a:pt x="31" y="11"/>
                  <a:pt x="31" y="10"/>
                  <a:pt x="32" y="10"/>
                </a:cubicBezTo>
                <a:close/>
                <a:moveTo>
                  <a:pt x="43" y="162"/>
                </a:moveTo>
                <a:cubicBezTo>
                  <a:pt x="39" y="162"/>
                  <a:pt x="36" y="158"/>
                  <a:pt x="36" y="154"/>
                </a:cubicBezTo>
                <a:cubicBezTo>
                  <a:pt x="36" y="150"/>
                  <a:pt x="39" y="146"/>
                  <a:pt x="43" y="146"/>
                </a:cubicBezTo>
                <a:cubicBezTo>
                  <a:pt x="47" y="146"/>
                  <a:pt x="51" y="150"/>
                  <a:pt x="51" y="154"/>
                </a:cubicBezTo>
                <a:cubicBezTo>
                  <a:pt x="51" y="158"/>
                  <a:pt x="47" y="162"/>
                  <a:pt x="43" y="162"/>
                </a:cubicBezTo>
                <a:close/>
                <a:moveTo>
                  <a:pt x="81" y="138"/>
                </a:moveTo>
                <a:cubicBezTo>
                  <a:pt x="5" y="138"/>
                  <a:pt x="5" y="138"/>
                  <a:pt x="5" y="138"/>
                </a:cubicBezTo>
                <a:cubicBezTo>
                  <a:pt x="5" y="26"/>
                  <a:pt x="5" y="26"/>
                  <a:pt x="5" y="26"/>
                </a:cubicBezTo>
                <a:cubicBezTo>
                  <a:pt x="81" y="26"/>
                  <a:pt x="81" y="26"/>
                  <a:pt x="81" y="26"/>
                </a:cubicBezTo>
                <a:lnTo>
                  <a:pt x="81" y="138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sp>
        <p:nvSpPr>
          <p:cNvPr id="56" name="Freeform 116"/>
          <p:cNvSpPr>
            <a:spLocks noEditPoints="1"/>
          </p:cNvSpPr>
          <p:nvPr/>
        </p:nvSpPr>
        <p:spPr bwMode="auto">
          <a:xfrm>
            <a:off x="15799007" y="10070818"/>
            <a:ext cx="935629" cy="825555"/>
          </a:xfrm>
          <a:custGeom>
            <a:avLst/>
            <a:gdLst>
              <a:gd name="T0" fmla="*/ 209 w 221"/>
              <a:gd name="T1" fmla="*/ 95 h 195"/>
              <a:gd name="T2" fmla="*/ 209 w 221"/>
              <a:gd name="T3" fmla="*/ 82 h 195"/>
              <a:gd name="T4" fmla="*/ 221 w 221"/>
              <a:gd name="T5" fmla="*/ 82 h 195"/>
              <a:gd name="T6" fmla="*/ 221 w 221"/>
              <a:gd name="T7" fmla="*/ 74 h 195"/>
              <a:gd name="T8" fmla="*/ 110 w 221"/>
              <a:gd name="T9" fmla="*/ 0 h 195"/>
              <a:gd name="T10" fmla="*/ 0 w 221"/>
              <a:gd name="T11" fmla="*/ 74 h 195"/>
              <a:gd name="T12" fmla="*/ 0 w 221"/>
              <a:gd name="T13" fmla="*/ 82 h 195"/>
              <a:gd name="T14" fmla="*/ 10 w 221"/>
              <a:gd name="T15" fmla="*/ 82 h 195"/>
              <a:gd name="T16" fmla="*/ 10 w 221"/>
              <a:gd name="T17" fmla="*/ 95 h 195"/>
              <a:gd name="T18" fmla="*/ 23 w 221"/>
              <a:gd name="T19" fmla="*/ 95 h 195"/>
              <a:gd name="T20" fmla="*/ 23 w 221"/>
              <a:gd name="T21" fmla="*/ 166 h 195"/>
              <a:gd name="T22" fmla="*/ 10 w 221"/>
              <a:gd name="T23" fmla="*/ 166 h 195"/>
              <a:gd name="T24" fmla="*/ 10 w 221"/>
              <a:gd name="T25" fmla="*/ 179 h 195"/>
              <a:gd name="T26" fmla="*/ 0 w 221"/>
              <a:gd name="T27" fmla="*/ 179 h 195"/>
              <a:gd name="T28" fmla="*/ 0 w 221"/>
              <a:gd name="T29" fmla="*/ 195 h 195"/>
              <a:gd name="T30" fmla="*/ 221 w 221"/>
              <a:gd name="T31" fmla="*/ 195 h 195"/>
              <a:gd name="T32" fmla="*/ 221 w 221"/>
              <a:gd name="T33" fmla="*/ 179 h 195"/>
              <a:gd name="T34" fmla="*/ 209 w 221"/>
              <a:gd name="T35" fmla="*/ 179 h 195"/>
              <a:gd name="T36" fmla="*/ 209 w 221"/>
              <a:gd name="T37" fmla="*/ 166 h 195"/>
              <a:gd name="T38" fmla="*/ 197 w 221"/>
              <a:gd name="T39" fmla="*/ 166 h 195"/>
              <a:gd name="T40" fmla="*/ 197 w 221"/>
              <a:gd name="T41" fmla="*/ 95 h 195"/>
              <a:gd name="T42" fmla="*/ 209 w 221"/>
              <a:gd name="T43" fmla="*/ 95 h 195"/>
              <a:gd name="T44" fmla="*/ 73 w 221"/>
              <a:gd name="T45" fmla="*/ 166 h 195"/>
              <a:gd name="T46" fmla="*/ 49 w 221"/>
              <a:gd name="T47" fmla="*/ 166 h 195"/>
              <a:gd name="T48" fmla="*/ 49 w 221"/>
              <a:gd name="T49" fmla="*/ 95 h 195"/>
              <a:gd name="T50" fmla="*/ 73 w 221"/>
              <a:gd name="T51" fmla="*/ 95 h 195"/>
              <a:gd name="T52" fmla="*/ 73 w 221"/>
              <a:gd name="T53" fmla="*/ 166 h 195"/>
              <a:gd name="T54" fmla="*/ 122 w 221"/>
              <a:gd name="T55" fmla="*/ 166 h 195"/>
              <a:gd name="T56" fmla="*/ 99 w 221"/>
              <a:gd name="T57" fmla="*/ 166 h 195"/>
              <a:gd name="T58" fmla="*/ 99 w 221"/>
              <a:gd name="T59" fmla="*/ 95 h 195"/>
              <a:gd name="T60" fmla="*/ 122 w 221"/>
              <a:gd name="T61" fmla="*/ 95 h 195"/>
              <a:gd name="T62" fmla="*/ 122 w 221"/>
              <a:gd name="T63" fmla="*/ 166 h 195"/>
              <a:gd name="T64" fmla="*/ 171 w 221"/>
              <a:gd name="T65" fmla="*/ 166 h 195"/>
              <a:gd name="T66" fmla="*/ 148 w 221"/>
              <a:gd name="T67" fmla="*/ 166 h 195"/>
              <a:gd name="T68" fmla="*/ 148 w 221"/>
              <a:gd name="T69" fmla="*/ 95 h 195"/>
              <a:gd name="T70" fmla="*/ 171 w 221"/>
              <a:gd name="T71" fmla="*/ 95 h 195"/>
              <a:gd name="T72" fmla="*/ 171 w 221"/>
              <a:gd name="T73" fmla="*/ 166 h 195"/>
            </a:gdLst>
            <a:ahLst/>
            <a:cxnLst>
              <a:cxn ang="0">
                <a:pos x="T0" y="T1"/>
              </a:cxn>
              <a:cxn ang="0">
                <a:pos x="T2" y="T3"/>
              </a:cxn>
              <a:cxn ang="0">
                <a:pos x="T4" y="T5"/>
              </a:cxn>
              <a:cxn ang="0">
                <a:pos x="T6" y="T7"/>
              </a:cxn>
              <a:cxn ang="0">
                <a:pos x="T8" y="T9"/>
              </a:cxn>
              <a:cxn ang="0">
                <a:pos x="T10" y="T11"/>
              </a:cxn>
              <a:cxn ang="0">
                <a:pos x="T12" y="T13"/>
              </a:cxn>
              <a:cxn ang="0">
                <a:pos x="T14" y="T15"/>
              </a:cxn>
              <a:cxn ang="0">
                <a:pos x="T16" y="T17"/>
              </a:cxn>
              <a:cxn ang="0">
                <a:pos x="T18" y="T19"/>
              </a:cxn>
              <a:cxn ang="0">
                <a:pos x="T20" y="T21"/>
              </a:cxn>
              <a:cxn ang="0">
                <a:pos x="T22" y="T23"/>
              </a:cxn>
              <a:cxn ang="0">
                <a:pos x="T24" y="T25"/>
              </a:cxn>
              <a:cxn ang="0">
                <a:pos x="T26" y="T27"/>
              </a:cxn>
              <a:cxn ang="0">
                <a:pos x="T28" y="T29"/>
              </a:cxn>
              <a:cxn ang="0">
                <a:pos x="T30" y="T31"/>
              </a:cxn>
              <a:cxn ang="0">
                <a:pos x="T32" y="T33"/>
              </a:cxn>
              <a:cxn ang="0">
                <a:pos x="T34" y="T35"/>
              </a:cxn>
              <a:cxn ang="0">
                <a:pos x="T36" y="T37"/>
              </a:cxn>
              <a:cxn ang="0">
                <a:pos x="T38" y="T39"/>
              </a:cxn>
              <a:cxn ang="0">
                <a:pos x="T40" y="T41"/>
              </a:cxn>
              <a:cxn ang="0">
                <a:pos x="T42" y="T43"/>
              </a:cxn>
              <a:cxn ang="0">
                <a:pos x="T44" y="T45"/>
              </a:cxn>
              <a:cxn ang="0">
                <a:pos x="T46" y="T47"/>
              </a:cxn>
              <a:cxn ang="0">
                <a:pos x="T48" y="T49"/>
              </a:cxn>
              <a:cxn ang="0">
                <a:pos x="T50" y="T51"/>
              </a:cxn>
              <a:cxn ang="0">
                <a:pos x="T52" y="T53"/>
              </a:cxn>
              <a:cxn ang="0">
                <a:pos x="T54" y="T55"/>
              </a:cxn>
              <a:cxn ang="0">
                <a:pos x="T56" y="T57"/>
              </a:cxn>
              <a:cxn ang="0">
                <a:pos x="T58" y="T59"/>
              </a:cxn>
              <a:cxn ang="0">
                <a:pos x="T60" y="T61"/>
              </a:cxn>
              <a:cxn ang="0">
                <a:pos x="T62" y="T63"/>
              </a:cxn>
              <a:cxn ang="0">
                <a:pos x="T64" y="T65"/>
              </a:cxn>
              <a:cxn ang="0">
                <a:pos x="T66" y="T67"/>
              </a:cxn>
              <a:cxn ang="0">
                <a:pos x="T68" y="T69"/>
              </a:cxn>
              <a:cxn ang="0">
                <a:pos x="T70" y="T71"/>
              </a:cxn>
              <a:cxn ang="0">
                <a:pos x="T72" y="T73"/>
              </a:cxn>
            </a:cxnLst>
            <a:rect l="0" t="0" r="r" b="b"/>
            <a:pathLst>
              <a:path w="221" h="195">
                <a:moveTo>
                  <a:pt x="209" y="95"/>
                </a:moveTo>
                <a:lnTo>
                  <a:pt x="209" y="82"/>
                </a:lnTo>
                <a:lnTo>
                  <a:pt x="221" y="82"/>
                </a:lnTo>
                <a:lnTo>
                  <a:pt x="221" y="74"/>
                </a:lnTo>
                <a:lnTo>
                  <a:pt x="110" y="0"/>
                </a:lnTo>
                <a:lnTo>
                  <a:pt x="0" y="74"/>
                </a:lnTo>
                <a:lnTo>
                  <a:pt x="0" y="82"/>
                </a:lnTo>
                <a:lnTo>
                  <a:pt x="10" y="82"/>
                </a:lnTo>
                <a:lnTo>
                  <a:pt x="10" y="95"/>
                </a:lnTo>
                <a:lnTo>
                  <a:pt x="23" y="95"/>
                </a:lnTo>
                <a:lnTo>
                  <a:pt x="23" y="166"/>
                </a:lnTo>
                <a:lnTo>
                  <a:pt x="10" y="166"/>
                </a:lnTo>
                <a:lnTo>
                  <a:pt x="10" y="179"/>
                </a:lnTo>
                <a:lnTo>
                  <a:pt x="0" y="179"/>
                </a:lnTo>
                <a:lnTo>
                  <a:pt x="0" y="195"/>
                </a:lnTo>
                <a:lnTo>
                  <a:pt x="221" y="195"/>
                </a:lnTo>
                <a:lnTo>
                  <a:pt x="221" y="179"/>
                </a:lnTo>
                <a:lnTo>
                  <a:pt x="209" y="179"/>
                </a:lnTo>
                <a:lnTo>
                  <a:pt x="209" y="166"/>
                </a:lnTo>
                <a:lnTo>
                  <a:pt x="197" y="166"/>
                </a:lnTo>
                <a:lnTo>
                  <a:pt x="197" y="95"/>
                </a:lnTo>
                <a:lnTo>
                  <a:pt x="209" y="95"/>
                </a:lnTo>
                <a:close/>
                <a:moveTo>
                  <a:pt x="73" y="166"/>
                </a:moveTo>
                <a:lnTo>
                  <a:pt x="49" y="166"/>
                </a:lnTo>
                <a:lnTo>
                  <a:pt x="49" y="95"/>
                </a:lnTo>
                <a:lnTo>
                  <a:pt x="73" y="95"/>
                </a:lnTo>
                <a:lnTo>
                  <a:pt x="73" y="166"/>
                </a:lnTo>
                <a:close/>
                <a:moveTo>
                  <a:pt x="122" y="166"/>
                </a:moveTo>
                <a:lnTo>
                  <a:pt x="99" y="166"/>
                </a:lnTo>
                <a:lnTo>
                  <a:pt x="99" y="95"/>
                </a:lnTo>
                <a:lnTo>
                  <a:pt x="122" y="95"/>
                </a:lnTo>
                <a:lnTo>
                  <a:pt x="122" y="166"/>
                </a:lnTo>
                <a:close/>
                <a:moveTo>
                  <a:pt x="171" y="166"/>
                </a:moveTo>
                <a:lnTo>
                  <a:pt x="148" y="166"/>
                </a:lnTo>
                <a:lnTo>
                  <a:pt x="148" y="95"/>
                </a:lnTo>
                <a:lnTo>
                  <a:pt x="171" y="95"/>
                </a:lnTo>
                <a:lnTo>
                  <a:pt x="171" y="166"/>
                </a:lnTo>
                <a:close/>
              </a:path>
            </a:pathLst>
          </a:custGeom>
          <a:solidFill>
            <a:srgbClr val="000000"/>
          </a:solidFill>
          <a:ln>
            <a:noFill/>
          </a:ln>
          <a:extLst/>
        </p:spPr>
        <p:txBody>
          <a:bodyPr vert="horz" wrap="square" lIns="243856" tIns="121928" rIns="243856" bIns="121928" numCol="1" anchor="t" anchorCtr="0" compatLnSpc="1">
            <a:prstTxWarp prst="textNoShape">
              <a:avLst/>
            </a:prstTxWarp>
          </a:bodyPr>
          <a:lstStyle/>
          <a:p>
            <a:endParaRPr lang="en-US" sz="11467">
              <a:latin typeface="+mn-ea"/>
            </a:endParaRPr>
          </a:p>
        </p:txBody>
      </p:sp>
      <p:grpSp>
        <p:nvGrpSpPr>
          <p:cNvPr id="11" name="组合 10"/>
          <p:cNvGrpSpPr/>
          <p:nvPr/>
        </p:nvGrpSpPr>
        <p:grpSpPr>
          <a:xfrm>
            <a:off x="9599790" y="10208411"/>
            <a:ext cx="884826" cy="550369"/>
            <a:chOff x="6158537" y="5185936"/>
            <a:chExt cx="331788" cy="206375"/>
          </a:xfrm>
          <a:solidFill>
            <a:srgbClr val="000000"/>
          </a:solidFill>
        </p:grpSpPr>
        <p:sp>
          <p:nvSpPr>
            <p:cNvPr id="57" name="Freeform 151"/>
            <p:cNvSpPr>
              <a:spLocks/>
            </p:cNvSpPr>
            <p:nvPr/>
          </p:nvSpPr>
          <p:spPr bwMode="auto">
            <a:xfrm>
              <a:off x="6163299" y="5185936"/>
              <a:ext cx="319088" cy="131763"/>
            </a:xfrm>
            <a:custGeom>
              <a:avLst/>
              <a:gdLst>
                <a:gd name="T0" fmla="*/ 135 w 139"/>
                <a:gd name="T1" fmla="*/ 0 h 57"/>
                <a:gd name="T2" fmla="*/ 4 w 139"/>
                <a:gd name="T3" fmla="*/ 0 h 57"/>
                <a:gd name="T4" fmla="*/ 0 w 139"/>
                <a:gd name="T5" fmla="*/ 1 h 57"/>
                <a:gd name="T6" fmla="*/ 65 w 139"/>
                <a:gd name="T7" fmla="*/ 55 h 57"/>
                <a:gd name="T8" fmla="*/ 74 w 139"/>
                <a:gd name="T9" fmla="*/ 55 h 57"/>
                <a:gd name="T10" fmla="*/ 139 w 139"/>
                <a:gd name="T11" fmla="*/ 1 h 57"/>
                <a:gd name="T12" fmla="*/ 135 w 139"/>
                <a:gd name="T13" fmla="*/ 0 h 57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</a:cxnLst>
              <a:rect l="0" t="0" r="r" b="b"/>
              <a:pathLst>
                <a:path w="139" h="57">
                  <a:moveTo>
                    <a:pt x="135" y="0"/>
                  </a:moveTo>
                  <a:cubicBezTo>
                    <a:pt x="4" y="0"/>
                    <a:pt x="4" y="0"/>
                    <a:pt x="4" y="0"/>
                  </a:cubicBezTo>
                  <a:cubicBezTo>
                    <a:pt x="3" y="0"/>
                    <a:pt x="1" y="0"/>
                    <a:pt x="0" y="1"/>
                  </a:cubicBezTo>
                  <a:cubicBezTo>
                    <a:pt x="65" y="55"/>
                    <a:pt x="65" y="55"/>
                    <a:pt x="65" y="55"/>
                  </a:cubicBezTo>
                  <a:cubicBezTo>
                    <a:pt x="68" y="57"/>
                    <a:pt x="72" y="57"/>
                    <a:pt x="74" y="55"/>
                  </a:cubicBezTo>
                  <a:cubicBezTo>
                    <a:pt x="139" y="1"/>
                    <a:pt x="139" y="1"/>
                    <a:pt x="139" y="1"/>
                  </a:cubicBezTo>
                  <a:cubicBezTo>
                    <a:pt x="138" y="0"/>
                    <a:pt x="137" y="0"/>
                    <a:pt x="135" y="0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  <p:sp>
          <p:nvSpPr>
            <p:cNvPr id="58" name="Freeform 152"/>
            <p:cNvSpPr>
              <a:spLocks noEditPoints="1"/>
            </p:cNvSpPr>
            <p:nvPr/>
          </p:nvSpPr>
          <p:spPr bwMode="auto">
            <a:xfrm>
              <a:off x="6158537" y="5206573"/>
              <a:ext cx="331788" cy="185738"/>
            </a:xfrm>
            <a:custGeom>
              <a:avLst/>
              <a:gdLst>
                <a:gd name="T0" fmla="*/ 77 w 144"/>
                <a:gd name="T1" fmla="*/ 55 h 81"/>
                <a:gd name="T2" fmla="*/ 67 w 144"/>
                <a:gd name="T3" fmla="*/ 55 h 81"/>
                <a:gd name="T4" fmla="*/ 0 w 144"/>
                <a:gd name="T5" fmla="*/ 0 h 81"/>
                <a:gd name="T6" fmla="*/ 0 w 144"/>
                <a:gd name="T7" fmla="*/ 74 h 81"/>
                <a:gd name="T8" fmla="*/ 6 w 144"/>
                <a:gd name="T9" fmla="*/ 81 h 81"/>
                <a:gd name="T10" fmla="*/ 137 w 144"/>
                <a:gd name="T11" fmla="*/ 81 h 81"/>
                <a:gd name="T12" fmla="*/ 144 w 144"/>
                <a:gd name="T13" fmla="*/ 74 h 81"/>
                <a:gd name="T14" fmla="*/ 144 w 144"/>
                <a:gd name="T15" fmla="*/ 0 h 81"/>
                <a:gd name="T16" fmla="*/ 77 w 144"/>
                <a:gd name="T17" fmla="*/ 55 h 81"/>
                <a:gd name="T18" fmla="*/ 41 w 144"/>
                <a:gd name="T19" fmla="*/ 45 h 81"/>
                <a:gd name="T20" fmla="*/ 10 w 144"/>
                <a:gd name="T21" fmla="*/ 75 h 81"/>
                <a:gd name="T22" fmla="*/ 8 w 144"/>
                <a:gd name="T23" fmla="*/ 76 h 81"/>
                <a:gd name="T24" fmla="*/ 6 w 144"/>
                <a:gd name="T25" fmla="*/ 75 h 81"/>
                <a:gd name="T26" fmla="*/ 6 w 144"/>
                <a:gd name="T27" fmla="*/ 71 h 81"/>
                <a:gd name="T28" fmla="*/ 37 w 144"/>
                <a:gd name="T29" fmla="*/ 41 h 81"/>
                <a:gd name="T30" fmla="*/ 41 w 144"/>
                <a:gd name="T31" fmla="*/ 41 h 81"/>
                <a:gd name="T32" fmla="*/ 41 w 144"/>
                <a:gd name="T33" fmla="*/ 45 h 81"/>
                <a:gd name="T34" fmla="*/ 138 w 144"/>
                <a:gd name="T35" fmla="*/ 75 h 81"/>
                <a:gd name="T36" fmla="*/ 136 w 144"/>
                <a:gd name="T37" fmla="*/ 76 h 81"/>
                <a:gd name="T38" fmla="*/ 134 w 144"/>
                <a:gd name="T39" fmla="*/ 75 h 81"/>
                <a:gd name="T40" fmla="*/ 102 w 144"/>
                <a:gd name="T41" fmla="*/ 45 h 81"/>
                <a:gd name="T42" fmla="*/ 102 w 144"/>
                <a:gd name="T43" fmla="*/ 41 h 81"/>
                <a:gd name="T44" fmla="*/ 106 w 144"/>
                <a:gd name="T45" fmla="*/ 41 h 81"/>
                <a:gd name="T46" fmla="*/ 138 w 144"/>
                <a:gd name="T47" fmla="*/ 71 h 81"/>
                <a:gd name="T48" fmla="*/ 138 w 144"/>
                <a:gd name="T49" fmla="*/ 75 h 81"/>
              </a:gdLst>
              <a:ahLst/>
              <a:cxnLst>
                <a:cxn ang="0">
                  <a:pos x="T0" y="T1"/>
                </a:cxn>
                <a:cxn ang="0">
                  <a:pos x="T2" y="T3"/>
                </a:cxn>
                <a:cxn ang="0">
                  <a:pos x="T4" y="T5"/>
                </a:cxn>
                <a:cxn ang="0">
                  <a:pos x="T6" y="T7"/>
                </a:cxn>
                <a:cxn ang="0">
                  <a:pos x="T8" y="T9"/>
                </a:cxn>
                <a:cxn ang="0">
                  <a:pos x="T10" y="T11"/>
                </a:cxn>
                <a:cxn ang="0">
                  <a:pos x="T12" y="T13"/>
                </a:cxn>
                <a:cxn ang="0">
                  <a:pos x="T14" y="T15"/>
                </a:cxn>
                <a:cxn ang="0">
                  <a:pos x="T16" y="T17"/>
                </a:cxn>
                <a:cxn ang="0">
                  <a:pos x="T18" y="T19"/>
                </a:cxn>
                <a:cxn ang="0">
                  <a:pos x="T20" y="T21"/>
                </a:cxn>
                <a:cxn ang="0">
                  <a:pos x="T22" y="T23"/>
                </a:cxn>
                <a:cxn ang="0">
                  <a:pos x="T24" y="T25"/>
                </a:cxn>
                <a:cxn ang="0">
                  <a:pos x="T26" y="T27"/>
                </a:cxn>
                <a:cxn ang="0">
                  <a:pos x="T28" y="T29"/>
                </a:cxn>
                <a:cxn ang="0">
                  <a:pos x="T30" y="T31"/>
                </a:cxn>
                <a:cxn ang="0">
                  <a:pos x="T32" y="T33"/>
                </a:cxn>
                <a:cxn ang="0">
                  <a:pos x="T34" y="T35"/>
                </a:cxn>
                <a:cxn ang="0">
                  <a:pos x="T36" y="T37"/>
                </a:cxn>
                <a:cxn ang="0">
                  <a:pos x="T38" y="T39"/>
                </a:cxn>
                <a:cxn ang="0">
                  <a:pos x="T40" y="T41"/>
                </a:cxn>
                <a:cxn ang="0">
                  <a:pos x="T42" y="T43"/>
                </a:cxn>
                <a:cxn ang="0">
                  <a:pos x="T44" y="T45"/>
                </a:cxn>
                <a:cxn ang="0">
                  <a:pos x="T46" y="T47"/>
                </a:cxn>
                <a:cxn ang="0">
                  <a:pos x="T48" y="T49"/>
                </a:cxn>
              </a:cxnLst>
              <a:rect l="0" t="0" r="r" b="b"/>
              <a:pathLst>
                <a:path w="144" h="81">
                  <a:moveTo>
                    <a:pt x="77" y="55"/>
                  </a:moveTo>
                  <a:cubicBezTo>
                    <a:pt x="74" y="57"/>
                    <a:pt x="69" y="57"/>
                    <a:pt x="67" y="55"/>
                  </a:cubicBezTo>
                  <a:cubicBezTo>
                    <a:pt x="0" y="0"/>
                    <a:pt x="0" y="0"/>
                    <a:pt x="0" y="0"/>
                  </a:cubicBezTo>
                  <a:cubicBezTo>
                    <a:pt x="0" y="74"/>
                    <a:pt x="0" y="74"/>
                    <a:pt x="0" y="74"/>
                  </a:cubicBezTo>
                  <a:cubicBezTo>
                    <a:pt x="0" y="78"/>
                    <a:pt x="3" y="81"/>
                    <a:pt x="6" y="81"/>
                  </a:cubicBezTo>
                  <a:cubicBezTo>
                    <a:pt x="137" y="81"/>
                    <a:pt x="137" y="81"/>
                    <a:pt x="137" y="81"/>
                  </a:cubicBezTo>
                  <a:cubicBezTo>
                    <a:pt x="141" y="81"/>
                    <a:pt x="144" y="78"/>
                    <a:pt x="144" y="74"/>
                  </a:cubicBezTo>
                  <a:cubicBezTo>
                    <a:pt x="144" y="0"/>
                    <a:pt x="144" y="0"/>
                    <a:pt x="144" y="0"/>
                  </a:cubicBezTo>
                  <a:lnTo>
                    <a:pt x="77" y="55"/>
                  </a:lnTo>
                  <a:close/>
                  <a:moveTo>
                    <a:pt x="41" y="45"/>
                  </a:moveTo>
                  <a:cubicBezTo>
                    <a:pt x="10" y="75"/>
                    <a:pt x="10" y="75"/>
                    <a:pt x="10" y="75"/>
                  </a:cubicBezTo>
                  <a:cubicBezTo>
                    <a:pt x="9" y="75"/>
                    <a:pt x="8" y="76"/>
                    <a:pt x="8" y="76"/>
                  </a:cubicBezTo>
                  <a:cubicBezTo>
                    <a:pt x="7" y="76"/>
                    <a:pt x="6" y="75"/>
                    <a:pt x="6" y="75"/>
                  </a:cubicBezTo>
                  <a:cubicBezTo>
                    <a:pt x="5" y="74"/>
                    <a:pt x="5" y="72"/>
                    <a:pt x="6" y="71"/>
                  </a:cubicBezTo>
                  <a:cubicBezTo>
                    <a:pt x="37" y="41"/>
                    <a:pt x="37" y="41"/>
                    <a:pt x="37" y="41"/>
                  </a:cubicBezTo>
                  <a:cubicBezTo>
                    <a:pt x="38" y="40"/>
                    <a:pt x="40" y="40"/>
                    <a:pt x="41" y="41"/>
                  </a:cubicBezTo>
                  <a:cubicBezTo>
                    <a:pt x="42" y="42"/>
                    <a:pt x="42" y="44"/>
                    <a:pt x="41" y="45"/>
                  </a:cubicBezTo>
                  <a:close/>
                  <a:moveTo>
                    <a:pt x="138" y="75"/>
                  </a:moveTo>
                  <a:cubicBezTo>
                    <a:pt x="137" y="75"/>
                    <a:pt x="136" y="76"/>
                    <a:pt x="136" y="76"/>
                  </a:cubicBezTo>
                  <a:cubicBezTo>
                    <a:pt x="135" y="76"/>
                    <a:pt x="134" y="75"/>
                    <a:pt x="134" y="75"/>
                  </a:cubicBezTo>
                  <a:cubicBezTo>
                    <a:pt x="102" y="45"/>
                    <a:pt x="102" y="45"/>
                    <a:pt x="102" y="45"/>
                  </a:cubicBezTo>
                  <a:cubicBezTo>
                    <a:pt x="101" y="44"/>
                    <a:pt x="101" y="42"/>
                    <a:pt x="102" y="41"/>
                  </a:cubicBezTo>
                  <a:cubicBezTo>
                    <a:pt x="103" y="40"/>
                    <a:pt x="105" y="40"/>
                    <a:pt x="106" y="41"/>
                  </a:cubicBezTo>
                  <a:cubicBezTo>
                    <a:pt x="138" y="71"/>
                    <a:pt x="138" y="71"/>
                    <a:pt x="138" y="71"/>
                  </a:cubicBezTo>
                  <a:cubicBezTo>
                    <a:pt x="139" y="72"/>
                    <a:pt x="139" y="74"/>
                    <a:pt x="138" y="75"/>
                  </a:cubicBezTo>
                  <a:close/>
                </a:path>
              </a:pathLst>
            </a:custGeom>
            <a:grpFill/>
            <a:ln>
              <a:noFill/>
            </a:ln>
            <a:extLs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round/>
                  <a:headEnd/>
                  <a:tailEnd/>
                </a14:hiddenLine>
              </a:ext>
            </a:extLst>
          </p:spPr>
          <p:txBody>
            <a:bodyPr vert="horz" wrap="square" lIns="243856" tIns="121928" rIns="243856" bIns="121928" numCol="1" anchor="t" anchorCtr="0" compatLnSpc="1">
              <a:prstTxWarp prst="textNoShape">
                <a:avLst/>
              </a:prstTxWarp>
            </a:bodyPr>
            <a:lstStyle/>
            <a:p>
              <a:endParaRPr lang="en-US" sz="11467">
                <a:latin typeface="+mn-ea"/>
              </a:endParaRPr>
            </a:p>
          </p:txBody>
        </p:sp>
      </p:grpSp>
      <p:sp>
        <p:nvSpPr>
          <p:cNvPr id="26" name="TextBox 10"/>
          <p:cNvSpPr txBox="1"/>
          <p:nvPr/>
        </p:nvSpPr>
        <p:spPr>
          <a:xfrm>
            <a:off x="1103313" y="593725"/>
            <a:ext cx="11185568" cy="1769715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1500" b="1" dirty="0" smtClean="0">
                <a:latin typeface="+mn-ea"/>
              </a:rPr>
              <a:t>联系我们</a:t>
            </a:r>
            <a:endParaRPr lang="en-US" sz="11500" b="1" dirty="0">
              <a:latin typeface="+mn-ea"/>
            </a:endParaRPr>
          </a:p>
        </p:txBody>
      </p:sp>
    </p:spTree>
    <p:extLst>
      <p:ext uri="{BB962C8B-B14F-4D97-AF65-F5344CB8AC3E}">
        <p14:creationId xmlns:p14="http://schemas.microsoft.com/office/powerpoint/2010/main" val="3175035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4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4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3" dur="500"/>
                                        <p:tgtEl>
                                          <p:spTgt spid="4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22" presetClass="entr" presetSubtype="8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7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8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1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4" presetID="2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6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1" grpId="0" animBg="1"/>
      <p:bldP spid="42" grpId="0" animBg="1"/>
      <p:bldP spid="21" grpId="0"/>
      <p:bldP spid="28" grpId="0"/>
      <p:bldP spid="29" grpId="0"/>
      <p:bldP spid="31" grpId="0"/>
      <p:bldP spid="55" grpId="0" animBg="1"/>
      <p:bldP spid="56" grpId="0" animBg="1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376955" y="349"/>
            <a:ext cx="11684131" cy="8220757"/>
          </a:xfrm>
          <a:prstGeom prst="rect">
            <a:avLst/>
          </a:prstGeom>
        </p:spPr>
      </p:pic>
      <p:sp>
        <p:nvSpPr>
          <p:cNvPr id="22" name="TextBox 21"/>
          <p:cNvSpPr txBox="1"/>
          <p:nvPr/>
        </p:nvSpPr>
        <p:spPr>
          <a:xfrm>
            <a:off x="8736410" y="5724734"/>
            <a:ext cx="11132551" cy="212365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r>
              <a:rPr lang="zh-CN" altLang="en-US" sz="13800" b="1" dirty="0">
                <a:latin typeface="+mn-ea"/>
              </a:rPr>
              <a:t>谢谢欣赏</a:t>
            </a:r>
            <a:endParaRPr lang="en-US" sz="13800" b="1" dirty="0">
              <a:latin typeface="+mn-ea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9963890">
            <a:off x="3630609" y="3953426"/>
            <a:ext cx="3720154" cy="4279479"/>
          </a:xfrm>
          <a:prstGeom prst="rect">
            <a:avLst/>
          </a:prstGeom>
        </p:spPr>
      </p:pic>
      <p:pic>
        <p:nvPicPr>
          <p:cNvPr id="5" name="Image 12" descr="Door.png"/>
          <p:cNvPicPr>
            <a:picLocks noChangeAspect="1"/>
          </p:cNvPicPr>
          <p:nvPr/>
        </p:nvPicPr>
        <p:blipFill>
          <a:blip r:embed="rId5">
            <a:biLevel thresh="75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17415636" y="2322290"/>
            <a:ext cx="4906650" cy="99413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16230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Tm="5000">
        <p:fade/>
      </p:transition>
    </mc:Choice>
    <mc:Fallback xmlns="">
      <p:transition spd="med" advTm="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3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25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5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500"/>
                            </p:stCondLst>
                            <p:childTnLst>
                              <p:par>
                                <p:cTn id="1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25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2" grpId="0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ISPRING_ULTRA_SCORM_COURSE_ID" val="B0B2A85C-795C-4C69-BA48-38D0386BEEB6"/>
  <p:tag name="ISPRING_SCORM_ENDPOINT" val="&lt;endpoint&gt;&lt;enable&gt;0&lt;/enable&gt;&lt;lrs&gt;http://&lt;/lrs&gt;&lt;auth&gt;0&lt;/auth&gt;&lt;login&gt;&lt;/login&gt;&lt;password&gt;&lt;/password&gt;&lt;key&gt;&lt;/key&gt;&lt;name&gt;&lt;/name&gt;&lt;email&gt;&lt;/email&gt;&lt;/endpoint&gt;&#10;"/>
  <p:tag name="ISPRING_SCORM_RATE_SLIDES" val="1"/>
  <p:tag name="ISPRINGONLINEFOLDERID" val="0"/>
  <p:tag name="ISPRINGONLINEFOLDERPATH" val="Content List"/>
  <p:tag name="ISPRINGCLOUDFOLDERID" val="0"/>
  <p:tag name="ISPRINGCLOUDFOLDERPATH" val="Repository"/>
  <p:tag name="ISPRING_PLAYERS_CUSTOMIZATION" val="UEsDBBQAAgAIAEOUV0cNwDEewAEAANoDAAAPAAAAbm9uZS9wbGF5ZXIueG1spZJPb9QwEMXPW6nfIfK9dpYKUa0cekDKiaJKC4jbyptME1PHDp4Ju/vtmfzZpFuQQOKQaPIy72fPs/X9sXHJT4hog8/EWqYiAV+E0voqE18+5zd34v799ZVunTlBTGyZCR88iKQELKJtiX2PhupMvBAkQ0XCL4+bI9pM1ETtRqnD4SAPtzLESr1J07X69vBxW9TQmBvrkYwvmLvs5VYkbbQhWjpl4l0qrq9WA/ICZ5F7fIXBdf3KKIvQqDYCgieIatz2bN3Q3838NMErOrWAgkdfDbPvTfH8EMrOAfbaSo9tWyDqCYO20rSx6zufYCwyMTbsGkA0FaB0vhJq9Ko/mPWTM1hPHLzA9ty22zuLNYsjfejeLerubBmyVxNHXYJ0M0wwnGLeOZeDoS5CKZIIPzrLVd5jv85HkK7FuJzn7h0+Wy/xULDGVW4KCvH0gR18JFOUco5ejtHLwdTbh+ITF49TnNsFMgezhKBratzbf86j7/6fOEp4Mp0jcV7B+hKOueW/BA2PQsAz9pqk1sl+tTOVd9ftmxdX40Iadzdl8R1FQiZWwNewNGTUos8w9Zqm1fg5JTTHotXv91JPRC5/AVBLAQIAABQAAgAIAEOUV0cNwDEewAEAANoDAAAPAAAAAAAAAAEAAAAAAAAAAABub25lL3BsYXllci54bWxQSwUGAAAAAAEAAQA9AAAA7QEAAAAA"/>
  <p:tag name="ISPRING_PRESENTATION_TITLE" val="创意手绘动态手势PPT模板"/>
</p:tagLst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自定义 1">
      <a:majorFont>
        <a:latin typeface="微软雅黑"/>
        <a:ea typeface="微软雅黑"/>
        <a:cs typeface=""/>
      </a:majorFont>
      <a:minorFont>
        <a:latin typeface="微软雅黑"/>
        <a:ea typeface="微软雅黑"/>
        <a:cs typeface="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noFill/>
        <a:ln w="25400" cap="flat">
          <a:solidFill>
            <a:srgbClr val="3B3833"/>
          </a:solidFill>
          <a:prstDash val="sysDot"/>
          <a:miter lim="800000"/>
          <a:headEnd type="none" w="med" len="med"/>
          <a:tailEnd type="none" w="med" len="med"/>
        </a:ln>
        <a:extLst>
          <a:ext uri="{909E8E84-426E-40dd-AFC4-6F175D3DCCD1}">
            <a14:hiddenFill xmlns="" xmlns:a14="http://schemas.microsoft.com/office/drawing/2010/main" xmlns:p="http://schemas.openxmlformats.org/presentationml/2006/main" xmlns:r="http://schemas.openxmlformats.org/officeDocument/2006/relationships">
              <a:solidFill>
                <a:srgbClr val="FFFFFF"/>
              </a:solidFill>
            </a14:hiddenFill>
          </a:ext>
        </a:extLst>
      </a:spPr>
      <a:bodyPr lIns="0" tIns="0" rIns="0" bIns="0"/>
      <a:lstStyle>
        <a:defPPr>
          <a:defRPr sz="6450"/>
        </a:defPPr>
      </a:lstStyle>
    </a:spDef>
  </a:objectDefaults>
  <a:extraClrSchemeLst/>
</a:theme>
</file>

<file path=ppt/theme/theme2.xml><?xml version="1.0" encoding="utf-8"?>
<a:theme xmlns:a="http://schemas.openxmlformats.org/drawingml/2006/main" name="Office 主题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3269</TotalTime>
  <Words>2264</Words>
  <Application>Microsoft Office PowerPoint</Application>
  <PresentationFormat>自定义</PresentationFormat>
  <Paragraphs>362</Paragraphs>
  <Slides>43</Slides>
  <Notes>43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43</vt:i4>
      </vt:variant>
    </vt:vector>
  </HeadingPairs>
  <TitlesOfParts>
    <vt:vector size="53" baseType="lpstr">
      <vt:lpstr>ＭＳ Ｐゴシック</vt:lpstr>
      <vt:lpstr>National First Font</vt:lpstr>
      <vt:lpstr>宋体</vt:lpstr>
      <vt:lpstr>微软雅黑</vt:lpstr>
      <vt:lpstr>Arial</vt:lpstr>
      <vt:lpstr>Calibri</vt:lpstr>
      <vt:lpstr>Open Sans</vt:lpstr>
      <vt:lpstr>Open Sans Light</vt:lpstr>
      <vt:lpstr>Open Sans Semibold</vt:lpstr>
      <vt:lpstr>Thème Office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Company>http://www.ypppt.com/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创意手绘动态手势PPT模板</dc:title>
  <dc:creator>优品PPT</dc:creator>
  <cp:keywords>http:/www.ypppt.com</cp:keywords>
  <dc:description>http://www.ypppt.com/</dc:description>
  <cp:lastModifiedBy>faith123</cp:lastModifiedBy>
  <cp:revision>1028</cp:revision>
  <dcterms:created xsi:type="dcterms:W3CDTF">2012-05-12T20:09:12Z</dcterms:created>
  <dcterms:modified xsi:type="dcterms:W3CDTF">2020-05-08T05:39:10Z</dcterms:modified>
</cp:coreProperties>
</file>