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3"/>
  </p:handoutMasterIdLst>
  <p:sldIdLst>
    <p:sldId id="257" r:id="rId3"/>
    <p:sldId id="258" r:id="rId5"/>
    <p:sldId id="259" r:id="rId6"/>
    <p:sldId id="261" r:id="rId7"/>
    <p:sldId id="260" r:id="rId8"/>
    <p:sldId id="263" r:id="rId9"/>
    <p:sldId id="265" r:id="rId10"/>
    <p:sldId id="262" r:id="rId11"/>
    <p:sldId id="264" r:id="rId12"/>
    <p:sldId id="267" r:id="rId13"/>
    <p:sldId id="269" r:id="rId14"/>
    <p:sldId id="270" r:id="rId15"/>
    <p:sldId id="268" r:id="rId16"/>
    <p:sldId id="271" r:id="rId17"/>
    <p:sldId id="272" r:id="rId18"/>
    <p:sldId id="273" r:id="rId19"/>
    <p:sldId id="279" r:id="rId20"/>
    <p:sldId id="278"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9" autoAdjust="0"/>
    <p:restoredTop sz="94781" autoAdjust="0"/>
  </p:normalViewPr>
  <p:slideViewPr>
    <p:cSldViewPr snapToGrid="0">
      <p:cViewPr varScale="1">
        <p:scale>
          <a:sx n="105" d="100"/>
          <a:sy n="105" d="100"/>
        </p:scale>
        <p:origin x="-56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63500" sx="102000" sy="102000" algn="ctr" rotWithShape="0">
                <a:prstClr val="black">
                  <a:alpha val="40000"/>
                </a:prstClr>
              </a:outerShdw>
            </a:effectLst>
          </c:spPr>
          <c:explosion val="0"/>
          <c:dPt>
            <c:idx val="0"/>
            <c:bubble3D val="0"/>
            <c:spPr>
              <a:pattFill prst="dkHorz">
                <a:fgClr>
                  <a:schemeClr val="bg1">
                    <a:lumMod val="75000"/>
                  </a:schemeClr>
                </a:fgClr>
                <a:bgClr>
                  <a:schemeClr val="bg1"/>
                </a:bgClr>
              </a:pattFill>
              <a:effectLst>
                <a:outerShdw blurRad="63500" sx="102000" sy="102000" algn="ctr" rotWithShape="0">
                  <a:prstClr val="black">
                    <a:alpha val="40000"/>
                  </a:prstClr>
                </a:outerShdw>
              </a:effectLst>
            </c:spPr>
          </c:dPt>
          <c:dPt>
            <c:idx val="1"/>
            <c:bubble3D val="0"/>
            <c:spPr>
              <a:solidFill>
                <a:srgbClr val="00B0F0">
                  <a:alpha val="70000"/>
                </a:srgbClr>
              </a:solidFill>
              <a:effectLst>
                <a:outerShdw blurRad="63500" sx="102000" sy="102000" algn="ctr" rotWithShape="0">
                  <a:prstClr val="black">
                    <a:alpha val="40000"/>
                  </a:prst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0.4</c:v>
                </c:pt>
                <c:pt idx="1">
                  <c:v>0.6</c:v>
                </c:pt>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pattFill prst="dkHorz">
                <a:fgClr>
                  <a:schemeClr val="bg1">
                    <a:lumMod val="75000"/>
                  </a:schemeClr>
                </a:fgClr>
                <a:bgClr>
                  <a:schemeClr val="bg1"/>
                </a:bgClr>
              </a:pattFill>
            </c:spPr>
          </c:dPt>
          <c:dPt>
            <c:idx val="1"/>
            <c:bubble3D val="0"/>
            <c:spPr>
              <a:solidFill>
                <a:srgbClr val="00B0F0">
                  <a:alpha val="70000"/>
                </a:srgbClr>
              </a:solidFill>
              <a:effectLst>
                <a:outerShdw blurRad="63500" sx="102000" sy="102000" algn="ctr" rotWithShape="0">
                  <a:prstClr val="black">
                    <a:alpha val="40000"/>
                  </a:prst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0.46</c:v>
                </c:pt>
                <c:pt idx="1">
                  <c:v>0.54</c:v>
                </c:pt>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pattFill prst="dkHorz">
                <a:fgClr>
                  <a:schemeClr val="bg1">
                    <a:lumMod val="75000"/>
                  </a:schemeClr>
                </a:fgClr>
                <a:bgClr>
                  <a:schemeClr val="bg1"/>
                </a:bgClr>
              </a:pattFill>
            </c:spPr>
          </c:dPt>
          <c:dPt>
            <c:idx val="1"/>
            <c:bubble3D val="0"/>
            <c:spPr>
              <a:solidFill>
                <a:srgbClr val="39B0E6">
                  <a:alpha val="70000"/>
                </a:srgbClr>
              </a:solidFill>
              <a:effectLst>
                <a:outerShdw blurRad="63500" sx="102000" sy="102000" algn="ctr" rotWithShape="0">
                  <a:prstClr val="black">
                    <a:alpha val="40000"/>
                  </a:prstClr>
                </a:outerShdw>
              </a:effectLst>
            </c:spPr>
          </c:dPt>
          <c:dLbls>
            <c:delete val="1"/>
          </c:dLbls>
          <c:cat>
            <c:strRef>
              <c:f>Sheet1!$A$2:$A$3</c:f>
              <c:strCache>
                <c:ptCount val="2"/>
                <c:pt idx="0">
                  <c:v>第一季度</c:v>
                </c:pt>
                <c:pt idx="1">
                  <c:v>第二季度</c:v>
                </c:pt>
              </c:strCache>
            </c:strRef>
          </c:cat>
          <c:val>
            <c:numRef>
              <c:f>Sheet1!$B$2:$B$3</c:f>
              <c:numCache>
                <c:formatCode>0%</c:formatCode>
                <c:ptCount val="2"/>
                <c:pt idx="0">
                  <c:v>0.15</c:v>
                </c:pt>
                <c:pt idx="1">
                  <c:v>0.85</c:v>
                </c:pt>
              </c:numCache>
            </c:numRef>
          </c:val>
        </c:ser>
        <c:dLbls>
          <c:showLegendKey val="0"/>
          <c:showVal val="0"/>
          <c:showCatName val="0"/>
          <c:showSerName val="0"/>
          <c:showPercent val="0"/>
          <c:showBubbleSize val="0"/>
          <c:showLeaderLines val="1"/>
        </c:dLbls>
        <c:firstSliceAng val="0"/>
        <c:holeSize val="50"/>
      </c:doughnutChart>
    </c:plotArea>
    <c:plotVisOnly val="1"/>
    <c:dispBlanksAs val="zero"/>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bg1">
                  <a:alpha val="70000"/>
                </a:schemeClr>
              </a:solidFill>
              <a:ln w="19050">
                <a:solidFill>
                  <a:schemeClr val="lt1"/>
                </a:solidFill>
              </a:ln>
              <a:effectLst/>
            </c:spPr>
          </c:dPt>
          <c:dPt>
            <c:idx val="1"/>
            <c:bubble3D val="0"/>
            <c:spPr>
              <a:no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bg1">
                  <a:alpha val="70000"/>
                </a:schemeClr>
              </a:solidFill>
              <a:ln w="19050">
                <a:solidFill>
                  <a:schemeClr val="lt1"/>
                </a:solidFill>
              </a:ln>
              <a:effectLst/>
            </c:spPr>
          </c:dPt>
          <c:dPt>
            <c:idx val="1"/>
            <c:bubble3D val="0"/>
            <c:spPr>
              <a:no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66</c:v>
                </c:pt>
                <c:pt idx="1">
                  <c:v>44</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bg1">
                  <a:alpha val="70000"/>
                </a:schemeClr>
              </a:solidFill>
              <a:ln w="19050">
                <a:solidFill>
                  <a:schemeClr val="lt1"/>
                </a:solidFill>
              </a:ln>
              <a:effectLst/>
            </c:spPr>
          </c:dPt>
          <c:dPt>
            <c:idx val="1"/>
            <c:bubble3D val="0"/>
            <c:spPr>
              <a:no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58</c:v>
                </c:pt>
                <c:pt idx="1">
                  <c:v>42</c:v>
                </c:pt>
              </c:numCache>
            </c:numRef>
          </c:val>
        </c:ser>
        <c:dLbls>
          <c:showLegendKey val="0"/>
          <c:showVal val="0"/>
          <c:showCatName val="0"/>
          <c:showSerName val="0"/>
          <c:showPercent val="0"/>
          <c:showBubbleSize val="0"/>
          <c:showLeaderLines val="1"/>
        </c:dLbls>
        <c:firstSliceAng val="0"/>
        <c:holeSize val="83"/>
      </c:doughnutChart>
      <c:spPr>
        <a:noFill/>
        <a:ln w="25400">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bg1">
                  <a:alpha val="70000"/>
                </a:schemeClr>
              </a:solidFill>
              <a:ln w="19050">
                <a:solidFill>
                  <a:schemeClr val="lt1"/>
                </a:solidFill>
              </a:ln>
              <a:effectLst/>
            </c:spPr>
          </c:dPt>
          <c:dPt>
            <c:idx val="1"/>
            <c:bubble3D val="0"/>
            <c:spPr>
              <a:no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78</c:v>
                </c:pt>
                <c:pt idx="1">
                  <c:v>55</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4E810-ADB0-49DD-9B26-3C7F4F85996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5A0847-D61D-486E-9A21-B9FD771B0B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fld>
            <a:endParaRPr lang="zh-CN" altLang="en-US">
              <a:solidFill>
                <a:prstClr val="black"/>
              </a:solidFill>
              <a:latin typeface="等线" panose="020F0502020204030204"/>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stretch>
            <a:fillRect/>
          </a:stretch>
        </p:blipFill>
        <p:spPr>
          <a:xfrm>
            <a:off x="0" y="0"/>
            <a:ext cx="12191999" cy="6858000"/>
          </a:xfrm>
          <a:prstGeom prst="rect">
            <a:avLst/>
          </a:prstGeom>
        </p:spPr>
      </p:pic>
      <p:sp>
        <p:nvSpPr>
          <p:cNvPr id="4" name="矩形 3"/>
          <p:cNvSpPr/>
          <p:nvPr userDrawn="1"/>
        </p:nvSpPr>
        <p:spPr>
          <a:xfrm>
            <a:off x="-1" y="-297"/>
            <a:ext cx="12217443" cy="6858297"/>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microsoft.com/office/2007/relationships/hdphoto" Target="../media/image6.wdp"/><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chart" Target="../charts/chart7.xml"/><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chart" Target="../charts/char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66988" y="2319074"/>
            <a:ext cx="7058025" cy="1381389"/>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8" name="文本框 7"/>
          <p:cNvSpPr txBox="1"/>
          <p:nvPr/>
        </p:nvSpPr>
        <p:spPr>
          <a:xfrm>
            <a:off x="2880406" y="2456626"/>
            <a:ext cx="6431189" cy="1015663"/>
          </a:xfrm>
          <a:prstGeom prst="rect">
            <a:avLst/>
          </a:prstGeom>
          <a:noFill/>
        </p:spPr>
        <p:txBody>
          <a:bodyPr wrap="square" rtlCol="0">
            <a:spAutoFit/>
          </a:bodyPr>
          <a:lstStyle/>
          <a:p>
            <a:pPr>
              <a:defRPr/>
            </a:pPr>
            <a:r>
              <a:rPr lang="zh-CN" altLang="en-US" sz="60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大气校园项目答辩</a:t>
            </a:r>
            <a:endParaRPr lang="zh-CN" altLang="en-US" sz="60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2" name="Bright Awakening">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206204" y="-1279849"/>
            <a:ext cx="609600" cy="609600"/>
          </a:xfrm>
          <a:prstGeom prst="rect">
            <a:avLst/>
          </a:prstGeom>
        </p:spPr>
      </p:pic>
      <p:sp>
        <p:nvSpPr>
          <p:cNvPr id="9" name="文本框 8"/>
          <p:cNvSpPr txBox="1"/>
          <p:nvPr/>
        </p:nvSpPr>
        <p:spPr>
          <a:xfrm>
            <a:off x="2880406" y="3838015"/>
            <a:ext cx="6431189" cy="523220"/>
          </a:xfrm>
          <a:prstGeom prst="rect">
            <a:avLst/>
          </a:prstGeom>
          <a:noFill/>
        </p:spPr>
        <p:txBody>
          <a:bodyPr wrap="square" rtlCol="0">
            <a:spAutoFit/>
          </a:bodyPr>
          <a:lstStyle/>
          <a:p>
            <a:pPr algn="ctr">
              <a:defRPr/>
            </a:pPr>
            <a:r>
              <a:rPr lang="en-US" altLang="zh-CN" sz="2800" b="1" dirty="0" smtClean="0">
                <a:solidFill>
                  <a:prstClr val="white"/>
                </a:solidFill>
                <a:latin typeface="微软雅黑" panose="020B0503020204020204" pitchFamily="34" charset="-122"/>
                <a:ea typeface="微软雅黑" panose="020B0503020204020204" pitchFamily="34" charset="-122"/>
                <a:cs typeface="Open Sans" panose="020B0606030504020204" pitchFamily="34" charset="0"/>
              </a:rPr>
              <a:t>xxxxx</a:t>
            </a:r>
            <a:r>
              <a:rPr lang="zh-CN" altLang="en-US" sz="2800" b="1" dirty="0" smtClean="0">
                <a:solidFill>
                  <a:prstClr val="white"/>
                </a:solidFill>
                <a:latin typeface="微软雅黑" panose="020B0503020204020204" pitchFamily="34" charset="-122"/>
                <a:ea typeface="微软雅黑" panose="020B0503020204020204" pitchFamily="34" charset="-122"/>
                <a:cs typeface="Open Sans" panose="020B0606030504020204" pitchFamily="34" charset="0"/>
              </a:rPr>
              <a:t>大</a:t>
            </a:r>
            <a:r>
              <a:rPr lang="zh-CN" altLang="en-US" sz="2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学</a:t>
            </a:r>
            <a:endParaRPr lang="zh-CN" altLang="en-US" sz="2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7" repeatCount="indefinite" fill="hold" display="0">
                  <p:stCondLst>
                    <p:cond delay="indefinite"/>
                  </p:stCondLst>
                  <p:endCondLst>
                    <p:cond evt="onStopAudio" delay="0">
                      <p:tgtEl>
                        <p:sldTgt/>
                      </p:tgtEl>
                    </p:cond>
                  </p:end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84221" y="2661360"/>
            <a:ext cx="7223558" cy="1421756"/>
            <a:chOff x="2372526" y="2661360"/>
            <a:chExt cx="7223558" cy="1421756"/>
          </a:xfrm>
        </p:grpSpPr>
        <p:grpSp>
          <p:nvGrpSpPr>
            <p:cNvPr id="8" name="组合 7"/>
            <p:cNvGrpSpPr/>
            <p:nvPr/>
          </p:nvGrpSpPr>
          <p:grpSpPr>
            <a:xfrm>
              <a:off x="4306460" y="2661360"/>
              <a:ext cx="1421756" cy="1421756"/>
              <a:chOff x="5761224" y="2492470"/>
              <a:chExt cx="669551" cy="669551"/>
            </a:xfrm>
          </p:grpSpPr>
          <p:sp>
            <p:nvSpPr>
              <p:cNvPr id="34" name="椭圆 33"/>
              <p:cNvSpPr/>
              <p:nvPr/>
            </p:nvSpPr>
            <p:spPr>
              <a:xfrm>
                <a:off x="576122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5906300" y="2615382"/>
                <a:ext cx="379400" cy="423728"/>
                <a:chOff x="6652957" y="2328821"/>
                <a:chExt cx="1385887" cy="1547812"/>
              </a:xfrm>
              <a:effectLst>
                <a:outerShdw blurRad="50800" dist="38100" dir="2700000" algn="tl" rotWithShape="0">
                  <a:prstClr val="black">
                    <a:alpha val="40000"/>
                  </a:prstClr>
                </a:outerShdw>
              </a:effectLst>
            </p:grpSpPr>
            <p:sp>
              <p:nvSpPr>
                <p:cNvPr id="36" name="Freeform 38"/>
                <p:cNvSpPr>
                  <a:spLocks noEditPoints="1"/>
                </p:cNvSpPr>
                <p:nvPr/>
              </p:nvSpPr>
              <p:spPr bwMode="auto">
                <a:xfrm>
                  <a:off x="6654544" y="2328821"/>
                  <a:ext cx="1384300" cy="1139825"/>
                </a:xfrm>
                <a:custGeom>
                  <a:avLst/>
                  <a:gdLst>
                    <a:gd name="T0" fmla="*/ 594 w 1187"/>
                    <a:gd name="T1" fmla="*/ 1 h 978"/>
                    <a:gd name="T2" fmla="*/ 1038 w 1187"/>
                    <a:gd name="T3" fmla="*/ 1 h 978"/>
                    <a:gd name="T4" fmla="*/ 1086 w 1187"/>
                    <a:gd name="T5" fmla="*/ 7 h 978"/>
                    <a:gd name="T6" fmla="*/ 1186 w 1187"/>
                    <a:gd name="T7" fmla="*/ 133 h 978"/>
                    <a:gd name="T8" fmla="*/ 1186 w 1187"/>
                    <a:gd name="T9" fmla="*/ 252 h 978"/>
                    <a:gd name="T10" fmla="*/ 1186 w 1187"/>
                    <a:gd name="T11" fmla="*/ 832 h 978"/>
                    <a:gd name="T12" fmla="*/ 1178 w 1187"/>
                    <a:gd name="T13" fmla="*/ 888 h 978"/>
                    <a:gd name="T14" fmla="*/ 1067 w 1187"/>
                    <a:gd name="T15" fmla="*/ 976 h 978"/>
                    <a:gd name="T16" fmla="*/ 1037 w 1187"/>
                    <a:gd name="T17" fmla="*/ 978 h 978"/>
                    <a:gd name="T18" fmla="*/ 151 w 1187"/>
                    <a:gd name="T19" fmla="*/ 978 h 978"/>
                    <a:gd name="T20" fmla="*/ 96 w 1187"/>
                    <a:gd name="T21" fmla="*/ 970 h 978"/>
                    <a:gd name="T22" fmla="*/ 1 w 1187"/>
                    <a:gd name="T23" fmla="*/ 845 h 978"/>
                    <a:gd name="T24" fmla="*/ 1 w 1187"/>
                    <a:gd name="T25" fmla="*/ 689 h 978"/>
                    <a:gd name="T26" fmla="*/ 1 w 1187"/>
                    <a:gd name="T27" fmla="*/ 148 h 978"/>
                    <a:gd name="T28" fmla="*/ 26 w 1187"/>
                    <a:gd name="T29" fmla="*/ 56 h 978"/>
                    <a:gd name="T30" fmla="*/ 144 w 1187"/>
                    <a:gd name="T31" fmla="*/ 1 h 978"/>
                    <a:gd name="T32" fmla="*/ 462 w 1187"/>
                    <a:gd name="T33" fmla="*/ 1 h 978"/>
                    <a:gd name="T34" fmla="*/ 594 w 1187"/>
                    <a:gd name="T35" fmla="*/ 1 h 978"/>
                    <a:gd name="T36" fmla="*/ 593 w 1187"/>
                    <a:gd name="T37" fmla="*/ 908 h 978"/>
                    <a:gd name="T38" fmla="*/ 1036 w 1187"/>
                    <a:gd name="T39" fmla="*/ 908 h 978"/>
                    <a:gd name="T40" fmla="*/ 1117 w 1187"/>
                    <a:gd name="T41" fmla="*/ 826 h 978"/>
                    <a:gd name="T42" fmla="*/ 1117 w 1187"/>
                    <a:gd name="T43" fmla="*/ 168 h 978"/>
                    <a:gd name="T44" fmla="*/ 1116 w 1187"/>
                    <a:gd name="T45" fmla="*/ 138 h 978"/>
                    <a:gd name="T46" fmla="*/ 1061 w 1187"/>
                    <a:gd name="T47" fmla="*/ 72 h 978"/>
                    <a:gd name="T48" fmla="*/ 1035 w 1187"/>
                    <a:gd name="T49" fmla="*/ 70 h 978"/>
                    <a:gd name="T50" fmla="*/ 154 w 1187"/>
                    <a:gd name="T51" fmla="*/ 70 h 978"/>
                    <a:gd name="T52" fmla="*/ 70 w 1187"/>
                    <a:gd name="T53" fmla="*/ 153 h 978"/>
                    <a:gd name="T54" fmla="*/ 70 w 1187"/>
                    <a:gd name="T55" fmla="*/ 790 h 978"/>
                    <a:gd name="T56" fmla="*/ 71 w 1187"/>
                    <a:gd name="T57" fmla="*/ 841 h 978"/>
                    <a:gd name="T58" fmla="*/ 125 w 1187"/>
                    <a:gd name="T59" fmla="*/ 906 h 978"/>
                    <a:gd name="T60" fmla="*/ 152 w 1187"/>
                    <a:gd name="T61" fmla="*/ 908 h 978"/>
                    <a:gd name="T62" fmla="*/ 593 w 1187"/>
                    <a:gd name="T63" fmla="*/ 908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978">
                      <a:moveTo>
                        <a:pt x="594" y="1"/>
                      </a:moveTo>
                      <a:cubicBezTo>
                        <a:pt x="742" y="1"/>
                        <a:pt x="890" y="1"/>
                        <a:pt x="1038" y="1"/>
                      </a:cubicBezTo>
                      <a:cubicBezTo>
                        <a:pt x="1054" y="1"/>
                        <a:pt x="1071" y="3"/>
                        <a:pt x="1086" y="7"/>
                      </a:cubicBezTo>
                      <a:cubicBezTo>
                        <a:pt x="1149" y="23"/>
                        <a:pt x="1185" y="69"/>
                        <a:pt x="1186" y="133"/>
                      </a:cubicBezTo>
                      <a:cubicBezTo>
                        <a:pt x="1187" y="173"/>
                        <a:pt x="1186" y="212"/>
                        <a:pt x="1186" y="252"/>
                      </a:cubicBezTo>
                      <a:cubicBezTo>
                        <a:pt x="1186" y="445"/>
                        <a:pt x="1186" y="639"/>
                        <a:pt x="1186" y="832"/>
                      </a:cubicBezTo>
                      <a:cubicBezTo>
                        <a:pt x="1186" y="851"/>
                        <a:pt x="1184" y="870"/>
                        <a:pt x="1178" y="888"/>
                      </a:cubicBezTo>
                      <a:cubicBezTo>
                        <a:pt x="1161" y="942"/>
                        <a:pt x="1120" y="966"/>
                        <a:pt x="1067" y="976"/>
                      </a:cubicBezTo>
                      <a:cubicBezTo>
                        <a:pt x="1057" y="977"/>
                        <a:pt x="1047" y="978"/>
                        <a:pt x="1037" y="978"/>
                      </a:cubicBezTo>
                      <a:cubicBezTo>
                        <a:pt x="742" y="978"/>
                        <a:pt x="446" y="978"/>
                        <a:pt x="151" y="978"/>
                      </a:cubicBezTo>
                      <a:cubicBezTo>
                        <a:pt x="133" y="978"/>
                        <a:pt x="114" y="975"/>
                        <a:pt x="96" y="970"/>
                      </a:cubicBezTo>
                      <a:cubicBezTo>
                        <a:pt x="36" y="953"/>
                        <a:pt x="2" y="908"/>
                        <a:pt x="1" y="845"/>
                      </a:cubicBezTo>
                      <a:cubicBezTo>
                        <a:pt x="0" y="793"/>
                        <a:pt x="1" y="741"/>
                        <a:pt x="1" y="689"/>
                      </a:cubicBezTo>
                      <a:cubicBezTo>
                        <a:pt x="1" y="509"/>
                        <a:pt x="1" y="328"/>
                        <a:pt x="1" y="148"/>
                      </a:cubicBezTo>
                      <a:cubicBezTo>
                        <a:pt x="1" y="115"/>
                        <a:pt x="5" y="83"/>
                        <a:pt x="26" y="56"/>
                      </a:cubicBezTo>
                      <a:cubicBezTo>
                        <a:pt x="55" y="17"/>
                        <a:pt x="97" y="1"/>
                        <a:pt x="144" y="1"/>
                      </a:cubicBezTo>
                      <a:cubicBezTo>
                        <a:pt x="250" y="0"/>
                        <a:pt x="356" y="1"/>
                        <a:pt x="462" y="1"/>
                      </a:cubicBezTo>
                      <a:cubicBezTo>
                        <a:pt x="506" y="1"/>
                        <a:pt x="550" y="1"/>
                        <a:pt x="594" y="1"/>
                      </a:cubicBezTo>
                      <a:close/>
                      <a:moveTo>
                        <a:pt x="593" y="908"/>
                      </a:moveTo>
                      <a:cubicBezTo>
                        <a:pt x="741" y="908"/>
                        <a:pt x="888" y="908"/>
                        <a:pt x="1036" y="908"/>
                      </a:cubicBezTo>
                      <a:cubicBezTo>
                        <a:pt x="1092" y="908"/>
                        <a:pt x="1117" y="884"/>
                        <a:pt x="1117" y="826"/>
                      </a:cubicBezTo>
                      <a:cubicBezTo>
                        <a:pt x="1117" y="607"/>
                        <a:pt x="1117" y="388"/>
                        <a:pt x="1117" y="168"/>
                      </a:cubicBezTo>
                      <a:cubicBezTo>
                        <a:pt x="1117" y="158"/>
                        <a:pt x="1117" y="148"/>
                        <a:pt x="1116" y="138"/>
                      </a:cubicBezTo>
                      <a:cubicBezTo>
                        <a:pt x="1115" y="102"/>
                        <a:pt x="1096" y="80"/>
                        <a:pt x="1061" y="72"/>
                      </a:cubicBezTo>
                      <a:cubicBezTo>
                        <a:pt x="1052" y="71"/>
                        <a:pt x="1044" y="70"/>
                        <a:pt x="1035" y="70"/>
                      </a:cubicBezTo>
                      <a:cubicBezTo>
                        <a:pt x="741" y="70"/>
                        <a:pt x="448" y="70"/>
                        <a:pt x="154" y="70"/>
                      </a:cubicBezTo>
                      <a:cubicBezTo>
                        <a:pt x="95" y="70"/>
                        <a:pt x="70" y="94"/>
                        <a:pt x="70" y="153"/>
                      </a:cubicBezTo>
                      <a:cubicBezTo>
                        <a:pt x="70" y="365"/>
                        <a:pt x="70" y="577"/>
                        <a:pt x="70" y="790"/>
                      </a:cubicBezTo>
                      <a:cubicBezTo>
                        <a:pt x="70" y="807"/>
                        <a:pt x="70" y="824"/>
                        <a:pt x="71" y="841"/>
                      </a:cubicBezTo>
                      <a:cubicBezTo>
                        <a:pt x="72" y="876"/>
                        <a:pt x="92" y="900"/>
                        <a:pt x="125" y="906"/>
                      </a:cubicBezTo>
                      <a:cubicBezTo>
                        <a:pt x="134" y="908"/>
                        <a:pt x="143" y="908"/>
                        <a:pt x="152" y="908"/>
                      </a:cubicBezTo>
                      <a:cubicBezTo>
                        <a:pt x="299" y="908"/>
                        <a:pt x="446" y="908"/>
                        <a:pt x="593" y="908"/>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7" name="Freeform 39"/>
                <p:cNvSpPr/>
                <p:nvPr/>
              </p:nvSpPr>
              <p:spPr bwMode="auto">
                <a:xfrm>
                  <a:off x="6652957" y="3551196"/>
                  <a:ext cx="1384300" cy="325437"/>
                </a:xfrm>
                <a:custGeom>
                  <a:avLst/>
                  <a:gdLst>
                    <a:gd name="T0" fmla="*/ 533 w 1187"/>
                    <a:gd name="T1" fmla="*/ 69 h 279"/>
                    <a:gd name="T2" fmla="*/ 442 w 1187"/>
                    <a:gd name="T3" fmla="*/ 69 h 279"/>
                    <a:gd name="T4" fmla="*/ 36 w 1187"/>
                    <a:gd name="T5" fmla="*/ 69 h 279"/>
                    <a:gd name="T6" fmla="*/ 2 w 1187"/>
                    <a:gd name="T7" fmla="*/ 42 h 279"/>
                    <a:gd name="T8" fmla="*/ 32 w 1187"/>
                    <a:gd name="T9" fmla="*/ 0 h 279"/>
                    <a:gd name="T10" fmla="*/ 44 w 1187"/>
                    <a:gd name="T11" fmla="*/ 0 h 279"/>
                    <a:gd name="T12" fmla="*/ 1146 w 1187"/>
                    <a:gd name="T13" fmla="*/ 0 h 279"/>
                    <a:gd name="T14" fmla="*/ 1187 w 1187"/>
                    <a:gd name="T15" fmla="*/ 38 h 279"/>
                    <a:gd name="T16" fmla="*/ 1155 w 1187"/>
                    <a:gd name="T17" fmla="*/ 69 h 279"/>
                    <a:gd name="T18" fmla="*/ 722 w 1187"/>
                    <a:gd name="T19" fmla="*/ 69 h 279"/>
                    <a:gd name="T20" fmla="*/ 702 w 1187"/>
                    <a:gd name="T21" fmla="*/ 69 h 279"/>
                    <a:gd name="T22" fmla="*/ 848 w 1187"/>
                    <a:gd name="T23" fmla="*/ 279 h 279"/>
                    <a:gd name="T24" fmla="*/ 781 w 1187"/>
                    <a:gd name="T25" fmla="*/ 278 h 279"/>
                    <a:gd name="T26" fmla="*/ 770 w 1187"/>
                    <a:gd name="T27" fmla="*/ 267 h 279"/>
                    <a:gd name="T28" fmla="*/ 639 w 1187"/>
                    <a:gd name="T29" fmla="*/ 80 h 279"/>
                    <a:gd name="T30" fmla="*/ 596 w 1187"/>
                    <a:gd name="T31" fmla="*/ 81 h 279"/>
                    <a:gd name="T32" fmla="*/ 464 w 1187"/>
                    <a:gd name="T33" fmla="*/ 269 h 279"/>
                    <a:gd name="T34" fmla="*/ 445 w 1187"/>
                    <a:gd name="T35" fmla="*/ 279 h 279"/>
                    <a:gd name="T36" fmla="*/ 387 w 1187"/>
                    <a:gd name="T37" fmla="*/ 279 h 279"/>
                    <a:gd name="T38" fmla="*/ 533 w 1187"/>
                    <a:gd name="T39" fmla="*/ 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7" h="279">
                      <a:moveTo>
                        <a:pt x="533" y="69"/>
                      </a:moveTo>
                      <a:cubicBezTo>
                        <a:pt x="500" y="69"/>
                        <a:pt x="471" y="69"/>
                        <a:pt x="442" y="69"/>
                      </a:cubicBezTo>
                      <a:cubicBezTo>
                        <a:pt x="307" y="69"/>
                        <a:pt x="172" y="69"/>
                        <a:pt x="36" y="69"/>
                      </a:cubicBezTo>
                      <a:cubicBezTo>
                        <a:pt x="14" y="69"/>
                        <a:pt x="4" y="61"/>
                        <a:pt x="2" y="42"/>
                      </a:cubicBezTo>
                      <a:cubicBezTo>
                        <a:pt x="0" y="20"/>
                        <a:pt x="12" y="3"/>
                        <a:pt x="32" y="0"/>
                      </a:cubicBezTo>
                      <a:cubicBezTo>
                        <a:pt x="35" y="0"/>
                        <a:pt x="40" y="0"/>
                        <a:pt x="44" y="0"/>
                      </a:cubicBezTo>
                      <a:cubicBezTo>
                        <a:pt x="411" y="0"/>
                        <a:pt x="779" y="0"/>
                        <a:pt x="1146" y="0"/>
                      </a:cubicBezTo>
                      <a:cubicBezTo>
                        <a:pt x="1173" y="0"/>
                        <a:pt x="1187" y="13"/>
                        <a:pt x="1187" y="38"/>
                      </a:cubicBezTo>
                      <a:cubicBezTo>
                        <a:pt x="1187" y="59"/>
                        <a:pt x="1176" y="69"/>
                        <a:pt x="1155" y="69"/>
                      </a:cubicBezTo>
                      <a:cubicBezTo>
                        <a:pt x="1011" y="69"/>
                        <a:pt x="866" y="69"/>
                        <a:pt x="722" y="69"/>
                      </a:cubicBezTo>
                      <a:cubicBezTo>
                        <a:pt x="716" y="69"/>
                        <a:pt x="711" y="69"/>
                        <a:pt x="702" y="69"/>
                      </a:cubicBezTo>
                      <a:cubicBezTo>
                        <a:pt x="751" y="140"/>
                        <a:pt x="799" y="208"/>
                        <a:pt x="848" y="279"/>
                      </a:cubicBezTo>
                      <a:cubicBezTo>
                        <a:pt x="824" y="279"/>
                        <a:pt x="803" y="279"/>
                        <a:pt x="781" y="278"/>
                      </a:cubicBezTo>
                      <a:cubicBezTo>
                        <a:pt x="777" y="278"/>
                        <a:pt x="773" y="271"/>
                        <a:pt x="770" y="267"/>
                      </a:cubicBezTo>
                      <a:cubicBezTo>
                        <a:pt x="726" y="205"/>
                        <a:pt x="683" y="143"/>
                        <a:pt x="639" y="80"/>
                      </a:cubicBezTo>
                      <a:cubicBezTo>
                        <a:pt x="628" y="64"/>
                        <a:pt x="608" y="64"/>
                        <a:pt x="596" y="81"/>
                      </a:cubicBezTo>
                      <a:cubicBezTo>
                        <a:pt x="552" y="143"/>
                        <a:pt x="508" y="206"/>
                        <a:pt x="464" y="269"/>
                      </a:cubicBezTo>
                      <a:cubicBezTo>
                        <a:pt x="459" y="276"/>
                        <a:pt x="454" y="279"/>
                        <a:pt x="445" y="279"/>
                      </a:cubicBezTo>
                      <a:cubicBezTo>
                        <a:pt x="427" y="278"/>
                        <a:pt x="408" y="279"/>
                        <a:pt x="387" y="279"/>
                      </a:cubicBezTo>
                      <a:cubicBezTo>
                        <a:pt x="436" y="208"/>
                        <a:pt x="484" y="140"/>
                        <a:pt x="533" y="69"/>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8" name="Freeform 42"/>
                <p:cNvSpPr/>
                <p:nvPr/>
              </p:nvSpPr>
              <p:spPr bwMode="auto">
                <a:xfrm>
                  <a:off x="6819644" y="2493921"/>
                  <a:ext cx="1054100" cy="160337"/>
                </a:xfrm>
                <a:custGeom>
                  <a:avLst/>
                  <a:gdLst>
                    <a:gd name="T0" fmla="*/ 904 w 904"/>
                    <a:gd name="T1" fmla="*/ 0 h 138"/>
                    <a:gd name="T2" fmla="*/ 904 w 904"/>
                    <a:gd name="T3" fmla="*/ 138 h 138"/>
                    <a:gd name="T4" fmla="*/ 0 w 904"/>
                    <a:gd name="T5" fmla="*/ 138 h 138"/>
                    <a:gd name="T6" fmla="*/ 0 w 904"/>
                    <a:gd name="T7" fmla="*/ 0 h 138"/>
                    <a:gd name="T8" fmla="*/ 904 w 904"/>
                    <a:gd name="T9" fmla="*/ 0 h 138"/>
                  </a:gdLst>
                  <a:ahLst/>
                  <a:cxnLst>
                    <a:cxn ang="0">
                      <a:pos x="T0" y="T1"/>
                    </a:cxn>
                    <a:cxn ang="0">
                      <a:pos x="T2" y="T3"/>
                    </a:cxn>
                    <a:cxn ang="0">
                      <a:pos x="T4" y="T5"/>
                    </a:cxn>
                    <a:cxn ang="0">
                      <a:pos x="T6" y="T7"/>
                    </a:cxn>
                    <a:cxn ang="0">
                      <a:pos x="T8" y="T9"/>
                    </a:cxn>
                  </a:cxnLst>
                  <a:rect l="0" t="0" r="r" b="b"/>
                  <a:pathLst>
                    <a:path w="904" h="138">
                      <a:moveTo>
                        <a:pt x="904" y="0"/>
                      </a:moveTo>
                      <a:cubicBezTo>
                        <a:pt x="904" y="47"/>
                        <a:pt x="904" y="92"/>
                        <a:pt x="904" y="138"/>
                      </a:cubicBezTo>
                      <a:cubicBezTo>
                        <a:pt x="602" y="138"/>
                        <a:pt x="302" y="138"/>
                        <a:pt x="0" y="138"/>
                      </a:cubicBezTo>
                      <a:cubicBezTo>
                        <a:pt x="0" y="93"/>
                        <a:pt x="0" y="47"/>
                        <a:pt x="0" y="0"/>
                      </a:cubicBezTo>
                      <a:cubicBezTo>
                        <a:pt x="301" y="0"/>
                        <a:pt x="601" y="0"/>
                        <a:pt x="904" y="0"/>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9" name="Freeform 43"/>
                <p:cNvSpPr/>
                <p:nvPr/>
              </p:nvSpPr>
              <p:spPr bwMode="auto">
                <a:xfrm>
                  <a:off x="6797419" y="2816184"/>
                  <a:ext cx="520700" cy="508000"/>
                </a:xfrm>
                <a:custGeom>
                  <a:avLst/>
                  <a:gdLst>
                    <a:gd name="T0" fmla="*/ 227 w 447"/>
                    <a:gd name="T1" fmla="*/ 210 h 435"/>
                    <a:gd name="T2" fmla="*/ 434 w 447"/>
                    <a:gd name="T3" fmla="*/ 210 h 435"/>
                    <a:gd name="T4" fmla="*/ 342 w 447"/>
                    <a:gd name="T5" fmla="*/ 386 h 435"/>
                    <a:gd name="T6" fmla="*/ 98 w 447"/>
                    <a:gd name="T7" fmla="*/ 375 h 435"/>
                    <a:gd name="T8" fmla="*/ 31 w 447"/>
                    <a:gd name="T9" fmla="*/ 140 h 435"/>
                    <a:gd name="T10" fmla="*/ 227 w 447"/>
                    <a:gd name="T11" fmla="*/ 2 h 435"/>
                    <a:gd name="T12" fmla="*/ 227 w 447"/>
                    <a:gd name="T13" fmla="*/ 210 h 435"/>
                  </a:gdLst>
                  <a:ahLst/>
                  <a:cxnLst>
                    <a:cxn ang="0">
                      <a:pos x="T0" y="T1"/>
                    </a:cxn>
                    <a:cxn ang="0">
                      <a:pos x="T2" y="T3"/>
                    </a:cxn>
                    <a:cxn ang="0">
                      <a:pos x="T4" y="T5"/>
                    </a:cxn>
                    <a:cxn ang="0">
                      <a:pos x="T6" y="T7"/>
                    </a:cxn>
                    <a:cxn ang="0">
                      <a:pos x="T8" y="T9"/>
                    </a:cxn>
                    <a:cxn ang="0">
                      <a:pos x="T10" y="T11"/>
                    </a:cxn>
                    <a:cxn ang="0">
                      <a:pos x="T12" y="T13"/>
                    </a:cxn>
                  </a:cxnLst>
                  <a:rect l="0" t="0" r="r" b="b"/>
                  <a:pathLst>
                    <a:path w="447" h="435">
                      <a:moveTo>
                        <a:pt x="227" y="210"/>
                      </a:moveTo>
                      <a:cubicBezTo>
                        <a:pt x="298" y="210"/>
                        <a:pt x="366" y="210"/>
                        <a:pt x="434" y="210"/>
                      </a:cubicBezTo>
                      <a:cubicBezTo>
                        <a:pt x="447" y="260"/>
                        <a:pt x="401" y="347"/>
                        <a:pt x="342" y="386"/>
                      </a:cubicBezTo>
                      <a:cubicBezTo>
                        <a:pt x="267" y="435"/>
                        <a:pt x="169" y="431"/>
                        <a:pt x="98" y="375"/>
                      </a:cubicBezTo>
                      <a:cubicBezTo>
                        <a:pt x="28" y="320"/>
                        <a:pt x="0" y="224"/>
                        <a:pt x="31" y="140"/>
                      </a:cubicBezTo>
                      <a:cubicBezTo>
                        <a:pt x="60" y="57"/>
                        <a:pt x="141" y="0"/>
                        <a:pt x="227" y="2"/>
                      </a:cubicBezTo>
                      <a:cubicBezTo>
                        <a:pt x="227" y="71"/>
                        <a:pt x="227" y="140"/>
                        <a:pt x="227" y="210"/>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40" name="Freeform 44"/>
                <p:cNvSpPr/>
                <p:nvPr/>
              </p:nvSpPr>
              <p:spPr bwMode="auto">
                <a:xfrm>
                  <a:off x="7468932" y="2901909"/>
                  <a:ext cx="404813" cy="77787"/>
                </a:xfrm>
                <a:custGeom>
                  <a:avLst/>
                  <a:gdLst>
                    <a:gd name="T0" fmla="*/ 0 w 346"/>
                    <a:gd name="T1" fmla="*/ 67 h 67"/>
                    <a:gd name="T2" fmla="*/ 0 w 346"/>
                    <a:gd name="T3" fmla="*/ 0 h 67"/>
                    <a:gd name="T4" fmla="*/ 346 w 346"/>
                    <a:gd name="T5" fmla="*/ 0 h 67"/>
                    <a:gd name="T6" fmla="*/ 346 w 346"/>
                    <a:gd name="T7" fmla="*/ 67 h 67"/>
                    <a:gd name="T8" fmla="*/ 0 w 346"/>
                    <a:gd name="T9" fmla="*/ 67 h 67"/>
                  </a:gdLst>
                  <a:ahLst/>
                  <a:cxnLst>
                    <a:cxn ang="0">
                      <a:pos x="T0" y="T1"/>
                    </a:cxn>
                    <a:cxn ang="0">
                      <a:pos x="T2" y="T3"/>
                    </a:cxn>
                    <a:cxn ang="0">
                      <a:pos x="T4" y="T5"/>
                    </a:cxn>
                    <a:cxn ang="0">
                      <a:pos x="T6" y="T7"/>
                    </a:cxn>
                    <a:cxn ang="0">
                      <a:pos x="T8" y="T9"/>
                    </a:cxn>
                  </a:cxnLst>
                  <a:rect l="0" t="0" r="r" b="b"/>
                  <a:pathLst>
                    <a:path w="346" h="67">
                      <a:moveTo>
                        <a:pt x="0" y="67"/>
                      </a:moveTo>
                      <a:cubicBezTo>
                        <a:pt x="0" y="45"/>
                        <a:pt x="0" y="23"/>
                        <a:pt x="0" y="0"/>
                      </a:cubicBezTo>
                      <a:cubicBezTo>
                        <a:pt x="115" y="0"/>
                        <a:pt x="230" y="0"/>
                        <a:pt x="346" y="0"/>
                      </a:cubicBezTo>
                      <a:cubicBezTo>
                        <a:pt x="346" y="22"/>
                        <a:pt x="346" y="44"/>
                        <a:pt x="346" y="67"/>
                      </a:cubicBezTo>
                      <a:cubicBezTo>
                        <a:pt x="231" y="67"/>
                        <a:pt x="115" y="67"/>
                        <a:pt x="0" y="67"/>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41" name="Freeform 45"/>
                <p:cNvSpPr/>
                <p:nvPr/>
              </p:nvSpPr>
              <p:spPr bwMode="auto">
                <a:xfrm>
                  <a:off x="7468932" y="3144796"/>
                  <a:ext cx="404813" cy="79375"/>
                </a:xfrm>
                <a:custGeom>
                  <a:avLst/>
                  <a:gdLst>
                    <a:gd name="T0" fmla="*/ 346 w 346"/>
                    <a:gd name="T1" fmla="*/ 68 h 68"/>
                    <a:gd name="T2" fmla="*/ 0 w 346"/>
                    <a:gd name="T3" fmla="*/ 68 h 68"/>
                    <a:gd name="T4" fmla="*/ 0 w 346"/>
                    <a:gd name="T5" fmla="*/ 0 h 68"/>
                    <a:gd name="T6" fmla="*/ 346 w 346"/>
                    <a:gd name="T7" fmla="*/ 0 h 68"/>
                    <a:gd name="T8" fmla="*/ 346 w 346"/>
                    <a:gd name="T9" fmla="*/ 68 h 68"/>
                  </a:gdLst>
                  <a:ahLst/>
                  <a:cxnLst>
                    <a:cxn ang="0">
                      <a:pos x="T0" y="T1"/>
                    </a:cxn>
                    <a:cxn ang="0">
                      <a:pos x="T2" y="T3"/>
                    </a:cxn>
                    <a:cxn ang="0">
                      <a:pos x="T4" y="T5"/>
                    </a:cxn>
                    <a:cxn ang="0">
                      <a:pos x="T6" y="T7"/>
                    </a:cxn>
                    <a:cxn ang="0">
                      <a:pos x="T8" y="T9"/>
                    </a:cxn>
                  </a:cxnLst>
                  <a:rect l="0" t="0" r="r" b="b"/>
                  <a:pathLst>
                    <a:path w="346" h="68">
                      <a:moveTo>
                        <a:pt x="346" y="68"/>
                      </a:moveTo>
                      <a:cubicBezTo>
                        <a:pt x="230" y="68"/>
                        <a:pt x="116" y="68"/>
                        <a:pt x="0" y="68"/>
                      </a:cubicBezTo>
                      <a:cubicBezTo>
                        <a:pt x="0" y="45"/>
                        <a:pt x="0" y="23"/>
                        <a:pt x="0" y="0"/>
                      </a:cubicBezTo>
                      <a:cubicBezTo>
                        <a:pt x="115" y="0"/>
                        <a:pt x="230" y="0"/>
                        <a:pt x="346" y="0"/>
                      </a:cubicBezTo>
                      <a:cubicBezTo>
                        <a:pt x="346" y="22"/>
                        <a:pt x="346" y="45"/>
                        <a:pt x="346" y="68"/>
                      </a:cubicBezTo>
                      <a:close/>
                    </a:path>
                  </a:pathLst>
                </a:custGeom>
                <a:solidFill>
                  <a:srgbClr val="FFFFFF"/>
                </a:solidFill>
                <a:ln>
                  <a:noFill/>
                </a:ln>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2372526" y="2661360"/>
              <a:ext cx="1421756" cy="1421756"/>
              <a:chOff x="3532374" y="2492470"/>
              <a:chExt cx="669551" cy="669551"/>
            </a:xfrm>
          </p:grpSpPr>
          <p:sp>
            <p:nvSpPr>
              <p:cNvPr id="23" name="椭圆 22"/>
              <p:cNvSpPr/>
              <p:nvPr/>
            </p:nvSpPr>
            <p:spPr>
              <a:xfrm>
                <a:off x="353237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25" name="Freeform 6"/>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6"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7" name="Freeform 8"/>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8" name="Freeform 9"/>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9" name="Freeform 10"/>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0" name="Freeform 11"/>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1" name="Freeform 12"/>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2" name="Freeform 13"/>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3" name="Freeform 14"/>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6240394" y="2661360"/>
              <a:ext cx="1421756" cy="1421756"/>
              <a:chOff x="7814887" y="2492470"/>
              <a:chExt cx="669551" cy="669551"/>
            </a:xfrm>
          </p:grpSpPr>
          <p:sp>
            <p:nvSpPr>
              <p:cNvPr id="17" name="椭圆 16"/>
              <p:cNvSpPr/>
              <p:nvPr/>
            </p:nvSpPr>
            <p:spPr>
              <a:xfrm>
                <a:off x="7814887"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sp>
            <p:nvSpPr>
              <p:cNvPr id="18" name="Freeform 337"/>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8174328" y="2661360"/>
              <a:ext cx="1421756" cy="1421756"/>
              <a:chOff x="8893394" y="2492470"/>
              <a:chExt cx="669551" cy="669551"/>
            </a:xfrm>
          </p:grpSpPr>
          <p:sp>
            <p:nvSpPr>
              <p:cNvPr id="13" name="椭圆 12"/>
              <p:cNvSpPr/>
              <p:nvPr/>
            </p:nvSpPr>
            <p:spPr>
              <a:xfrm>
                <a:off x="889339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14"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5"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16" name="Freeform 344"/>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grpSp>
      <p:grpSp>
        <p:nvGrpSpPr>
          <p:cNvPr id="44" name="组合 43"/>
          <p:cNvGrpSpPr/>
          <p:nvPr/>
        </p:nvGrpSpPr>
        <p:grpSpPr>
          <a:xfrm>
            <a:off x="4571398" y="1309202"/>
            <a:ext cx="3280229" cy="865902"/>
            <a:chOff x="4963885" y="4447051"/>
            <a:chExt cx="3280229" cy="865902"/>
          </a:xfrm>
        </p:grpSpPr>
        <p:sp>
          <p:nvSpPr>
            <p:cNvPr id="45" name="矩形 44"/>
            <p:cNvSpPr/>
            <p:nvPr/>
          </p:nvSpPr>
          <p:spPr>
            <a:xfrm>
              <a:off x="4963885" y="4447051"/>
              <a:ext cx="3280229" cy="865902"/>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5399313" y="4478113"/>
              <a:ext cx="2409372" cy="769441"/>
            </a:xfrm>
            <a:prstGeom prst="rect">
              <a:avLst/>
            </a:prstGeom>
            <a:noFill/>
          </p:spPr>
          <p:txBody>
            <a:bodyPr wrap="square" rtlCol="0">
              <a:spAutoFit/>
            </a:bodyPr>
            <a:lstStyle/>
            <a:p>
              <a:pPr algn="ctr">
                <a:defRPr/>
              </a:pPr>
              <a:r>
                <a:rPr lang="zh-CN" altLang="en-US" sz="4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目录</a:t>
              </a:r>
              <a:endParaRPr lang="zh-CN" altLang="en-US" sz="4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 name="组合 1"/>
          <p:cNvGrpSpPr/>
          <p:nvPr/>
        </p:nvGrpSpPr>
        <p:grpSpPr>
          <a:xfrm>
            <a:off x="2376080" y="4279854"/>
            <a:ext cx="7439841" cy="584775"/>
            <a:chOff x="2337563" y="4279854"/>
            <a:chExt cx="7439841" cy="584775"/>
          </a:xfrm>
        </p:grpSpPr>
        <p:sp>
          <p:nvSpPr>
            <p:cNvPr id="47" name="文本框 46"/>
            <p:cNvSpPr txBox="1"/>
            <p:nvPr/>
          </p:nvSpPr>
          <p:spPr>
            <a:xfrm>
              <a:off x="2337563"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文本框 50"/>
            <p:cNvSpPr txBox="1"/>
            <p:nvPr/>
          </p:nvSpPr>
          <p:spPr>
            <a:xfrm>
              <a:off x="4299501"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2</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6261439"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文本框 52"/>
            <p:cNvSpPr txBox="1"/>
            <p:nvPr/>
          </p:nvSpPr>
          <p:spPr>
            <a:xfrm>
              <a:off x="8223377"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one</a:t>
            </a:r>
            <a:endParaRPr lang="zh-CN" altLang="en-US" sz="48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08350" y="306085"/>
            <a:ext cx="669551" cy="669551"/>
            <a:chOff x="3532374" y="2492470"/>
            <a:chExt cx="669551" cy="669551"/>
          </a:xfrm>
        </p:grpSpPr>
        <p:sp>
          <p:nvSpPr>
            <p:cNvPr id="32" name="椭圆 31"/>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34" name="Freeform 6"/>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5"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6" name="Freeform 8"/>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7" name="Freeform 9"/>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8" name="Freeform 10"/>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9" name="Freeform 11"/>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1" name="Freeform 13"/>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2" name="Freeform 14"/>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43" name="文本框 42"/>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4" name="组合 43"/>
          <p:cNvGrpSpPr/>
          <p:nvPr/>
        </p:nvGrpSpPr>
        <p:grpSpPr>
          <a:xfrm>
            <a:off x="3315569" y="826394"/>
            <a:ext cx="5640157" cy="5372723"/>
            <a:chOff x="4672013" y="319087"/>
            <a:chExt cx="5959476" cy="5676901"/>
          </a:xfrm>
        </p:grpSpPr>
        <p:sp>
          <p:nvSpPr>
            <p:cNvPr id="45" name="Freeform 44"/>
            <p:cNvSpPr/>
            <p:nvPr/>
          </p:nvSpPr>
          <p:spPr bwMode="auto">
            <a:xfrm>
              <a:off x="5295901" y="3843337"/>
              <a:ext cx="2336800" cy="2133600"/>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rgbClr val="00B0F0">
                <a:alpha val="70000"/>
              </a:srgbClr>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a typeface="微软雅黑" panose="020B0503020204020204" pitchFamily="34" charset="-122"/>
              </a:endParaRPr>
            </a:p>
          </p:txBody>
        </p:sp>
        <p:sp>
          <p:nvSpPr>
            <p:cNvPr id="46" name="Freeform 46"/>
            <p:cNvSpPr/>
            <p:nvPr/>
          </p:nvSpPr>
          <p:spPr bwMode="auto">
            <a:xfrm>
              <a:off x="4672013" y="1525587"/>
              <a:ext cx="2279650" cy="2479675"/>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rgbClr val="00B0F0">
                <a:alpha val="70000"/>
              </a:srgbClr>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a typeface="微软雅黑" panose="020B0503020204020204" pitchFamily="34" charset="-122"/>
              </a:endParaRPr>
            </a:p>
          </p:txBody>
        </p:sp>
        <p:sp>
          <p:nvSpPr>
            <p:cNvPr id="47" name="Freeform 48"/>
            <p:cNvSpPr/>
            <p:nvPr/>
          </p:nvSpPr>
          <p:spPr bwMode="auto">
            <a:xfrm>
              <a:off x="7385051" y="3873500"/>
              <a:ext cx="2589213" cy="2122488"/>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rgbClr val="00B0F0">
                <a:alpha val="70000"/>
              </a:srgbClr>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a typeface="微软雅黑" panose="020B0503020204020204" pitchFamily="34" charset="-122"/>
              </a:endParaRPr>
            </a:p>
          </p:txBody>
        </p:sp>
        <p:sp>
          <p:nvSpPr>
            <p:cNvPr id="48" name="Freeform 50"/>
            <p:cNvSpPr/>
            <p:nvPr/>
          </p:nvSpPr>
          <p:spPr bwMode="auto">
            <a:xfrm>
              <a:off x="6354763" y="319087"/>
              <a:ext cx="2608263" cy="2422525"/>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00B0F0">
                <a:alpha val="70000"/>
              </a:srgbClr>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a typeface="微软雅黑" panose="020B0503020204020204" pitchFamily="34" charset="-122"/>
              </a:endParaRPr>
            </a:p>
          </p:txBody>
        </p:sp>
        <p:sp>
          <p:nvSpPr>
            <p:cNvPr id="49" name="Freeform 52"/>
            <p:cNvSpPr/>
            <p:nvPr/>
          </p:nvSpPr>
          <p:spPr bwMode="auto">
            <a:xfrm>
              <a:off x="8366126" y="1550987"/>
              <a:ext cx="2265363" cy="2476500"/>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rgbClr val="00B0F0">
                <a:alpha val="70000"/>
              </a:srgbClr>
            </a:solidFill>
            <a:ln w="9525">
              <a:no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Calibri" panose="020F0502020204030204"/>
                <a:ea typeface="微软雅黑" panose="020B0503020204020204" pitchFamily="34" charset="-122"/>
              </a:endParaRPr>
            </a:p>
          </p:txBody>
        </p:sp>
      </p:grpSp>
      <p:sp>
        <p:nvSpPr>
          <p:cNvPr id="50" name="文本框 49"/>
          <p:cNvSpPr txBox="1"/>
          <p:nvPr/>
        </p:nvSpPr>
        <p:spPr>
          <a:xfrm>
            <a:off x="5828370" y="1200813"/>
            <a:ext cx="655949"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panose="020B0503020204020204" pitchFamily="34" charset="-122"/>
                <a:cs typeface="Aharoni" panose="02010803020104030203" pitchFamily="2" charset="-79"/>
              </a:rPr>
              <a:t>01</a:t>
            </a:r>
            <a:endParaRPr lang="zh-CN" altLang="en-US" sz="4000" dirty="0">
              <a:solidFill>
                <a:prstClr val="white"/>
              </a:solidFill>
              <a:latin typeface="Impact" panose="020B0806030902050204" pitchFamily="34" charset="0"/>
              <a:ea typeface="微软雅黑" panose="020B0503020204020204" pitchFamily="34" charset="-122"/>
              <a:cs typeface="Aharoni" panose="02010803020104030203" pitchFamily="2" charset="-79"/>
            </a:endParaRPr>
          </a:p>
        </p:txBody>
      </p:sp>
      <p:sp>
        <p:nvSpPr>
          <p:cNvPr id="51" name="文本框 50"/>
          <p:cNvSpPr txBox="1"/>
          <p:nvPr/>
        </p:nvSpPr>
        <p:spPr>
          <a:xfrm>
            <a:off x="5448458" y="1840602"/>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rPr>
              <a:t>添加标题</a:t>
            </a:r>
            <a:endPar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endParaRPr>
          </a:p>
        </p:txBody>
      </p:sp>
      <p:sp>
        <p:nvSpPr>
          <p:cNvPr id="52" name="文本框 51"/>
          <p:cNvSpPr txBox="1"/>
          <p:nvPr/>
        </p:nvSpPr>
        <p:spPr>
          <a:xfrm>
            <a:off x="4259543" y="4652263"/>
            <a:ext cx="716863"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panose="020B0503020204020204" pitchFamily="34" charset="-122"/>
                <a:cs typeface="Aharoni" panose="02010803020104030203" pitchFamily="2" charset="-79"/>
              </a:rPr>
              <a:t>04</a:t>
            </a:r>
            <a:endParaRPr lang="zh-CN" altLang="en-US" sz="4000" dirty="0">
              <a:solidFill>
                <a:prstClr val="white"/>
              </a:solidFill>
              <a:latin typeface="Impact" panose="020B0806030902050204" pitchFamily="34" charset="0"/>
              <a:ea typeface="微软雅黑" panose="020B0503020204020204" pitchFamily="34" charset="-122"/>
              <a:cs typeface="Aharoni" panose="02010803020104030203" pitchFamily="2" charset="-79"/>
            </a:endParaRPr>
          </a:p>
        </p:txBody>
      </p:sp>
      <p:sp>
        <p:nvSpPr>
          <p:cNvPr id="53" name="文本框 52"/>
          <p:cNvSpPr txBox="1"/>
          <p:nvPr/>
        </p:nvSpPr>
        <p:spPr>
          <a:xfrm>
            <a:off x="4366967" y="5245318"/>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rPr>
              <a:t>添加标题</a:t>
            </a:r>
            <a:endPar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endParaRPr>
          </a:p>
        </p:txBody>
      </p:sp>
      <p:sp>
        <p:nvSpPr>
          <p:cNvPr id="54" name="文本框 53"/>
          <p:cNvSpPr txBox="1"/>
          <p:nvPr/>
        </p:nvSpPr>
        <p:spPr>
          <a:xfrm>
            <a:off x="3612868" y="2511375"/>
            <a:ext cx="736099"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panose="020B0503020204020204" pitchFamily="34" charset="-122"/>
                <a:cs typeface="Aharoni" panose="02010803020104030203" pitchFamily="2" charset="-79"/>
              </a:rPr>
              <a:t>05</a:t>
            </a:r>
            <a:endParaRPr lang="zh-CN" altLang="en-US" sz="4000" dirty="0">
              <a:solidFill>
                <a:prstClr val="white"/>
              </a:solidFill>
              <a:latin typeface="Impact" panose="020B0806030902050204" pitchFamily="34" charset="0"/>
              <a:ea typeface="微软雅黑" panose="020B0503020204020204" pitchFamily="34" charset="-122"/>
              <a:cs typeface="Aharoni" panose="02010803020104030203" pitchFamily="2" charset="-79"/>
            </a:endParaRPr>
          </a:p>
        </p:txBody>
      </p:sp>
      <p:sp>
        <p:nvSpPr>
          <p:cNvPr id="55" name="文本框 54"/>
          <p:cNvSpPr txBox="1"/>
          <p:nvPr/>
        </p:nvSpPr>
        <p:spPr>
          <a:xfrm>
            <a:off x="3612867" y="3104430"/>
            <a:ext cx="1631791" cy="461665"/>
          </a:xfrm>
          <a:prstGeom prst="rect">
            <a:avLst/>
          </a:prstGeom>
          <a:noFill/>
        </p:spPr>
        <p:txBody>
          <a:bodyPr wrap="square" rtlCol="0">
            <a:spAutoFit/>
          </a:bodyPr>
          <a:lstStyle/>
          <a:p>
            <a:r>
              <a:rPr lang="zh-CN" altLang="en-US" sz="2400" dirty="0" smtClean="0">
                <a:solidFill>
                  <a:prstClr val="white"/>
                </a:solidFill>
                <a:latin typeface="Tahoma" panose="020B0604030504040204" pitchFamily="34" charset="0"/>
                <a:ea typeface="微软雅黑" panose="020B0503020204020204" pitchFamily="34" charset="-122"/>
                <a:cs typeface="Tahoma" panose="020B0604030504040204" pitchFamily="34" charset="0"/>
              </a:rPr>
              <a:t>添加标题</a:t>
            </a:r>
            <a:endPar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endParaRPr>
          </a:p>
        </p:txBody>
      </p:sp>
      <p:sp>
        <p:nvSpPr>
          <p:cNvPr id="56" name="文本框 55"/>
          <p:cNvSpPr txBox="1"/>
          <p:nvPr/>
        </p:nvSpPr>
        <p:spPr>
          <a:xfrm>
            <a:off x="7962474" y="2511375"/>
            <a:ext cx="718466"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panose="020B0503020204020204" pitchFamily="34" charset="-122"/>
                <a:cs typeface="Aharoni" panose="02010803020104030203" pitchFamily="2" charset="-79"/>
              </a:rPr>
              <a:t>02</a:t>
            </a:r>
            <a:endParaRPr lang="zh-CN" altLang="en-US" sz="4000" dirty="0">
              <a:solidFill>
                <a:prstClr val="white"/>
              </a:solidFill>
              <a:latin typeface="Impact" panose="020B0806030902050204" pitchFamily="34" charset="0"/>
              <a:ea typeface="微软雅黑" panose="020B0503020204020204" pitchFamily="34" charset="-122"/>
              <a:cs typeface="Aharoni" panose="02010803020104030203" pitchFamily="2" charset="-79"/>
            </a:endParaRPr>
          </a:p>
        </p:txBody>
      </p:sp>
      <p:sp>
        <p:nvSpPr>
          <p:cNvPr id="57" name="文本框 56"/>
          <p:cNvSpPr txBox="1"/>
          <p:nvPr/>
        </p:nvSpPr>
        <p:spPr>
          <a:xfrm>
            <a:off x="7216718" y="3104430"/>
            <a:ext cx="1464222" cy="461665"/>
          </a:xfrm>
          <a:prstGeom prst="rect">
            <a:avLst/>
          </a:prstGeom>
          <a:noFill/>
        </p:spPr>
        <p:txBody>
          <a:bodyPr wrap="square" rtlCol="0">
            <a:spAutoFit/>
          </a:bodyPr>
          <a:lstStyle/>
          <a:p>
            <a:r>
              <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rPr>
              <a:t>添加标题</a:t>
            </a:r>
            <a:endPar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endParaRPr>
          </a:p>
        </p:txBody>
      </p:sp>
      <p:sp>
        <p:nvSpPr>
          <p:cNvPr id="58" name="文本框 57"/>
          <p:cNvSpPr txBox="1"/>
          <p:nvPr/>
        </p:nvSpPr>
        <p:spPr>
          <a:xfrm>
            <a:off x="7236758" y="4652263"/>
            <a:ext cx="732893"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panose="020B0503020204020204" pitchFamily="34" charset="-122"/>
                <a:cs typeface="Aharoni" panose="02010803020104030203" pitchFamily="2" charset="-79"/>
              </a:rPr>
              <a:t>03</a:t>
            </a:r>
            <a:endParaRPr lang="zh-CN" altLang="en-US" sz="4000" dirty="0">
              <a:solidFill>
                <a:prstClr val="white"/>
              </a:solidFill>
              <a:latin typeface="Impact" panose="020B0806030902050204" pitchFamily="34" charset="0"/>
              <a:ea typeface="微软雅黑" panose="020B0503020204020204" pitchFamily="34" charset="-122"/>
              <a:cs typeface="Aharoni" panose="02010803020104030203" pitchFamily="2" charset="-79"/>
            </a:endParaRPr>
          </a:p>
        </p:txBody>
      </p:sp>
      <p:sp>
        <p:nvSpPr>
          <p:cNvPr id="59" name="文本框 58"/>
          <p:cNvSpPr txBox="1"/>
          <p:nvPr/>
        </p:nvSpPr>
        <p:spPr>
          <a:xfrm>
            <a:off x="6471612" y="5245318"/>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rPr>
              <a:t>添加标题</a:t>
            </a:r>
            <a:endParaRPr lang="zh-CN" altLang="en-US" sz="2400" dirty="0">
              <a:solidFill>
                <a:prstClr val="white"/>
              </a:solidFill>
              <a:latin typeface="Tahoma" panose="020B0604030504040204" pitchFamily="34" charset="0"/>
              <a:ea typeface="微软雅黑" panose="020B0503020204020204" pitchFamily="34" charset="-122"/>
              <a:cs typeface="Tahoma" panose="020B0604030504040204" pitchFamily="34" charset="0"/>
            </a:endParaRPr>
          </a:p>
        </p:txBody>
      </p:sp>
      <p:grpSp>
        <p:nvGrpSpPr>
          <p:cNvPr id="60" name="组合 59"/>
          <p:cNvGrpSpPr>
            <a:grpSpLocks noChangeAspect="1"/>
          </p:cNvGrpSpPr>
          <p:nvPr/>
        </p:nvGrpSpPr>
        <p:grpSpPr>
          <a:xfrm>
            <a:off x="5649631" y="3232527"/>
            <a:ext cx="1015878" cy="869777"/>
            <a:chOff x="2162176" y="-104775"/>
            <a:chExt cx="1655763" cy="1417638"/>
          </a:xfrm>
          <a:solidFill>
            <a:schemeClr val="bg1"/>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print"/>
          <a:stretch>
            <a:fillRect/>
          </a:stretch>
        </p:blipFill>
        <p:spPr>
          <a:xfrm>
            <a:off x="2946398" y="1103389"/>
            <a:ext cx="6514648" cy="3664490"/>
          </a:xfrm>
          <a:prstGeom prst="rect">
            <a:avLst/>
          </a:prstGeom>
          <a:ln>
            <a:noFill/>
          </a:ln>
          <a:effectLst>
            <a:outerShdw blurRad="292100" dist="139700" dir="2700000" algn="tl" rotWithShape="0">
              <a:srgbClr val="333333">
                <a:alpha val="65000"/>
              </a:srgbClr>
            </a:outerShdw>
          </a:effectLst>
        </p:spPr>
      </p:pic>
      <p:pic>
        <p:nvPicPr>
          <p:cNvPr id="33" name="图片 32"/>
          <p:cNvPicPr>
            <a:picLocks noChangeAspect="1"/>
          </p:cNvPicPr>
          <p:nvPr/>
        </p:nvPicPr>
        <p:blipFill>
          <a:blip r:embed="rId2" cstate="print"/>
          <a:stretch>
            <a:fillRect/>
          </a:stretch>
        </p:blipFill>
        <p:spPr>
          <a:xfrm>
            <a:off x="8826002" y="1685718"/>
            <a:ext cx="2413654" cy="1357680"/>
          </a:xfrm>
          <a:prstGeom prst="rect">
            <a:avLst/>
          </a:prstGeom>
          <a:ln>
            <a:noFill/>
          </a:ln>
          <a:effectLst>
            <a:outerShdw blurRad="292100" dist="139700" dir="2700000" algn="tl" rotWithShape="0">
              <a:srgbClr val="333333">
                <a:alpha val="65000"/>
              </a:srgbClr>
            </a:outerShdw>
          </a:effectLst>
        </p:spPr>
      </p:pic>
      <p:pic>
        <p:nvPicPr>
          <p:cNvPr id="32" name="图片 31"/>
          <p:cNvPicPr>
            <a:picLocks noChangeAspect="1"/>
          </p:cNvPicPr>
          <p:nvPr/>
        </p:nvPicPr>
        <p:blipFill>
          <a:blip r:embed="rId2" cstate="print"/>
          <a:stretch>
            <a:fillRect/>
          </a:stretch>
        </p:blipFill>
        <p:spPr>
          <a:xfrm>
            <a:off x="968048" y="1733830"/>
            <a:ext cx="2413654" cy="1357680"/>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2946399" y="1103389"/>
            <a:ext cx="6514647" cy="311752"/>
          </a:xfrm>
          <a:prstGeom prst="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3720194" y="5527510"/>
            <a:ext cx="4777169" cy="523220"/>
          </a:xfrm>
          <a:prstGeom prst="rect">
            <a:avLst/>
          </a:prstGeom>
          <a:ln w="19050">
            <a:solidFill>
              <a:srgbClr val="FFFF00"/>
            </a:solidFill>
          </a:ln>
        </p:spPr>
        <p:txBody>
          <a:bodyPr wrap="square">
            <a:spAutoFit/>
          </a:bodyPr>
          <a:lstStyle/>
          <a:p>
            <a:pPr>
              <a:defRPr/>
            </a:pPr>
            <a:r>
              <a:rPr lang="zh-CN" altLang="en-US" sz="2800" dirty="0" smtClean="0">
                <a:solidFill>
                  <a:prstClr val="white"/>
                </a:solidFill>
                <a:latin typeface="Segoe UI Light" panose="020B0502040204020203" pitchFamily="34" charset="0"/>
                <a:ea typeface="微软雅黑 Light" panose="020B0502040204020203" pitchFamily="34" charset="-122"/>
                <a:cs typeface="Segoe UI Light" panose="020B0502040204020203" pitchFamily="34" charset="0"/>
              </a:rPr>
              <a:t>添加文字</a:t>
            </a:r>
            <a:endParaRPr lang="zh-CN" altLang="en-US" sz="2800" dirty="0">
              <a:solidFill>
                <a:prstClr val="white"/>
              </a:solidFill>
              <a:latin typeface="Segoe UI Light" panose="020B0502040204020203" pitchFamily="34" charset="0"/>
              <a:ea typeface="微软雅黑 Light" panose="020B0502040204020203" pitchFamily="34" charset="-122"/>
              <a:cs typeface="Segoe UI Light" panose="020B0502040204020203" pitchFamily="34" charset="0"/>
            </a:endParaRPr>
          </a:p>
        </p:txBody>
      </p:sp>
      <p:sp>
        <p:nvSpPr>
          <p:cNvPr id="12" name="矩形 11"/>
          <p:cNvSpPr/>
          <p:nvPr/>
        </p:nvSpPr>
        <p:spPr>
          <a:xfrm>
            <a:off x="3371851" y="5502344"/>
            <a:ext cx="348343" cy="5735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8497363" y="5498712"/>
            <a:ext cx="348343" cy="5735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977901" y="1685719"/>
            <a:ext cx="2393949" cy="166429"/>
          </a:xfrm>
          <a:prstGeom prst="rect">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a:off x="8845707" y="1685718"/>
            <a:ext cx="2393949" cy="166429"/>
          </a:xfrm>
          <a:prstGeom prst="rect">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308350" y="306085"/>
            <a:ext cx="669551" cy="669551"/>
            <a:chOff x="3532374" y="2492470"/>
            <a:chExt cx="669551" cy="669551"/>
          </a:xfrm>
        </p:grpSpPr>
        <p:sp>
          <p:nvSpPr>
            <p:cNvPr id="15" name="椭圆 14"/>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21" name="Freeform 6"/>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2"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3" name="Freeform 8"/>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4" name="Freeform 9"/>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5" name="Freeform 10"/>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6" name="Freeform 11"/>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7" name="Freeform 12"/>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8" name="Freeform 13"/>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9" name="Freeform 14"/>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30" name="文本框 29"/>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two</a:t>
            </a:r>
            <a:endParaRPr lang="zh-CN" altLang="en-US" sz="48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977901" y="402088"/>
            <a:ext cx="1554027" cy="584775"/>
          </a:xfrm>
          <a:prstGeom prst="rect">
            <a:avLst/>
          </a:prstGeom>
          <a:noFill/>
        </p:spPr>
        <p:txBody>
          <a:bodyPr wrap="square" rtlCol="0">
            <a:spAutoFit/>
          </a:bodyPr>
          <a:lstStyle/>
          <a:p>
            <a:pPr algn="ctr">
              <a:defRPr/>
            </a:pPr>
            <a:r>
              <a:rPr lang="en-US" altLang="zh-CN" sz="3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2</a:t>
            </a:r>
            <a:endParaRPr lang="zh-CN" altLang="en-US" sz="3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4" name="组合 23"/>
          <p:cNvGrpSpPr/>
          <p:nvPr/>
        </p:nvGrpSpPr>
        <p:grpSpPr>
          <a:xfrm>
            <a:off x="308349" y="322102"/>
            <a:ext cx="669551" cy="669551"/>
            <a:chOff x="5761224" y="2492470"/>
            <a:chExt cx="669551" cy="669551"/>
          </a:xfrm>
        </p:grpSpPr>
        <p:sp>
          <p:nvSpPr>
            <p:cNvPr id="25" name="椭圆 24"/>
            <p:cNvSpPr/>
            <p:nvPr/>
          </p:nvSpPr>
          <p:spPr>
            <a:xfrm>
              <a:off x="576122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906300" y="2615382"/>
              <a:ext cx="379400" cy="423728"/>
              <a:chOff x="6652957" y="2328821"/>
              <a:chExt cx="1385887" cy="1547812"/>
            </a:xfrm>
            <a:effectLst>
              <a:outerShdw blurRad="50800" dist="38100" dir="2700000" algn="tl" rotWithShape="0">
                <a:prstClr val="black">
                  <a:alpha val="40000"/>
                </a:prstClr>
              </a:outerShdw>
            </a:effectLst>
          </p:grpSpPr>
          <p:sp>
            <p:nvSpPr>
              <p:cNvPr id="27" name="Freeform 38"/>
              <p:cNvSpPr>
                <a:spLocks noEditPoints="1"/>
              </p:cNvSpPr>
              <p:nvPr/>
            </p:nvSpPr>
            <p:spPr bwMode="auto">
              <a:xfrm>
                <a:off x="6654544" y="2328821"/>
                <a:ext cx="1384300" cy="1139825"/>
              </a:xfrm>
              <a:custGeom>
                <a:avLst/>
                <a:gdLst>
                  <a:gd name="T0" fmla="*/ 594 w 1187"/>
                  <a:gd name="T1" fmla="*/ 1 h 978"/>
                  <a:gd name="T2" fmla="*/ 1038 w 1187"/>
                  <a:gd name="T3" fmla="*/ 1 h 978"/>
                  <a:gd name="T4" fmla="*/ 1086 w 1187"/>
                  <a:gd name="T5" fmla="*/ 7 h 978"/>
                  <a:gd name="T6" fmla="*/ 1186 w 1187"/>
                  <a:gd name="T7" fmla="*/ 133 h 978"/>
                  <a:gd name="T8" fmla="*/ 1186 w 1187"/>
                  <a:gd name="T9" fmla="*/ 252 h 978"/>
                  <a:gd name="T10" fmla="*/ 1186 w 1187"/>
                  <a:gd name="T11" fmla="*/ 832 h 978"/>
                  <a:gd name="T12" fmla="*/ 1178 w 1187"/>
                  <a:gd name="T13" fmla="*/ 888 h 978"/>
                  <a:gd name="T14" fmla="*/ 1067 w 1187"/>
                  <a:gd name="T15" fmla="*/ 976 h 978"/>
                  <a:gd name="T16" fmla="*/ 1037 w 1187"/>
                  <a:gd name="T17" fmla="*/ 978 h 978"/>
                  <a:gd name="T18" fmla="*/ 151 w 1187"/>
                  <a:gd name="T19" fmla="*/ 978 h 978"/>
                  <a:gd name="T20" fmla="*/ 96 w 1187"/>
                  <a:gd name="T21" fmla="*/ 970 h 978"/>
                  <a:gd name="T22" fmla="*/ 1 w 1187"/>
                  <a:gd name="T23" fmla="*/ 845 h 978"/>
                  <a:gd name="T24" fmla="*/ 1 w 1187"/>
                  <a:gd name="T25" fmla="*/ 689 h 978"/>
                  <a:gd name="T26" fmla="*/ 1 w 1187"/>
                  <a:gd name="T27" fmla="*/ 148 h 978"/>
                  <a:gd name="T28" fmla="*/ 26 w 1187"/>
                  <a:gd name="T29" fmla="*/ 56 h 978"/>
                  <a:gd name="T30" fmla="*/ 144 w 1187"/>
                  <a:gd name="T31" fmla="*/ 1 h 978"/>
                  <a:gd name="T32" fmla="*/ 462 w 1187"/>
                  <a:gd name="T33" fmla="*/ 1 h 978"/>
                  <a:gd name="T34" fmla="*/ 594 w 1187"/>
                  <a:gd name="T35" fmla="*/ 1 h 978"/>
                  <a:gd name="T36" fmla="*/ 593 w 1187"/>
                  <a:gd name="T37" fmla="*/ 908 h 978"/>
                  <a:gd name="T38" fmla="*/ 1036 w 1187"/>
                  <a:gd name="T39" fmla="*/ 908 h 978"/>
                  <a:gd name="T40" fmla="*/ 1117 w 1187"/>
                  <a:gd name="T41" fmla="*/ 826 h 978"/>
                  <a:gd name="T42" fmla="*/ 1117 w 1187"/>
                  <a:gd name="T43" fmla="*/ 168 h 978"/>
                  <a:gd name="T44" fmla="*/ 1116 w 1187"/>
                  <a:gd name="T45" fmla="*/ 138 h 978"/>
                  <a:gd name="T46" fmla="*/ 1061 w 1187"/>
                  <a:gd name="T47" fmla="*/ 72 h 978"/>
                  <a:gd name="T48" fmla="*/ 1035 w 1187"/>
                  <a:gd name="T49" fmla="*/ 70 h 978"/>
                  <a:gd name="T50" fmla="*/ 154 w 1187"/>
                  <a:gd name="T51" fmla="*/ 70 h 978"/>
                  <a:gd name="T52" fmla="*/ 70 w 1187"/>
                  <a:gd name="T53" fmla="*/ 153 h 978"/>
                  <a:gd name="T54" fmla="*/ 70 w 1187"/>
                  <a:gd name="T55" fmla="*/ 790 h 978"/>
                  <a:gd name="T56" fmla="*/ 71 w 1187"/>
                  <a:gd name="T57" fmla="*/ 841 h 978"/>
                  <a:gd name="T58" fmla="*/ 125 w 1187"/>
                  <a:gd name="T59" fmla="*/ 906 h 978"/>
                  <a:gd name="T60" fmla="*/ 152 w 1187"/>
                  <a:gd name="T61" fmla="*/ 908 h 978"/>
                  <a:gd name="T62" fmla="*/ 593 w 1187"/>
                  <a:gd name="T63" fmla="*/ 908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978">
                    <a:moveTo>
                      <a:pt x="594" y="1"/>
                    </a:moveTo>
                    <a:cubicBezTo>
                      <a:pt x="742" y="1"/>
                      <a:pt x="890" y="1"/>
                      <a:pt x="1038" y="1"/>
                    </a:cubicBezTo>
                    <a:cubicBezTo>
                      <a:pt x="1054" y="1"/>
                      <a:pt x="1071" y="3"/>
                      <a:pt x="1086" y="7"/>
                    </a:cubicBezTo>
                    <a:cubicBezTo>
                      <a:pt x="1149" y="23"/>
                      <a:pt x="1185" y="69"/>
                      <a:pt x="1186" y="133"/>
                    </a:cubicBezTo>
                    <a:cubicBezTo>
                      <a:pt x="1187" y="173"/>
                      <a:pt x="1186" y="212"/>
                      <a:pt x="1186" y="252"/>
                    </a:cubicBezTo>
                    <a:cubicBezTo>
                      <a:pt x="1186" y="445"/>
                      <a:pt x="1186" y="639"/>
                      <a:pt x="1186" y="832"/>
                    </a:cubicBezTo>
                    <a:cubicBezTo>
                      <a:pt x="1186" y="851"/>
                      <a:pt x="1184" y="870"/>
                      <a:pt x="1178" y="888"/>
                    </a:cubicBezTo>
                    <a:cubicBezTo>
                      <a:pt x="1161" y="942"/>
                      <a:pt x="1120" y="966"/>
                      <a:pt x="1067" y="976"/>
                    </a:cubicBezTo>
                    <a:cubicBezTo>
                      <a:pt x="1057" y="977"/>
                      <a:pt x="1047" y="978"/>
                      <a:pt x="1037" y="978"/>
                    </a:cubicBezTo>
                    <a:cubicBezTo>
                      <a:pt x="742" y="978"/>
                      <a:pt x="446" y="978"/>
                      <a:pt x="151" y="978"/>
                    </a:cubicBezTo>
                    <a:cubicBezTo>
                      <a:pt x="133" y="978"/>
                      <a:pt x="114" y="975"/>
                      <a:pt x="96" y="970"/>
                    </a:cubicBezTo>
                    <a:cubicBezTo>
                      <a:pt x="36" y="953"/>
                      <a:pt x="2" y="908"/>
                      <a:pt x="1" y="845"/>
                    </a:cubicBezTo>
                    <a:cubicBezTo>
                      <a:pt x="0" y="793"/>
                      <a:pt x="1" y="741"/>
                      <a:pt x="1" y="689"/>
                    </a:cubicBezTo>
                    <a:cubicBezTo>
                      <a:pt x="1" y="509"/>
                      <a:pt x="1" y="328"/>
                      <a:pt x="1" y="148"/>
                    </a:cubicBezTo>
                    <a:cubicBezTo>
                      <a:pt x="1" y="115"/>
                      <a:pt x="5" y="83"/>
                      <a:pt x="26" y="56"/>
                    </a:cubicBezTo>
                    <a:cubicBezTo>
                      <a:pt x="55" y="17"/>
                      <a:pt x="97" y="1"/>
                      <a:pt x="144" y="1"/>
                    </a:cubicBezTo>
                    <a:cubicBezTo>
                      <a:pt x="250" y="0"/>
                      <a:pt x="356" y="1"/>
                      <a:pt x="462" y="1"/>
                    </a:cubicBezTo>
                    <a:cubicBezTo>
                      <a:pt x="506" y="1"/>
                      <a:pt x="550" y="1"/>
                      <a:pt x="594" y="1"/>
                    </a:cubicBezTo>
                    <a:close/>
                    <a:moveTo>
                      <a:pt x="593" y="908"/>
                    </a:moveTo>
                    <a:cubicBezTo>
                      <a:pt x="741" y="908"/>
                      <a:pt x="888" y="908"/>
                      <a:pt x="1036" y="908"/>
                    </a:cubicBezTo>
                    <a:cubicBezTo>
                      <a:pt x="1092" y="908"/>
                      <a:pt x="1117" y="884"/>
                      <a:pt x="1117" y="826"/>
                    </a:cubicBezTo>
                    <a:cubicBezTo>
                      <a:pt x="1117" y="607"/>
                      <a:pt x="1117" y="388"/>
                      <a:pt x="1117" y="168"/>
                    </a:cubicBezTo>
                    <a:cubicBezTo>
                      <a:pt x="1117" y="158"/>
                      <a:pt x="1117" y="148"/>
                      <a:pt x="1116" y="138"/>
                    </a:cubicBezTo>
                    <a:cubicBezTo>
                      <a:pt x="1115" y="102"/>
                      <a:pt x="1096" y="80"/>
                      <a:pt x="1061" y="72"/>
                    </a:cubicBezTo>
                    <a:cubicBezTo>
                      <a:pt x="1052" y="71"/>
                      <a:pt x="1044" y="70"/>
                      <a:pt x="1035" y="70"/>
                    </a:cubicBezTo>
                    <a:cubicBezTo>
                      <a:pt x="741" y="70"/>
                      <a:pt x="448" y="70"/>
                      <a:pt x="154" y="70"/>
                    </a:cubicBezTo>
                    <a:cubicBezTo>
                      <a:pt x="95" y="70"/>
                      <a:pt x="70" y="94"/>
                      <a:pt x="70" y="153"/>
                    </a:cubicBezTo>
                    <a:cubicBezTo>
                      <a:pt x="70" y="365"/>
                      <a:pt x="70" y="577"/>
                      <a:pt x="70" y="790"/>
                    </a:cubicBezTo>
                    <a:cubicBezTo>
                      <a:pt x="70" y="807"/>
                      <a:pt x="70" y="824"/>
                      <a:pt x="71" y="841"/>
                    </a:cubicBezTo>
                    <a:cubicBezTo>
                      <a:pt x="72" y="876"/>
                      <a:pt x="92" y="900"/>
                      <a:pt x="125" y="906"/>
                    </a:cubicBezTo>
                    <a:cubicBezTo>
                      <a:pt x="134" y="908"/>
                      <a:pt x="143" y="908"/>
                      <a:pt x="152" y="908"/>
                    </a:cubicBezTo>
                    <a:cubicBezTo>
                      <a:pt x="299" y="908"/>
                      <a:pt x="446" y="908"/>
                      <a:pt x="593" y="908"/>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8" name="Freeform 39"/>
              <p:cNvSpPr/>
              <p:nvPr/>
            </p:nvSpPr>
            <p:spPr bwMode="auto">
              <a:xfrm>
                <a:off x="6652957" y="3551196"/>
                <a:ext cx="1384300" cy="325437"/>
              </a:xfrm>
              <a:custGeom>
                <a:avLst/>
                <a:gdLst>
                  <a:gd name="T0" fmla="*/ 533 w 1187"/>
                  <a:gd name="T1" fmla="*/ 69 h 279"/>
                  <a:gd name="T2" fmla="*/ 442 w 1187"/>
                  <a:gd name="T3" fmla="*/ 69 h 279"/>
                  <a:gd name="T4" fmla="*/ 36 w 1187"/>
                  <a:gd name="T5" fmla="*/ 69 h 279"/>
                  <a:gd name="T6" fmla="*/ 2 w 1187"/>
                  <a:gd name="T7" fmla="*/ 42 h 279"/>
                  <a:gd name="T8" fmla="*/ 32 w 1187"/>
                  <a:gd name="T9" fmla="*/ 0 h 279"/>
                  <a:gd name="T10" fmla="*/ 44 w 1187"/>
                  <a:gd name="T11" fmla="*/ 0 h 279"/>
                  <a:gd name="T12" fmla="*/ 1146 w 1187"/>
                  <a:gd name="T13" fmla="*/ 0 h 279"/>
                  <a:gd name="T14" fmla="*/ 1187 w 1187"/>
                  <a:gd name="T15" fmla="*/ 38 h 279"/>
                  <a:gd name="T16" fmla="*/ 1155 w 1187"/>
                  <a:gd name="T17" fmla="*/ 69 h 279"/>
                  <a:gd name="T18" fmla="*/ 722 w 1187"/>
                  <a:gd name="T19" fmla="*/ 69 h 279"/>
                  <a:gd name="T20" fmla="*/ 702 w 1187"/>
                  <a:gd name="T21" fmla="*/ 69 h 279"/>
                  <a:gd name="T22" fmla="*/ 848 w 1187"/>
                  <a:gd name="T23" fmla="*/ 279 h 279"/>
                  <a:gd name="T24" fmla="*/ 781 w 1187"/>
                  <a:gd name="T25" fmla="*/ 278 h 279"/>
                  <a:gd name="T26" fmla="*/ 770 w 1187"/>
                  <a:gd name="T27" fmla="*/ 267 h 279"/>
                  <a:gd name="T28" fmla="*/ 639 w 1187"/>
                  <a:gd name="T29" fmla="*/ 80 h 279"/>
                  <a:gd name="T30" fmla="*/ 596 w 1187"/>
                  <a:gd name="T31" fmla="*/ 81 h 279"/>
                  <a:gd name="T32" fmla="*/ 464 w 1187"/>
                  <a:gd name="T33" fmla="*/ 269 h 279"/>
                  <a:gd name="T34" fmla="*/ 445 w 1187"/>
                  <a:gd name="T35" fmla="*/ 279 h 279"/>
                  <a:gd name="T36" fmla="*/ 387 w 1187"/>
                  <a:gd name="T37" fmla="*/ 279 h 279"/>
                  <a:gd name="T38" fmla="*/ 533 w 1187"/>
                  <a:gd name="T39" fmla="*/ 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7" h="279">
                    <a:moveTo>
                      <a:pt x="533" y="69"/>
                    </a:moveTo>
                    <a:cubicBezTo>
                      <a:pt x="500" y="69"/>
                      <a:pt x="471" y="69"/>
                      <a:pt x="442" y="69"/>
                    </a:cubicBezTo>
                    <a:cubicBezTo>
                      <a:pt x="307" y="69"/>
                      <a:pt x="172" y="69"/>
                      <a:pt x="36" y="69"/>
                    </a:cubicBezTo>
                    <a:cubicBezTo>
                      <a:pt x="14" y="69"/>
                      <a:pt x="4" y="61"/>
                      <a:pt x="2" y="42"/>
                    </a:cubicBezTo>
                    <a:cubicBezTo>
                      <a:pt x="0" y="20"/>
                      <a:pt x="12" y="3"/>
                      <a:pt x="32" y="0"/>
                    </a:cubicBezTo>
                    <a:cubicBezTo>
                      <a:pt x="35" y="0"/>
                      <a:pt x="40" y="0"/>
                      <a:pt x="44" y="0"/>
                    </a:cubicBezTo>
                    <a:cubicBezTo>
                      <a:pt x="411" y="0"/>
                      <a:pt x="779" y="0"/>
                      <a:pt x="1146" y="0"/>
                    </a:cubicBezTo>
                    <a:cubicBezTo>
                      <a:pt x="1173" y="0"/>
                      <a:pt x="1187" y="13"/>
                      <a:pt x="1187" y="38"/>
                    </a:cubicBezTo>
                    <a:cubicBezTo>
                      <a:pt x="1187" y="59"/>
                      <a:pt x="1176" y="69"/>
                      <a:pt x="1155" y="69"/>
                    </a:cubicBezTo>
                    <a:cubicBezTo>
                      <a:pt x="1011" y="69"/>
                      <a:pt x="866" y="69"/>
                      <a:pt x="722" y="69"/>
                    </a:cubicBezTo>
                    <a:cubicBezTo>
                      <a:pt x="716" y="69"/>
                      <a:pt x="711" y="69"/>
                      <a:pt x="702" y="69"/>
                    </a:cubicBezTo>
                    <a:cubicBezTo>
                      <a:pt x="751" y="140"/>
                      <a:pt x="799" y="208"/>
                      <a:pt x="848" y="279"/>
                    </a:cubicBezTo>
                    <a:cubicBezTo>
                      <a:pt x="824" y="279"/>
                      <a:pt x="803" y="279"/>
                      <a:pt x="781" y="278"/>
                    </a:cubicBezTo>
                    <a:cubicBezTo>
                      <a:pt x="777" y="278"/>
                      <a:pt x="773" y="271"/>
                      <a:pt x="770" y="267"/>
                    </a:cubicBezTo>
                    <a:cubicBezTo>
                      <a:pt x="726" y="205"/>
                      <a:pt x="683" y="143"/>
                      <a:pt x="639" y="80"/>
                    </a:cubicBezTo>
                    <a:cubicBezTo>
                      <a:pt x="628" y="64"/>
                      <a:pt x="608" y="64"/>
                      <a:pt x="596" y="81"/>
                    </a:cubicBezTo>
                    <a:cubicBezTo>
                      <a:pt x="552" y="143"/>
                      <a:pt x="508" y="206"/>
                      <a:pt x="464" y="269"/>
                    </a:cubicBezTo>
                    <a:cubicBezTo>
                      <a:pt x="459" y="276"/>
                      <a:pt x="454" y="279"/>
                      <a:pt x="445" y="279"/>
                    </a:cubicBezTo>
                    <a:cubicBezTo>
                      <a:pt x="427" y="278"/>
                      <a:pt x="408" y="279"/>
                      <a:pt x="387" y="279"/>
                    </a:cubicBezTo>
                    <a:cubicBezTo>
                      <a:pt x="436" y="208"/>
                      <a:pt x="484" y="140"/>
                      <a:pt x="533" y="69"/>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9" name="Freeform 42"/>
              <p:cNvSpPr/>
              <p:nvPr/>
            </p:nvSpPr>
            <p:spPr bwMode="auto">
              <a:xfrm>
                <a:off x="6819644" y="2493921"/>
                <a:ext cx="1054100" cy="160337"/>
              </a:xfrm>
              <a:custGeom>
                <a:avLst/>
                <a:gdLst>
                  <a:gd name="T0" fmla="*/ 904 w 904"/>
                  <a:gd name="T1" fmla="*/ 0 h 138"/>
                  <a:gd name="T2" fmla="*/ 904 w 904"/>
                  <a:gd name="T3" fmla="*/ 138 h 138"/>
                  <a:gd name="T4" fmla="*/ 0 w 904"/>
                  <a:gd name="T5" fmla="*/ 138 h 138"/>
                  <a:gd name="T6" fmla="*/ 0 w 904"/>
                  <a:gd name="T7" fmla="*/ 0 h 138"/>
                  <a:gd name="T8" fmla="*/ 904 w 904"/>
                  <a:gd name="T9" fmla="*/ 0 h 138"/>
                </a:gdLst>
                <a:ahLst/>
                <a:cxnLst>
                  <a:cxn ang="0">
                    <a:pos x="T0" y="T1"/>
                  </a:cxn>
                  <a:cxn ang="0">
                    <a:pos x="T2" y="T3"/>
                  </a:cxn>
                  <a:cxn ang="0">
                    <a:pos x="T4" y="T5"/>
                  </a:cxn>
                  <a:cxn ang="0">
                    <a:pos x="T6" y="T7"/>
                  </a:cxn>
                  <a:cxn ang="0">
                    <a:pos x="T8" y="T9"/>
                  </a:cxn>
                </a:cxnLst>
                <a:rect l="0" t="0" r="r" b="b"/>
                <a:pathLst>
                  <a:path w="904" h="138">
                    <a:moveTo>
                      <a:pt x="904" y="0"/>
                    </a:moveTo>
                    <a:cubicBezTo>
                      <a:pt x="904" y="47"/>
                      <a:pt x="904" y="92"/>
                      <a:pt x="904" y="138"/>
                    </a:cubicBezTo>
                    <a:cubicBezTo>
                      <a:pt x="602" y="138"/>
                      <a:pt x="302" y="138"/>
                      <a:pt x="0" y="138"/>
                    </a:cubicBezTo>
                    <a:cubicBezTo>
                      <a:pt x="0" y="93"/>
                      <a:pt x="0" y="47"/>
                      <a:pt x="0" y="0"/>
                    </a:cubicBezTo>
                    <a:cubicBezTo>
                      <a:pt x="301" y="0"/>
                      <a:pt x="601" y="0"/>
                      <a:pt x="904" y="0"/>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0" name="Freeform 43"/>
              <p:cNvSpPr/>
              <p:nvPr/>
            </p:nvSpPr>
            <p:spPr bwMode="auto">
              <a:xfrm>
                <a:off x="6797419" y="2816184"/>
                <a:ext cx="520700" cy="508000"/>
              </a:xfrm>
              <a:custGeom>
                <a:avLst/>
                <a:gdLst>
                  <a:gd name="T0" fmla="*/ 227 w 447"/>
                  <a:gd name="T1" fmla="*/ 210 h 435"/>
                  <a:gd name="T2" fmla="*/ 434 w 447"/>
                  <a:gd name="T3" fmla="*/ 210 h 435"/>
                  <a:gd name="T4" fmla="*/ 342 w 447"/>
                  <a:gd name="T5" fmla="*/ 386 h 435"/>
                  <a:gd name="T6" fmla="*/ 98 w 447"/>
                  <a:gd name="T7" fmla="*/ 375 h 435"/>
                  <a:gd name="T8" fmla="*/ 31 w 447"/>
                  <a:gd name="T9" fmla="*/ 140 h 435"/>
                  <a:gd name="T10" fmla="*/ 227 w 447"/>
                  <a:gd name="T11" fmla="*/ 2 h 435"/>
                  <a:gd name="T12" fmla="*/ 227 w 447"/>
                  <a:gd name="T13" fmla="*/ 210 h 435"/>
                </a:gdLst>
                <a:ahLst/>
                <a:cxnLst>
                  <a:cxn ang="0">
                    <a:pos x="T0" y="T1"/>
                  </a:cxn>
                  <a:cxn ang="0">
                    <a:pos x="T2" y="T3"/>
                  </a:cxn>
                  <a:cxn ang="0">
                    <a:pos x="T4" y="T5"/>
                  </a:cxn>
                  <a:cxn ang="0">
                    <a:pos x="T6" y="T7"/>
                  </a:cxn>
                  <a:cxn ang="0">
                    <a:pos x="T8" y="T9"/>
                  </a:cxn>
                  <a:cxn ang="0">
                    <a:pos x="T10" y="T11"/>
                  </a:cxn>
                  <a:cxn ang="0">
                    <a:pos x="T12" y="T13"/>
                  </a:cxn>
                </a:cxnLst>
                <a:rect l="0" t="0" r="r" b="b"/>
                <a:pathLst>
                  <a:path w="447" h="435">
                    <a:moveTo>
                      <a:pt x="227" y="210"/>
                    </a:moveTo>
                    <a:cubicBezTo>
                      <a:pt x="298" y="210"/>
                      <a:pt x="366" y="210"/>
                      <a:pt x="434" y="210"/>
                    </a:cubicBezTo>
                    <a:cubicBezTo>
                      <a:pt x="447" y="260"/>
                      <a:pt x="401" y="347"/>
                      <a:pt x="342" y="386"/>
                    </a:cubicBezTo>
                    <a:cubicBezTo>
                      <a:pt x="267" y="435"/>
                      <a:pt x="169" y="431"/>
                      <a:pt x="98" y="375"/>
                    </a:cubicBezTo>
                    <a:cubicBezTo>
                      <a:pt x="28" y="320"/>
                      <a:pt x="0" y="224"/>
                      <a:pt x="31" y="140"/>
                    </a:cubicBezTo>
                    <a:cubicBezTo>
                      <a:pt x="60" y="57"/>
                      <a:pt x="141" y="0"/>
                      <a:pt x="227" y="2"/>
                    </a:cubicBezTo>
                    <a:cubicBezTo>
                      <a:pt x="227" y="71"/>
                      <a:pt x="227" y="140"/>
                      <a:pt x="227" y="210"/>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1" name="Freeform 44"/>
              <p:cNvSpPr/>
              <p:nvPr/>
            </p:nvSpPr>
            <p:spPr bwMode="auto">
              <a:xfrm>
                <a:off x="7468932" y="2901909"/>
                <a:ext cx="404813" cy="77787"/>
              </a:xfrm>
              <a:custGeom>
                <a:avLst/>
                <a:gdLst>
                  <a:gd name="T0" fmla="*/ 0 w 346"/>
                  <a:gd name="T1" fmla="*/ 67 h 67"/>
                  <a:gd name="T2" fmla="*/ 0 w 346"/>
                  <a:gd name="T3" fmla="*/ 0 h 67"/>
                  <a:gd name="T4" fmla="*/ 346 w 346"/>
                  <a:gd name="T5" fmla="*/ 0 h 67"/>
                  <a:gd name="T6" fmla="*/ 346 w 346"/>
                  <a:gd name="T7" fmla="*/ 67 h 67"/>
                  <a:gd name="T8" fmla="*/ 0 w 346"/>
                  <a:gd name="T9" fmla="*/ 67 h 67"/>
                </a:gdLst>
                <a:ahLst/>
                <a:cxnLst>
                  <a:cxn ang="0">
                    <a:pos x="T0" y="T1"/>
                  </a:cxn>
                  <a:cxn ang="0">
                    <a:pos x="T2" y="T3"/>
                  </a:cxn>
                  <a:cxn ang="0">
                    <a:pos x="T4" y="T5"/>
                  </a:cxn>
                  <a:cxn ang="0">
                    <a:pos x="T6" y="T7"/>
                  </a:cxn>
                  <a:cxn ang="0">
                    <a:pos x="T8" y="T9"/>
                  </a:cxn>
                </a:cxnLst>
                <a:rect l="0" t="0" r="r" b="b"/>
                <a:pathLst>
                  <a:path w="346" h="67">
                    <a:moveTo>
                      <a:pt x="0" y="67"/>
                    </a:moveTo>
                    <a:cubicBezTo>
                      <a:pt x="0" y="45"/>
                      <a:pt x="0" y="23"/>
                      <a:pt x="0" y="0"/>
                    </a:cubicBezTo>
                    <a:cubicBezTo>
                      <a:pt x="115" y="0"/>
                      <a:pt x="230" y="0"/>
                      <a:pt x="346" y="0"/>
                    </a:cubicBezTo>
                    <a:cubicBezTo>
                      <a:pt x="346" y="22"/>
                      <a:pt x="346" y="44"/>
                      <a:pt x="346" y="67"/>
                    </a:cubicBezTo>
                    <a:cubicBezTo>
                      <a:pt x="231" y="67"/>
                      <a:pt x="115" y="67"/>
                      <a:pt x="0" y="67"/>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2" name="Freeform 45"/>
              <p:cNvSpPr/>
              <p:nvPr/>
            </p:nvSpPr>
            <p:spPr bwMode="auto">
              <a:xfrm>
                <a:off x="7468932" y="3144796"/>
                <a:ext cx="404813" cy="79375"/>
              </a:xfrm>
              <a:custGeom>
                <a:avLst/>
                <a:gdLst>
                  <a:gd name="T0" fmla="*/ 346 w 346"/>
                  <a:gd name="T1" fmla="*/ 68 h 68"/>
                  <a:gd name="T2" fmla="*/ 0 w 346"/>
                  <a:gd name="T3" fmla="*/ 68 h 68"/>
                  <a:gd name="T4" fmla="*/ 0 w 346"/>
                  <a:gd name="T5" fmla="*/ 0 h 68"/>
                  <a:gd name="T6" fmla="*/ 346 w 346"/>
                  <a:gd name="T7" fmla="*/ 0 h 68"/>
                  <a:gd name="T8" fmla="*/ 346 w 346"/>
                  <a:gd name="T9" fmla="*/ 68 h 68"/>
                </a:gdLst>
                <a:ahLst/>
                <a:cxnLst>
                  <a:cxn ang="0">
                    <a:pos x="T0" y="T1"/>
                  </a:cxn>
                  <a:cxn ang="0">
                    <a:pos x="T2" y="T3"/>
                  </a:cxn>
                  <a:cxn ang="0">
                    <a:pos x="T4" y="T5"/>
                  </a:cxn>
                  <a:cxn ang="0">
                    <a:pos x="T6" y="T7"/>
                  </a:cxn>
                  <a:cxn ang="0">
                    <a:pos x="T8" y="T9"/>
                  </a:cxn>
                </a:cxnLst>
                <a:rect l="0" t="0" r="r" b="b"/>
                <a:pathLst>
                  <a:path w="346" h="68">
                    <a:moveTo>
                      <a:pt x="346" y="68"/>
                    </a:moveTo>
                    <a:cubicBezTo>
                      <a:pt x="230" y="68"/>
                      <a:pt x="116" y="68"/>
                      <a:pt x="0" y="68"/>
                    </a:cubicBezTo>
                    <a:cubicBezTo>
                      <a:pt x="0" y="45"/>
                      <a:pt x="0" y="23"/>
                      <a:pt x="0" y="0"/>
                    </a:cubicBezTo>
                    <a:cubicBezTo>
                      <a:pt x="115" y="0"/>
                      <a:pt x="230" y="0"/>
                      <a:pt x="346" y="0"/>
                    </a:cubicBezTo>
                    <a:cubicBezTo>
                      <a:pt x="346" y="22"/>
                      <a:pt x="346" y="45"/>
                      <a:pt x="346" y="68"/>
                    </a:cubicBezTo>
                    <a:close/>
                  </a:path>
                </a:pathLst>
              </a:custGeom>
              <a:solidFill>
                <a:srgbClr val="FFFFFF"/>
              </a:solidFill>
              <a:ln>
                <a:noFill/>
              </a:ln>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grpSp>
      </p:grpSp>
      <p:pic>
        <p:nvPicPr>
          <p:cNvPr id="37" name="图片 36"/>
          <p:cNvPicPr>
            <a:picLocks noChangeAspect="1"/>
          </p:cNvPicPr>
          <p:nvPr/>
        </p:nvPicPr>
        <p:blipFill>
          <a:blip r:embed="rId1" cstate="print"/>
          <a:stretch>
            <a:fillRect/>
          </a:stretch>
        </p:blipFill>
        <p:spPr>
          <a:xfrm>
            <a:off x="865056" y="2138012"/>
            <a:ext cx="1855268" cy="3389794"/>
          </a:xfrm>
          <a:prstGeom prst="rect">
            <a:avLst/>
          </a:prstGeom>
        </p:spPr>
      </p:pic>
      <p:sp>
        <p:nvSpPr>
          <p:cNvPr id="39" name="任意多边形 38"/>
          <p:cNvSpPr/>
          <p:nvPr/>
        </p:nvSpPr>
        <p:spPr>
          <a:xfrm>
            <a:off x="3785473" y="1786815"/>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a:off x="3108140" y="16513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 name="任意多边形 40"/>
          <p:cNvSpPr/>
          <p:nvPr/>
        </p:nvSpPr>
        <p:spPr>
          <a:xfrm>
            <a:off x="4179411" y="3412415"/>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3502077" y="32769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3" name="任意多边形 42"/>
          <p:cNvSpPr/>
          <p:nvPr/>
        </p:nvSpPr>
        <p:spPr>
          <a:xfrm>
            <a:off x="3785473" y="5038015"/>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椭圆 43"/>
          <p:cNvSpPr/>
          <p:nvPr/>
        </p:nvSpPr>
        <p:spPr>
          <a:xfrm>
            <a:off x="3108140" y="49025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6" name="文本框 45"/>
          <p:cNvSpPr txBox="1"/>
          <p:nvPr/>
        </p:nvSpPr>
        <p:spPr>
          <a:xfrm>
            <a:off x="4502645" y="1913182"/>
            <a:ext cx="6435778" cy="646331"/>
          </a:xfrm>
          <a:prstGeom prst="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p:nvSpPr>
        <p:spPr>
          <a:xfrm>
            <a:off x="3487490" y="1816700"/>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1</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3868927" y="3484995"/>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2</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3481887" y="5106085"/>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3</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4983428" y="3538782"/>
            <a:ext cx="5630918" cy="398780"/>
          </a:xfrm>
          <a:prstGeom prst="rect">
            <a:avLst/>
          </a:prstGeom>
          <a:noFill/>
          <a:ln>
            <a:noFill/>
          </a:ln>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a:t>
            </a:r>
            <a:endPar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文本框 50"/>
          <p:cNvSpPr txBox="1"/>
          <p:nvPr/>
        </p:nvSpPr>
        <p:spPr>
          <a:xfrm>
            <a:off x="4620569" y="5164382"/>
            <a:ext cx="6317854" cy="707886"/>
          </a:xfrm>
          <a:prstGeom prst="rect">
            <a:avLst/>
          </a:prstGeom>
          <a:noFill/>
          <a:ln>
            <a:noFill/>
          </a:ln>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08350" y="306085"/>
            <a:ext cx="669551" cy="669551"/>
            <a:chOff x="3532374" y="2492470"/>
            <a:chExt cx="669551" cy="669551"/>
          </a:xfrm>
        </p:grpSpPr>
        <p:sp>
          <p:nvSpPr>
            <p:cNvPr id="4" name="椭圆 3"/>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6" name="Freeform 6"/>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7"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8" name="Freeform 8"/>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9" name="Freeform 9"/>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0" name="Freeform 10"/>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1" name="Freeform 11"/>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2" name="Freeform 12"/>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3" name="Freeform 13"/>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4" name="Freeform 14"/>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15" name="文本框 14"/>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Freeform 673"/>
          <p:cNvSpPr>
            <a:spLocks noEditPoints="1"/>
          </p:cNvSpPr>
          <p:nvPr/>
        </p:nvSpPr>
        <p:spPr bwMode="auto">
          <a:xfrm rot="21275257">
            <a:off x="5336731" y="1593895"/>
            <a:ext cx="2628900" cy="2630487"/>
          </a:xfrm>
          <a:custGeom>
            <a:avLst/>
            <a:gdLst>
              <a:gd name="T0" fmla="*/ 2469660 w 1816"/>
              <a:gd name="T1" fmla="*/ 1147217 h 1816"/>
              <a:gd name="T2" fmla="*/ 2487032 w 1816"/>
              <a:gd name="T3" fmla="*/ 715562 h 1816"/>
              <a:gd name="T4" fmla="*/ 2246725 w 1816"/>
              <a:gd name="T5" fmla="*/ 614167 h 1816"/>
              <a:gd name="T6" fmla="*/ 2064323 w 1816"/>
              <a:gd name="T7" fmla="*/ 420067 h 1816"/>
              <a:gd name="T8" fmla="*/ 1910874 w 1816"/>
              <a:gd name="T9" fmla="*/ 139057 h 1816"/>
              <a:gd name="T10" fmla="*/ 1543176 w 1816"/>
              <a:gd name="T11" fmla="*/ 168027 h 1816"/>
              <a:gd name="T12" fmla="*/ 1210220 w 1816"/>
              <a:gd name="T13" fmla="*/ 150645 h 1816"/>
              <a:gd name="T14" fmla="*/ 964123 w 1816"/>
              <a:gd name="T15" fmla="*/ 199894 h 1816"/>
              <a:gd name="T16" fmla="*/ 718026 w 1816"/>
              <a:gd name="T17" fmla="*/ 309980 h 1816"/>
              <a:gd name="T18" fmla="*/ 312689 w 1816"/>
              <a:gd name="T19" fmla="*/ 457728 h 1816"/>
              <a:gd name="T20" fmla="*/ 309793 w 1816"/>
              <a:gd name="T21" fmla="*/ 718459 h 1816"/>
              <a:gd name="T22" fmla="*/ 199773 w 1816"/>
              <a:gd name="T23" fmla="*/ 964705 h 1816"/>
              <a:gd name="T24" fmla="*/ 0 w 1816"/>
              <a:gd name="T25" fmla="*/ 1210951 h 1816"/>
              <a:gd name="T26" fmla="*/ 167925 w 1816"/>
              <a:gd name="T27" fmla="*/ 1544107 h 1816"/>
              <a:gd name="T28" fmla="*/ 277945 w 1816"/>
              <a:gd name="T29" fmla="*/ 1854088 h 1816"/>
              <a:gd name="T30" fmla="*/ 416918 w 1816"/>
              <a:gd name="T31" fmla="*/ 2065570 h 1816"/>
              <a:gd name="T32" fmla="*/ 613796 w 1816"/>
              <a:gd name="T33" fmla="*/ 2250978 h 1816"/>
              <a:gd name="T34" fmla="*/ 906218 w 1816"/>
              <a:gd name="T35" fmla="*/ 2569650 h 1816"/>
              <a:gd name="T36" fmla="*/ 1146525 w 1816"/>
              <a:gd name="T37" fmla="*/ 2471151 h 1816"/>
              <a:gd name="T38" fmla="*/ 1415784 w 1816"/>
              <a:gd name="T39" fmla="*/ 2479842 h 1816"/>
              <a:gd name="T40" fmla="*/ 1719787 w 1816"/>
              <a:gd name="T41" fmla="*/ 2569650 h 1816"/>
              <a:gd name="T42" fmla="*/ 1962989 w 1816"/>
              <a:gd name="T43" fmla="*/ 2285743 h 1816"/>
              <a:gd name="T44" fmla="*/ 2209087 w 1816"/>
              <a:gd name="T45" fmla="*/ 2065570 h 1816"/>
              <a:gd name="T46" fmla="*/ 2348059 w 1816"/>
              <a:gd name="T47" fmla="*/ 1854088 h 1816"/>
              <a:gd name="T48" fmla="*/ 2443603 w 1816"/>
              <a:gd name="T49" fmla="*/ 1604945 h 1816"/>
              <a:gd name="T50" fmla="*/ 1314450 w 1816"/>
              <a:gd name="T51" fmla="*/ 2337889 h 1816"/>
              <a:gd name="T52" fmla="*/ 1108886 w 1816"/>
              <a:gd name="T53" fmla="*/ 2317610 h 1816"/>
              <a:gd name="T54" fmla="*/ 871475 w 1816"/>
              <a:gd name="T55" fmla="*/ 2236493 h 1816"/>
              <a:gd name="T56" fmla="*/ 663016 w 1816"/>
              <a:gd name="T57" fmla="*/ 2103231 h 1816"/>
              <a:gd name="T58" fmla="*/ 495090 w 1816"/>
              <a:gd name="T59" fmla="*/ 1926513 h 1816"/>
              <a:gd name="T60" fmla="*/ 370594 w 1816"/>
              <a:gd name="T61" fmla="*/ 1712134 h 1816"/>
              <a:gd name="T62" fmla="*/ 304003 w 1816"/>
              <a:gd name="T63" fmla="*/ 1471682 h 1816"/>
              <a:gd name="T64" fmla="*/ 292422 w 1816"/>
              <a:gd name="T65" fmla="*/ 1263097 h 1816"/>
              <a:gd name="T66" fmla="*/ 338746 w 1816"/>
              <a:gd name="T67" fmla="*/ 1011057 h 1816"/>
              <a:gd name="T68" fmla="*/ 440080 w 1816"/>
              <a:gd name="T69" fmla="*/ 785090 h 1816"/>
              <a:gd name="T70" fmla="*/ 590634 w 1816"/>
              <a:gd name="T71" fmla="*/ 590990 h 1816"/>
              <a:gd name="T72" fmla="*/ 784617 w 1816"/>
              <a:gd name="T73" fmla="*/ 440346 h 1816"/>
              <a:gd name="T74" fmla="*/ 1010447 w 1816"/>
              <a:gd name="T75" fmla="*/ 338950 h 1816"/>
              <a:gd name="T76" fmla="*/ 1262335 w 1816"/>
              <a:gd name="T77" fmla="*/ 292598 h 1816"/>
              <a:gd name="T78" fmla="*/ 1467899 w 1816"/>
              <a:gd name="T79" fmla="*/ 304186 h 1816"/>
              <a:gd name="T80" fmla="*/ 1711101 w 1816"/>
              <a:gd name="T81" fmla="*/ 373715 h 1816"/>
              <a:gd name="T82" fmla="*/ 1925351 w 1816"/>
              <a:gd name="T83" fmla="*/ 495389 h 1816"/>
              <a:gd name="T84" fmla="*/ 2101962 w 1816"/>
              <a:gd name="T85" fmla="*/ 663416 h 1816"/>
              <a:gd name="T86" fmla="*/ 2235144 w 1816"/>
              <a:gd name="T87" fmla="*/ 872001 h 1816"/>
              <a:gd name="T88" fmla="*/ 2313316 w 1816"/>
              <a:gd name="T89" fmla="*/ 1109556 h 1816"/>
              <a:gd name="T90" fmla="*/ 2336478 w 1816"/>
              <a:gd name="T91" fmla="*/ 1315244 h 1816"/>
              <a:gd name="T92" fmla="*/ 2304630 w 1816"/>
              <a:gd name="T93" fmla="*/ 1570181 h 1816"/>
              <a:gd name="T94" fmla="*/ 2211982 w 1816"/>
              <a:gd name="T95" fmla="*/ 1801942 h 1816"/>
              <a:gd name="T96" fmla="*/ 2070114 w 1816"/>
              <a:gd name="T97" fmla="*/ 2001835 h 1816"/>
              <a:gd name="T98" fmla="*/ 1884817 w 1816"/>
              <a:gd name="T99" fmla="*/ 2161171 h 1816"/>
              <a:gd name="T100" fmla="*/ 1664777 w 1816"/>
              <a:gd name="T101" fmla="*/ 2274155 h 1816"/>
              <a:gd name="T102" fmla="*/ 1418680 w 1816"/>
              <a:gd name="T103" fmla="*/ 233209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bg1">
              <a:alpha val="50000"/>
            </a:schemeClr>
          </a:solidFill>
          <a:ln>
            <a:noFill/>
          </a:ln>
          <a:effectLst>
            <a:outerShdw blurRad="63500" sx="102000" sy="102000" algn="ctr" rotWithShape="0">
              <a:prstClr val="black">
                <a:alpha val="40000"/>
              </a:prstClr>
            </a:outerShdw>
          </a:effectLst>
        </p:spPr>
        <p:txBody>
          <a:bodyPr wrap="none" anchor="ctr"/>
          <a:lstStyle/>
          <a:p>
            <a:endParaRPr lang="zh-CN" altLang="en-US"/>
          </a:p>
        </p:txBody>
      </p:sp>
      <p:sp>
        <p:nvSpPr>
          <p:cNvPr id="17" name="Oval 676"/>
          <p:cNvSpPr>
            <a:spLocks noChangeArrowheads="1"/>
          </p:cNvSpPr>
          <p:nvPr/>
        </p:nvSpPr>
        <p:spPr bwMode="auto">
          <a:xfrm rot="21275257">
            <a:off x="2439544" y="2030457"/>
            <a:ext cx="2695575" cy="2693988"/>
          </a:xfrm>
          <a:prstGeom prst="ellipse">
            <a:avLst/>
          </a:prstGeom>
          <a:solidFill>
            <a:srgbClr val="00B0F0">
              <a:alpha val="70000"/>
            </a:srgbClr>
          </a:solidFill>
          <a:ln>
            <a:noFill/>
          </a:ln>
          <a:effectLst>
            <a:outerShdw blurRad="63500" sx="102000" sy="102000" algn="ctr" rotWithShape="0">
              <a:prstClr val="black">
                <a:alpha val="40000"/>
              </a:prstClr>
            </a:outerShdw>
          </a:effectLst>
        </p:spPr>
        <p:txBody>
          <a:bodyPr wrap="none"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p>
        </p:txBody>
      </p:sp>
      <p:sp>
        <p:nvSpPr>
          <p:cNvPr id="18" name="Oval 677"/>
          <p:cNvSpPr>
            <a:spLocks noChangeArrowheads="1"/>
          </p:cNvSpPr>
          <p:nvPr/>
        </p:nvSpPr>
        <p:spPr bwMode="auto">
          <a:xfrm rot="21275257">
            <a:off x="5749481" y="2008232"/>
            <a:ext cx="1801813" cy="1801813"/>
          </a:xfrm>
          <a:prstGeom prst="ellipse">
            <a:avLst/>
          </a:prstGeom>
          <a:solidFill>
            <a:srgbClr val="00B0F0">
              <a:alpha val="70000"/>
            </a:srgbClr>
          </a:solidFill>
          <a:ln>
            <a:noFill/>
          </a:ln>
          <a:effectLst>
            <a:outerShdw blurRad="63500" sx="102000" sy="102000" algn="ctr" rotWithShape="0">
              <a:prstClr val="black">
                <a:alpha val="40000"/>
              </a:prstClr>
            </a:outerShdw>
          </a:effectLst>
        </p:spPr>
        <p:txBody>
          <a:bodyPr wrap="none"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p>
        </p:txBody>
      </p:sp>
      <p:sp>
        <p:nvSpPr>
          <p:cNvPr id="19" name="Freeform 679"/>
          <p:cNvSpPr>
            <a:spLocks noEditPoints="1"/>
          </p:cNvSpPr>
          <p:nvPr/>
        </p:nvSpPr>
        <p:spPr bwMode="auto">
          <a:xfrm rot="21275257">
            <a:off x="7005872" y="3309899"/>
            <a:ext cx="3193121" cy="3195321"/>
          </a:xfrm>
          <a:custGeom>
            <a:avLst/>
            <a:gdLst>
              <a:gd name="T0" fmla="*/ 2163936 w 1816"/>
              <a:gd name="T1" fmla="*/ 1005286 h 1816"/>
              <a:gd name="T2" fmla="*/ 2179157 w 1816"/>
              <a:gd name="T3" fmla="*/ 627035 h 1816"/>
              <a:gd name="T4" fmla="*/ 1968598 w 1816"/>
              <a:gd name="T5" fmla="*/ 538183 h 1816"/>
              <a:gd name="T6" fmla="*/ 1808777 w 1816"/>
              <a:gd name="T7" fmla="*/ 368097 h 1816"/>
              <a:gd name="T8" fmla="*/ 1674323 w 1816"/>
              <a:gd name="T9" fmla="*/ 121853 h 1816"/>
              <a:gd name="T10" fmla="*/ 1352143 w 1816"/>
              <a:gd name="T11" fmla="*/ 147239 h 1816"/>
              <a:gd name="T12" fmla="*/ 1060405 w 1816"/>
              <a:gd name="T13" fmla="*/ 132007 h 1816"/>
              <a:gd name="T14" fmla="*/ 844772 w 1816"/>
              <a:gd name="T15" fmla="*/ 175163 h 1816"/>
              <a:gd name="T16" fmla="*/ 629140 w 1816"/>
              <a:gd name="T17" fmla="*/ 271630 h 1816"/>
              <a:gd name="T18" fmla="*/ 273980 w 1816"/>
              <a:gd name="T19" fmla="*/ 401099 h 1816"/>
              <a:gd name="T20" fmla="*/ 271443 w 1816"/>
              <a:gd name="T21" fmla="*/ 629573 h 1816"/>
              <a:gd name="T22" fmla="*/ 175043 w 1816"/>
              <a:gd name="T23" fmla="*/ 845354 h 1816"/>
              <a:gd name="T24" fmla="*/ 0 w 1816"/>
              <a:gd name="T25" fmla="*/ 1061135 h 1816"/>
              <a:gd name="T26" fmla="*/ 147138 w 1816"/>
              <a:gd name="T27" fmla="*/ 1353075 h 1816"/>
              <a:gd name="T28" fmla="*/ 243538 w 1816"/>
              <a:gd name="T29" fmla="*/ 1624705 h 1816"/>
              <a:gd name="T30" fmla="*/ 365307 w 1816"/>
              <a:gd name="T31" fmla="*/ 1810023 h 1816"/>
              <a:gd name="T32" fmla="*/ 537813 w 1816"/>
              <a:gd name="T33" fmla="*/ 1972493 h 1816"/>
              <a:gd name="T34" fmla="*/ 794035 w 1816"/>
              <a:gd name="T35" fmla="*/ 2251739 h 1816"/>
              <a:gd name="T36" fmla="*/ 1004594 w 1816"/>
              <a:gd name="T37" fmla="*/ 2165427 h 1816"/>
              <a:gd name="T38" fmla="*/ 1240521 w 1816"/>
              <a:gd name="T39" fmla="*/ 2173043 h 1816"/>
              <a:gd name="T40" fmla="*/ 1506891 w 1816"/>
              <a:gd name="T41" fmla="*/ 2251739 h 1816"/>
              <a:gd name="T42" fmla="*/ 1719987 w 1816"/>
              <a:gd name="T43" fmla="*/ 2002956 h 1816"/>
              <a:gd name="T44" fmla="*/ 1935619 w 1816"/>
              <a:gd name="T45" fmla="*/ 1810023 h 1816"/>
              <a:gd name="T46" fmla="*/ 2057388 w 1816"/>
              <a:gd name="T47" fmla="*/ 1624705 h 1816"/>
              <a:gd name="T48" fmla="*/ 2141104 w 1816"/>
              <a:gd name="T49" fmla="*/ 1406385 h 1816"/>
              <a:gd name="T50" fmla="*/ 1151732 w 1816"/>
              <a:gd name="T51" fmla="*/ 2048651 h 1816"/>
              <a:gd name="T52" fmla="*/ 971615 w 1816"/>
              <a:gd name="T53" fmla="*/ 2030881 h 1816"/>
              <a:gd name="T54" fmla="*/ 763593 w 1816"/>
              <a:gd name="T55" fmla="*/ 1959800 h 1816"/>
              <a:gd name="T56" fmla="*/ 580939 w 1816"/>
              <a:gd name="T57" fmla="*/ 1843025 h 1816"/>
              <a:gd name="T58" fmla="*/ 433802 w 1816"/>
              <a:gd name="T59" fmla="*/ 1688170 h 1816"/>
              <a:gd name="T60" fmla="*/ 324717 w 1816"/>
              <a:gd name="T61" fmla="*/ 1500313 h 1816"/>
              <a:gd name="T62" fmla="*/ 266370 w 1816"/>
              <a:gd name="T63" fmla="*/ 1289609 h 1816"/>
              <a:gd name="T64" fmla="*/ 256222 w 1816"/>
              <a:gd name="T65" fmla="*/ 1106830 h 1816"/>
              <a:gd name="T66" fmla="*/ 296812 w 1816"/>
              <a:gd name="T67" fmla="*/ 885972 h 1816"/>
              <a:gd name="T68" fmla="*/ 385602 w 1816"/>
              <a:gd name="T69" fmla="*/ 687961 h 1816"/>
              <a:gd name="T70" fmla="*/ 517518 w 1816"/>
              <a:gd name="T71" fmla="*/ 517875 h 1816"/>
              <a:gd name="T72" fmla="*/ 687487 w 1816"/>
              <a:gd name="T73" fmla="*/ 385867 h 1816"/>
              <a:gd name="T74" fmla="*/ 885362 w 1816"/>
              <a:gd name="T75" fmla="*/ 297016 h 1816"/>
              <a:gd name="T76" fmla="*/ 1106068 w 1816"/>
              <a:gd name="T77" fmla="*/ 256399 h 1816"/>
              <a:gd name="T78" fmla="*/ 1286185 w 1816"/>
              <a:gd name="T79" fmla="*/ 266553 h 1816"/>
              <a:gd name="T80" fmla="*/ 1499280 w 1816"/>
              <a:gd name="T81" fmla="*/ 327480 h 1816"/>
              <a:gd name="T82" fmla="*/ 1687008 w 1816"/>
              <a:gd name="T83" fmla="*/ 434101 h 1816"/>
              <a:gd name="T84" fmla="*/ 1841756 w 1816"/>
              <a:gd name="T85" fmla="*/ 581340 h 1816"/>
              <a:gd name="T86" fmla="*/ 1958451 w 1816"/>
              <a:gd name="T87" fmla="*/ 764119 h 1816"/>
              <a:gd name="T88" fmla="*/ 2026946 w 1816"/>
              <a:gd name="T89" fmla="*/ 972284 h 1816"/>
              <a:gd name="T90" fmla="*/ 2047241 w 1816"/>
              <a:gd name="T91" fmla="*/ 1152525 h 1816"/>
              <a:gd name="T92" fmla="*/ 2019335 w 1816"/>
              <a:gd name="T93" fmla="*/ 1375922 h 1816"/>
              <a:gd name="T94" fmla="*/ 1938156 w 1816"/>
              <a:gd name="T95" fmla="*/ 1579010 h 1816"/>
              <a:gd name="T96" fmla="*/ 1813850 w 1816"/>
              <a:gd name="T97" fmla="*/ 1754174 h 1816"/>
              <a:gd name="T98" fmla="*/ 1651492 w 1816"/>
              <a:gd name="T99" fmla="*/ 1893797 h 1816"/>
              <a:gd name="T100" fmla="*/ 1458691 w 1816"/>
              <a:gd name="T101" fmla="*/ 1992802 h 1816"/>
              <a:gd name="T102" fmla="*/ 1243058 w 1816"/>
              <a:gd name="T103" fmla="*/ 2043574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bg1">
              <a:alpha val="50000"/>
            </a:schemeClr>
          </a:solidFill>
          <a:ln>
            <a:noFill/>
          </a:ln>
          <a:effectLst>
            <a:outerShdw blurRad="63500" sx="102000" sy="102000" algn="ctr" rotWithShape="0">
              <a:prstClr val="black">
                <a:alpha val="40000"/>
              </a:prstClr>
            </a:outerShdw>
          </a:effectLst>
        </p:spPr>
        <p:txBody>
          <a:bodyPr wrap="none" anchor="ctr"/>
          <a:lstStyle/>
          <a:p>
            <a:endParaRPr lang="zh-CN" altLang="en-US"/>
          </a:p>
        </p:txBody>
      </p:sp>
      <p:sp>
        <p:nvSpPr>
          <p:cNvPr id="20" name="Oval 680"/>
          <p:cNvSpPr>
            <a:spLocks noChangeArrowheads="1"/>
          </p:cNvSpPr>
          <p:nvPr/>
        </p:nvSpPr>
        <p:spPr bwMode="auto">
          <a:xfrm rot="21275257">
            <a:off x="7508717" y="3813844"/>
            <a:ext cx="2187430" cy="2187430"/>
          </a:xfrm>
          <a:prstGeom prst="ellipse">
            <a:avLst/>
          </a:prstGeom>
          <a:solidFill>
            <a:srgbClr val="00B0F0">
              <a:alpha val="70000"/>
            </a:srgbClr>
          </a:solidFill>
          <a:ln>
            <a:noFill/>
          </a:ln>
          <a:effectLst>
            <a:outerShdw blurRad="63500" sx="102000" sy="102000" algn="ctr" rotWithShape="0">
              <a:prstClr val="black">
                <a:alpha val="40000"/>
              </a:prstClr>
            </a:outerShdw>
          </a:effectLst>
        </p:spPr>
        <p:txBody>
          <a:bodyPr wrap="none"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p>
        </p:txBody>
      </p:sp>
      <p:sp>
        <p:nvSpPr>
          <p:cNvPr id="21" name="Freeform 675"/>
          <p:cNvSpPr>
            <a:spLocks noEditPoints="1"/>
          </p:cNvSpPr>
          <p:nvPr/>
        </p:nvSpPr>
        <p:spPr bwMode="auto">
          <a:xfrm rot="21275257">
            <a:off x="2072831" y="1663745"/>
            <a:ext cx="3429000" cy="3429000"/>
          </a:xfrm>
          <a:custGeom>
            <a:avLst/>
            <a:gdLst>
              <a:gd name="T0" fmla="*/ 3285144 w 2622"/>
              <a:gd name="T1" fmla="*/ 1506563 h 2622"/>
              <a:gd name="T2" fmla="*/ 3217140 w 2622"/>
              <a:gd name="T3" fmla="*/ 1216236 h 2622"/>
              <a:gd name="T4" fmla="*/ 3154366 w 2622"/>
              <a:gd name="T5" fmla="*/ 776822 h 2622"/>
              <a:gd name="T6" fmla="*/ 2898041 w 2622"/>
              <a:gd name="T7" fmla="*/ 664352 h 2622"/>
              <a:gd name="T8" fmla="*/ 2678334 w 2622"/>
              <a:gd name="T9" fmla="*/ 460339 h 2622"/>
              <a:gd name="T10" fmla="*/ 2424625 w 2622"/>
              <a:gd name="T11" fmla="*/ 300789 h 2622"/>
              <a:gd name="T12" fmla="*/ 2068908 w 2622"/>
              <a:gd name="T13" fmla="*/ 34002 h 2622"/>
              <a:gd name="T14" fmla="*/ 1807352 w 2622"/>
              <a:gd name="T15" fmla="*/ 136009 h 2622"/>
              <a:gd name="T16" fmla="*/ 1509178 w 2622"/>
              <a:gd name="T17" fmla="*/ 146471 h 2622"/>
              <a:gd name="T18" fmla="*/ 1216236 w 2622"/>
              <a:gd name="T19" fmla="*/ 211860 h 2622"/>
              <a:gd name="T20" fmla="*/ 776822 w 2622"/>
              <a:gd name="T21" fmla="*/ 277249 h 2622"/>
              <a:gd name="T22" fmla="*/ 664352 w 2622"/>
              <a:gd name="T23" fmla="*/ 530959 h 2622"/>
              <a:gd name="T24" fmla="*/ 460339 w 2622"/>
              <a:gd name="T25" fmla="*/ 750666 h 2622"/>
              <a:gd name="T26" fmla="*/ 300789 w 2622"/>
              <a:gd name="T27" fmla="*/ 1004375 h 2622"/>
              <a:gd name="T28" fmla="*/ 34002 w 2622"/>
              <a:gd name="T29" fmla="*/ 1360092 h 2622"/>
              <a:gd name="T30" fmla="*/ 136009 w 2622"/>
              <a:gd name="T31" fmla="*/ 1621648 h 2622"/>
              <a:gd name="T32" fmla="*/ 146471 w 2622"/>
              <a:gd name="T33" fmla="*/ 1922437 h 2622"/>
              <a:gd name="T34" fmla="*/ 214476 w 2622"/>
              <a:gd name="T35" fmla="*/ 2212764 h 2622"/>
              <a:gd name="T36" fmla="*/ 277249 w 2622"/>
              <a:gd name="T37" fmla="*/ 2652178 h 2622"/>
              <a:gd name="T38" fmla="*/ 533574 w 2622"/>
              <a:gd name="T39" fmla="*/ 2767263 h 2622"/>
              <a:gd name="T40" fmla="*/ 753281 w 2622"/>
              <a:gd name="T41" fmla="*/ 2971277 h 2622"/>
              <a:gd name="T42" fmla="*/ 1006991 w 2622"/>
              <a:gd name="T43" fmla="*/ 3130826 h 2622"/>
              <a:gd name="T44" fmla="*/ 1362707 w 2622"/>
              <a:gd name="T45" fmla="*/ 3394998 h 2622"/>
              <a:gd name="T46" fmla="*/ 1621648 w 2622"/>
              <a:gd name="T47" fmla="*/ 3295606 h 2622"/>
              <a:gd name="T48" fmla="*/ 1922437 w 2622"/>
              <a:gd name="T49" fmla="*/ 3285144 h 2622"/>
              <a:gd name="T50" fmla="*/ 2215380 w 2622"/>
              <a:gd name="T51" fmla="*/ 3217140 h 2622"/>
              <a:gd name="T52" fmla="*/ 2652178 w 2622"/>
              <a:gd name="T53" fmla="*/ 3154366 h 2622"/>
              <a:gd name="T54" fmla="*/ 2767263 w 2622"/>
              <a:gd name="T55" fmla="*/ 2898041 h 2622"/>
              <a:gd name="T56" fmla="*/ 2971277 w 2622"/>
              <a:gd name="T57" fmla="*/ 2678334 h 2622"/>
              <a:gd name="T58" fmla="*/ 3130826 w 2622"/>
              <a:gd name="T59" fmla="*/ 2424625 h 2622"/>
              <a:gd name="T60" fmla="*/ 3394998 w 2622"/>
              <a:gd name="T61" fmla="*/ 2068908 h 2622"/>
              <a:gd name="T62" fmla="*/ 3295606 w 2622"/>
              <a:gd name="T63" fmla="*/ 1807352 h 2622"/>
              <a:gd name="T64" fmla="*/ 1493485 w 2622"/>
              <a:gd name="T65" fmla="*/ 3149135 h 2622"/>
              <a:gd name="T66" fmla="*/ 1085458 w 2622"/>
              <a:gd name="T67" fmla="*/ 3023588 h 2622"/>
              <a:gd name="T68" fmla="*/ 740204 w 2622"/>
              <a:gd name="T69" fmla="*/ 2788188 h 2622"/>
              <a:gd name="T70" fmla="*/ 473416 w 2622"/>
              <a:gd name="T71" fmla="*/ 2466474 h 2622"/>
              <a:gd name="T72" fmla="*/ 311252 w 2622"/>
              <a:gd name="T73" fmla="*/ 2076755 h 2622"/>
              <a:gd name="T74" fmla="*/ 264172 w 2622"/>
              <a:gd name="T75" fmla="*/ 1715808 h 2622"/>
              <a:gd name="T76" fmla="*/ 329561 w 2622"/>
              <a:gd name="T77" fmla="*/ 1284240 h 2622"/>
              <a:gd name="T78" fmla="*/ 512650 w 2622"/>
              <a:gd name="T79" fmla="*/ 904984 h 2622"/>
              <a:gd name="T80" fmla="*/ 792515 w 2622"/>
              <a:gd name="T81" fmla="*/ 596348 h 2622"/>
              <a:gd name="T82" fmla="*/ 1150847 w 2622"/>
              <a:gd name="T83" fmla="*/ 379256 h 2622"/>
              <a:gd name="T84" fmla="*/ 1566721 w 2622"/>
              <a:gd name="T85" fmla="*/ 272018 h 2622"/>
              <a:gd name="T86" fmla="*/ 1935515 w 2622"/>
              <a:gd name="T87" fmla="*/ 279865 h 2622"/>
              <a:gd name="T88" fmla="*/ 2343542 w 2622"/>
              <a:gd name="T89" fmla="*/ 408027 h 2622"/>
              <a:gd name="T90" fmla="*/ 2691412 w 2622"/>
              <a:gd name="T91" fmla="*/ 640812 h 2622"/>
              <a:gd name="T92" fmla="*/ 2955584 w 2622"/>
              <a:gd name="T93" fmla="*/ 962526 h 2622"/>
              <a:gd name="T94" fmla="*/ 3120364 w 2622"/>
              <a:gd name="T95" fmla="*/ 1352245 h 2622"/>
              <a:gd name="T96" fmla="*/ 3167444 w 2622"/>
              <a:gd name="T97" fmla="*/ 1715808 h 2622"/>
              <a:gd name="T98" fmla="*/ 3102055 w 2622"/>
              <a:gd name="T99" fmla="*/ 2147375 h 2622"/>
              <a:gd name="T100" fmla="*/ 2918966 w 2622"/>
              <a:gd name="T101" fmla="*/ 2526632 h 2622"/>
              <a:gd name="T102" fmla="*/ 2639101 w 2622"/>
              <a:gd name="T103" fmla="*/ 2835268 h 2622"/>
              <a:gd name="T104" fmla="*/ 2280769 w 2622"/>
              <a:gd name="T105" fmla="*/ 3052359 h 2622"/>
              <a:gd name="T106" fmla="*/ 1864895 w 2622"/>
              <a:gd name="T107" fmla="*/ 315959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bg1">
              <a:alpha val="50000"/>
            </a:schemeClr>
          </a:solidFill>
          <a:ln>
            <a:noFill/>
          </a:ln>
          <a:effectLst>
            <a:outerShdw blurRad="63500" sx="102000" sy="102000" algn="ctr" rotWithShape="0">
              <a:prstClr val="black">
                <a:alpha val="40000"/>
              </a:prstClr>
            </a:outerShdw>
          </a:effectLst>
        </p:spPr>
        <p:txBody>
          <a:bodyPr wrap="none" anchor="ctr"/>
          <a:lstStyle/>
          <a:p>
            <a:endParaRPr lang="zh-CN" altLang="en-US"/>
          </a:p>
        </p:txBody>
      </p:sp>
      <p:sp>
        <p:nvSpPr>
          <p:cNvPr id="22" name="矩形 21"/>
          <p:cNvSpPr/>
          <p:nvPr/>
        </p:nvSpPr>
        <p:spPr>
          <a:xfrm>
            <a:off x="3007038" y="2585016"/>
            <a:ext cx="1787575" cy="2031325"/>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7921750" y="4068236"/>
            <a:ext cx="1787575" cy="2031325"/>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891488" y="2470986"/>
            <a:ext cx="1787575" cy="1200329"/>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66219" y="1798044"/>
            <a:ext cx="2082986" cy="4576362"/>
            <a:chOff x="678543" y="2005633"/>
            <a:chExt cx="2082986" cy="4576362"/>
          </a:xfrm>
        </p:grpSpPr>
        <p:sp>
          <p:nvSpPr>
            <p:cNvPr id="6" name="TextBox 1042"/>
            <p:cNvSpPr txBox="1"/>
            <p:nvPr/>
          </p:nvSpPr>
          <p:spPr>
            <a:xfrm>
              <a:off x="1193959" y="2005633"/>
              <a:ext cx="1076641" cy="400110"/>
            </a:xfrm>
            <a:prstGeom prst="rect">
              <a:avLst/>
            </a:prstGeom>
            <a:noFill/>
          </p:spPr>
          <p:txBody>
            <a:bodyPr wrap="none" rtlCol="0">
              <a:spAutoFit/>
            </a:bodyPr>
            <a:lstStyle/>
            <a:p>
              <a:pPr algn="ctr"/>
              <a:r>
                <a:rPr lang="en-US" sz="2000" dirty="0" smtClean="0">
                  <a:solidFill>
                    <a:schemeClr val="bg1"/>
                  </a:solidFill>
                  <a:latin typeface="+mj-lt"/>
                  <a:cs typeface="Segoe UI" panose="020B0502040204020203" pitchFamily="34" charset="0"/>
                </a:rPr>
                <a:t>Strength</a:t>
              </a:r>
              <a:endParaRPr lang="en-US" sz="2000" dirty="0">
                <a:solidFill>
                  <a:schemeClr val="bg1"/>
                </a:solidFill>
                <a:latin typeface="+mj-lt"/>
                <a:cs typeface="Segoe UI" panose="020B0502040204020203" pitchFamily="34" charset="0"/>
              </a:endParaRPr>
            </a:p>
          </p:txBody>
        </p:sp>
        <p:grpSp>
          <p:nvGrpSpPr>
            <p:cNvPr id="7" name="Group 1043"/>
            <p:cNvGrpSpPr>
              <a:grpSpLocks noChangeAspect="1"/>
            </p:cNvGrpSpPr>
            <p:nvPr/>
          </p:nvGrpSpPr>
          <p:grpSpPr>
            <a:xfrm>
              <a:off x="1377751" y="2787843"/>
              <a:ext cx="741352" cy="2377440"/>
              <a:chOff x="733780" y="2128363"/>
              <a:chExt cx="552450" cy="1771650"/>
            </a:xfrm>
            <a:solidFill>
              <a:schemeClr val="bg1"/>
            </a:solidFill>
          </p:grpSpPr>
          <p:sp>
            <p:nvSpPr>
              <p:cNvPr id="9" name="Freeform 45"/>
              <p:cNvSpPr/>
              <p:nvPr/>
            </p:nvSpPr>
            <p:spPr bwMode="auto">
              <a:xfrm>
                <a:off x="971905" y="2461738"/>
                <a:ext cx="136525" cy="101600"/>
              </a:xfrm>
              <a:custGeom>
                <a:avLst/>
                <a:gdLst>
                  <a:gd name="T0" fmla="*/ 0 w 64"/>
                  <a:gd name="T1" fmla="*/ 47 h 48"/>
                  <a:gd name="T2" fmla="*/ 8 w 64"/>
                  <a:gd name="T3" fmla="*/ 45 h 48"/>
                  <a:gd name="T4" fmla="*/ 16 w 64"/>
                  <a:gd name="T5" fmla="*/ 46 h 48"/>
                  <a:gd name="T6" fmla="*/ 20 w 64"/>
                  <a:gd name="T7" fmla="*/ 47 h 48"/>
                  <a:gd name="T8" fmla="*/ 28 w 64"/>
                  <a:gd name="T9" fmla="*/ 42 h 48"/>
                  <a:gd name="T10" fmla="*/ 35 w 64"/>
                  <a:gd name="T11" fmla="*/ 45 h 48"/>
                  <a:gd name="T12" fmla="*/ 40 w 64"/>
                  <a:gd name="T13" fmla="*/ 44 h 48"/>
                  <a:gd name="T14" fmla="*/ 45 w 64"/>
                  <a:gd name="T15" fmla="*/ 43 h 48"/>
                  <a:gd name="T16" fmla="*/ 50 w 64"/>
                  <a:gd name="T17" fmla="*/ 41 h 48"/>
                  <a:gd name="T18" fmla="*/ 55 w 64"/>
                  <a:gd name="T19" fmla="*/ 36 h 48"/>
                  <a:gd name="T20" fmla="*/ 60 w 64"/>
                  <a:gd name="T21" fmla="*/ 29 h 48"/>
                  <a:gd name="T22" fmla="*/ 64 w 64"/>
                  <a:gd name="T23" fmla="*/ 25 h 48"/>
                  <a:gd name="T24" fmla="*/ 62 w 64"/>
                  <a:gd name="T25" fmla="*/ 25 h 48"/>
                  <a:gd name="T26" fmla="*/ 59 w 64"/>
                  <a:gd name="T27" fmla="*/ 28 h 48"/>
                  <a:gd name="T28" fmla="*/ 56 w 64"/>
                  <a:gd name="T29" fmla="*/ 30 h 48"/>
                  <a:gd name="T30" fmla="*/ 53 w 64"/>
                  <a:gd name="T31" fmla="*/ 33 h 48"/>
                  <a:gd name="T32" fmla="*/ 51 w 64"/>
                  <a:gd name="T33" fmla="*/ 36 h 48"/>
                  <a:gd name="T34" fmla="*/ 51 w 64"/>
                  <a:gd name="T35" fmla="*/ 32 h 48"/>
                  <a:gd name="T36" fmla="*/ 54 w 64"/>
                  <a:gd name="T37" fmla="*/ 14 h 48"/>
                  <a:gd name="T38" fmla="*/ 53 w 64"/>
                  <a:gd name="T39" fmla="*/ 5 h 48"/>
                  <a:gd name="T40" fmla="*/ 53 w 64"/>
                  <a:gd name="T41" fmla="*/ 4 h 48"/>
                  <a:gd name="T42" fmla="*/ 54 w 64"/>
                  <a:gd name="T43" fmla="*/ 15 h 48"/>
                  <a:gd name="T44" fmla="*/ 52 w 64"/>
                  <a:gd name="T45" fmla="*/ 23 h 48"/>
                  <a:gd name="T46" fmla="*/ 51 w 64"/>
                  <a:gd name="T47" fmla="*/ 36 h 48"/>
                  <a:gd name="T48" fmla="*/ 49 w 64"/>
                  <a:gd name="T49" fmla="*/ 38 h 48"/>
                  <a:gd name="T50" fmla="*/ 46 w 64"/>
                  <a:gd name="T51" fmla="*/ 42 h 48"/>
                  <a:gd name="T52" fmla="*/ 42 w 64"/>
                  <a:gd name="T53" fmla="*/ 43 h 48"/>
                  <a:gd name="T54" fmla="*/ 36 w 64"/>
                  <a:gd name="T55" fmla="*/ 44 h 48"/>
                  <a:gd name="T56" fmla="*/ 28 w 64"/>
                  <a:gd name="T57" fmla="*/ 42 h 48"/>
                  <a:gd name="T58" fmla="*/ 19 w 64"/>
                  <a:gd name="T59" fmla="*/ 47 h 48"/>
                  <a:gd name="T60" fmla="*/ 16 w 64"/>
                  <a:gd name="T61" fmla="*/ 45 h 48"/>
                  <a:gd name="T62" fmla="*/ 8 w 64"/>
                  <a:gd name="T63" fmla="*/ 45 h 48"/>
                  <a:gd name="T64" fmla="*/ 0 w 64"/>
                  <a:gd name="T65"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0" y="47"/>
                    </a:moveTo>
                    <a:cubicBezTo>
                      <a:pt x="3" y="47"/>
                      <a:pt x="3" y="46"/>
                      <a:pt x="8" y="45"/>
                    </a:cubicBezTo>
                    <a:cubicBezTo>
                      <a:pt x="12" y="44"/>
                      <a:pt x="14" y="45"/>
                      <a:pt x="16" y="46"/>
                    </a:cubicBezTo>
                    <a:cubicBezTo>
                      <a:pt x="17" y="46"/>
                      <a:pt x="18" y="48"/>
                      <a:pt x="20" y="47"/>
                    </a:cubicBezTo>
                    <a:cubicBezTo>
                      <a:pt x="21" y="47"/>
                      <a:pt x="25" y="43"/>
                      <a:pt x="28" y="42"/>
                    </a:cubicBezTo>
                    <a:cubicBezTo>
                      <a:pt x="31" y="42"/>
                      <a:pt x="33" y="45"/>
                      <a:pt x="35" y="45"/>
                    </a:cubicBezTo>
                    <a:cubicBezTo>
                      <a:pt x="37" y="45"/>
                      <a:pt x="38" y="44"/>
                      <a:pt x="40" y="44"/>
                    </a:cubicBezTo>
                    <a:cubicBezTo>
                      <a:pt x="42" y="44"/>
                      <a:pt x="43" y="44"/>
                      <a:pt x="45" y="43"/>
                    </a:cubicBezTo>
                    <a:cubicBezTo>
                      <a:pt x="47" y="43"/>
                      <a:pt x="48" y="42"/>
                      <a:pt x="50" y="41"/>
                    </a:cubicBezTo>
                    <a:cubicBezTo>
                      <a:pt x="52" y="40"/>
                      <a:pt x="54" y="38"/>
                      <a:pt x="55" y="36"/>
                    </a:cubicBezTo>
                    <a:cubicBezTo>
                      <a:pt x="57" y="34"/>
                      <a:pt x="59" y="31"/>
                      <a:pt x="60" y="29"/>
                    </a:cubicBezTo>
                    <a:cubicBezTo>
                      <a:pt x="62" y="27"/>
                      <a:pt x="64" y="25"/>
                      <a:pt x="64" y="25"/>
                    </a:cubicBezTo>
                    <a:cubicBezTo>
                      <a:pt x="64" y="25"/>
                      <a:pt x="63" y="25"/>
                      <a:pt x="62" y="25"/>
                    </a:cubicBezTo>
                    <a:cubicBezTo>
                      <a:pt x="61" y="25"/>
                      <a:pt x="60" y="27"/>
                      <a:pt x="59" y="28"/>
                    </a:cubicBezTo>
                    <a:cubicBezTo>
                      <a:pt x="58" y="29"/>
                      <a:pt x="58" y="29"/>
                      <a:pt x="56" y="30"/>
                    </a:cubicBezTo>
                    <a:cubicBezTo>
                      <a:pt x="55" y="31"/>
                      <a:pt x="54" y="32"/>
                      <a:pt x="53" y="33"/>
                    </a:cubicBezTo>
                    <a:cubicBezTo>
                      <a:pt x="52" y="34"/>
                      <a:pt x="51" y="36"/>
                      <a:pt x="51" y="36"/>
                    </a:cubicBezTo>
                    <a:cubicBezTo>
                      <a:pt x="51" y="36"/>
                      <a:pt x="51" y="35"/>
                      <a:pt x="51" y="32"/>
                    </a:cubicBezTo>
                    <a:cubicBezTo>
                      <a:pt x="51" y="29"/>
                      <a:pt x="54" y="14"/>
                      <a:pt x="54" y="14"/>
                    </a:cubicBezTo>
                    <a:cubicBezTo>
                      <a:pt x="54" y="14"/>
                      <a:pt x="53" y="9"/>
                      <a:pt x="53" y="5"/>
                    </a:cubicBezTo>
                    <a:cubicBezTo>
                      <a:pt x="53" y="2"/>
                      <a:pt x="53" y="0"/>
                      <a:pt x="53" y="4"/>
                    </a:cubicBezTo>
                    <a:cubicBezTo>
                      <a:pt x="52" y="8"/>
                      <a:pt x="54" y="15"/>
                      <a:pt x="54" y="15"/>
                    </a:cubicBezTo>
                    <a:cubicBezTo>
                      <a:pt x="54" y="15"/>
                      <a:pt x="53" y="16"/>
                      <a:pt x="52" y="23"/>
                    </a:cubicBezTo>
                    <a:cubicBezTo>
                      <a:pt x="50" y="30"/>
                      <a:pt x="51" y="36"/>
                      <a:pt x="51" y="36"/>
                    </a:cubicBezTo>
                    <a:cubicBezTo>
                      <a:pt x="51" y="36"/>
                      <a:pt x="51" y="37"/>
                      <a:pt x="49" y="38"/>
                    </a:cubicBezTo>
                    <a:cubicBezTo>
                      <a:pt x="48" y="40"/>
                      <a:pt x="47" y="42"/>
                      <a:pt x="46" y="42"/>
                    </a:cubicBezTo>
                    <a:cubicBezTo>
                      <a:pt x="46" y="42"/>
                      <a:pt x="45" y="43"/>
                      <a:pt x="42" y="43"/>
                    </a:cubicBezTo>
                    <a:cubicBezTo>
                      <a:pt x="38" y="43"/>
                      <a:pt x="36" y="44"/>
                      <a:pt x="36" y="44"/>
                    </a:cubicBezTo>
                    <a:cubicBezTo>
                      <a:pt x="35" y="45"/>
                      <a:pt x="30" y="42"/>
                      <a:pt x="28" y="42"/>
                    </a:cubicBezTo>
                    <a:cubicBezTo>
                      <a:pt x="25" y="42"/>
                      <a:pt x="19" y="47"/>
                      <a:pt x="19" y="47"/>
                    </a:cubicBezTo>
                    <a:cubicBezTo>
                      <a:pt x="19" y="47"/>
                      <a:pt x="18" y="47"/>
                      <a:pt x="16" y="45"/>
                    </a:cubicBezTo>
                    <a:cubicBezTo>
                      <a:pt x="13" y="43"/>
                      <a:pt x="12" y="44"/>
                      <a:pt x="8" y="45"/>
                    </a:cubicBezTo>
                    <a:cubicBezTo>
                      <a:pt x="4" y="45"/>
                      <a:pt x="0" y="47"/>
                      <a:pt x="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10" name="Freeform 46"/>
              <p:cNvSpPr>
                <a:spLocks noEditPoints="1"/>
              </p:cNvSpPr>
              <p:nvPr/>
            </p:nvSpPr>
            <p:spPr bwMode="auto">
              <a:xfrm>
                <a:off x="733780" y="2128363"/>
                <a:ext cx="552450" cy="1771650"/>
              </a:xfrm>
              <a:custGeom>
                <a:avLst/>
                <a:gdLst>
                  <a:gd name="T0" fmla="*/ 248 w 260"/>
                  <a:gd name="T1" fmla="*/ 672 h 837"/>
                  <a:gd name="T2" fmla="*/ 235 w 260"/>
                  <a:gd name="T3" fmla="*/ 583 h 837"/>
                  <a:gd name="T4" fmla="*/ 226 w 260"/>
                  <a:gd name="T5" fmla="*/ 465 h 837"/>
                  <a:gd name="T6" fmla="*/ 218 w 260"/>
                  <a:gd name="T7" fmla="*/ 382 h 837"/>
                  <a:gd name="T8" fmla="*/ 208 w 260"/>
                  <a:gd name="T9" fmla="*/ 350 h 837"/>
                  <a:gd name="T10" fmla="*/ 208 w 260"/>
                  <a:gd name="T11" fmla="*/ 338 h 837"/>
                  <a:gd name="T12" fmla="*/ 215 w 260"/>
                  <a:gd name="T13" fmla="*/ 313 h 837"/>
                  <a:gd name="T14" fmla="*/ 225 w 260"/>
                  <a:gd name="T15" fmla="*/ 224 h 837"/>
                  <a:gd name="T16" fmla="*/ 227 w 260"/>
                  <a:gd name="T17" fmla="*/ 170 h 837"/>
                  <a:gd name="T18" fmla="*/ 205 w 260"/>
                  <a:gd name="T19" fmla="*/ 123 h 837"/>
                  <a:gd name="T20" fmla="*/ 166 w 260"/>
                  <a:gd name="T21" fmla="*/ 112 h 837"/>
                  <a:gd name="T22" fmla="*/ 167 w 260"/>
                  <a:gd name="T23" fmla="*/ 72 h 837"/>
                  <a:gd name="T24" fmla="*/ 144 w 260"/>
                  <a:gd name="T25" fmla="*/ 3 h 837"/>
                  <a:gd name="T26" fmla="*/ 94 w 260"/>
                  <a:gd name="T27" fmla="*/ 77 h 837"/>
                  <a:gd name="T28" fmla="*/ 101 w 260"/>
                  <a:gd name="T29" fmla="*/ 121 h 837"/>
                  <a:gd name="T30" fmla="*/ 53 w 260"/>
                  <a:gd name="T31" fmla="*/ 135 h 837"/>
                  <a:gd name="T32" fmla="*/ 27 w 260"/>
                  <a:gd name="T33" fmla="*/ 170 h 837"/>
                  <a:gd name="T34" fmla="*/ 1 w 260"/>
                  <a:gd name="T35" fmla="*/ 255 h 837"/>
                  <a:gd name="T36" fmla="*/ 47 w 260"/>
                  <a:gd name="T37" fmla="*/ 282 h 837"/>
                  <a:gd name="T38" fmla="*/ 62 w 260"/>
                  <a:gd name="T39" fmla="*/ 343 h 837"/>
                  <a:gd name="T40" fmla="*/ 60 w 260"/>
                  <a:gd name="T41" fmla="*/ 369 h 837"/>
                  <a:gd name="T42" fmla="*/ 49 w 260"/>
                  <a:gd name="T43" fmla="*/ 417 h 837"/>
                  <a:gd name="T44" fmla="*/ 54 w 260"/>
                  <a:gd name="T45" fmla="*/ 452 h 837"/>
                  <a:gd name="T46" fmla="*/ 70 w 260"/>
                  <a:gd name="T47" fmla="*/ 587 h 837"/>
                  <a:gd name="T48" fmla="*/ 96 w 260"/>
                  <a:gd name="T49" fmla="*/ 704 h 837"/>
                  <a:gd name="T50" fmla="*/ 88 w 260"/>
                  <a:gd name="T51" fmla="*/ 753 h 837"/>
                  <a:gd name="T52" fmla="*/ 73 w 260"/>
                  <a:gd name="T53" fmla="*/ 782 h 837"/>
                  <a:gd name="T54" fmla="*/ 35 w 260"/>
                  <a:gd name="T55" fmla="*/ 808 h 837"/>
                  <a:gd name="T56" fmla="*/ 71 w 260"/>
                  <a:gd name="T57" fmla="*/ 815 h 837"/>
                  <a:gd name="T58" fmla="*/ 89 w 260"/>
                  <a:gd name="T59" fmla="*/ 813 h 837"/>
                  <a:gd name="T60" fmla="*/ 128 w 260"/>
                  <a:gd name="T61" fmla="*/ 807 h 837"/>
                  <a:gd name="T62" fmla="*/ 151 w 260"/>
                  <a:gd name="T63" fmla="*/ 804 h 837"/>
                  <a:gd name="T64" fmla="*/ 156 w 260"/>
                  <a:gd name="T65" fmla="*/ 780 h 837"/>
                  <a:gd name="T66" fmla="*/ 166 w 260"/>
                  <a:gd name="T67" fmla="*/ 743 h 837"/>
                  <a:gd name="T68" fmla="*/ 153 w 260"/>
                  <a:gd name="T69" fmla="*/ 663 h 837"/>
                  <a:gd name="T70" fmla="*/ 154 w 260"/>
                  <a:gd name="T71" fmla="*/ 580 h 837"/>
                  <a:gd name="T72" fmla="*/ 154 w 260"/>
                  <a:gd name="T73" fmla="*/ 550 h 837"/>
                  <a:gd name="T74" fmla="*/ 166 w 260"/>
                  <a:gd name="T75" fmla="*/ 611 h 837"/>
                  <a:gd name="T76" fmla="*/ 172 w 260"/>
                  <a:gd name="T77" fmla="*/ 685 h 837"/>
                  <a:gd name="T78" fmla="*/ 189 w 260"/>
                  <a:gd name="T79" fmla="*/ 759 h 837"/>
                  <a:gd name="T80" fmla="*/ 194 w 260"/>
                  <a:gd name="T81" fmla="*/ 800 h 837"/>
                  <a:gd name="T82" fmla="*/ 196 w 260"/>
                  <a:gd name="T83" fmla="*/ 834 h 837"/>
                  <a:gd name="T84" fmla="*/ 249 w 260"/>
                  <a:gd name="T85" fmla="*/ 815 h 837"/>
                  <a:gd name="T86" fmla="*/ 257 w 260"/>
                  <a:gd name="T87" fmla="*/ 778 h 837"/>
                  <a:gd name="T88" fmla="*/ 144 w 260"/>
                  <a:gd name="T89" fmla="*/ 107 h 837"/>
                  <a:gd name="T90" fmla="*/ 165 w 260"/>
                  <a:gd name="T91" fmla="*/ 112 h 837"/>
                  <a:gd name="T92" fmla="*/ 182 w 260"/>
                  <a:gd name="T93" fmla="*/ 118 h 837"/>
                  <a:gd name="T94" fmla="*/ 226 w 260"/>
                  <a:gd name="T95" fmla="*/ 212 h 837"/>
                  <a:gd name="T96" fmla="*/ 145 w 260"/>
                  <a:gd name="T97" fmla="*/ 262 h 837"/>
                  <a:gd name="T98" fmla="*/ 80 w 260"/>
                  <a:gd name="T99" fmla="*/ 210 h 837"/>
                  <a:gd name="T100" fmla="*/ 63 w 260"/>
                  <a:gd name="T101" fmla="*/ 345 h 837"/>
                  <a:gd name="T102" fmla="*/ 23 w 260"/>
                  <a:gd name="T103" fmla="*/ 275 h 837"/>
                  <a:gd name="T104" fmla="*/ 42 w 260"/>
                  <a:gd name="T105" fmla="*/ 144 h 837"/>
                  <a:gd name="T106" fmla="*/ 107 w 260"/>
                  <a:gd name="T107" fmla="*/ 108 h 837"/>
                  <a:gd name="T108" fmla="*/ 101 w 260"/>
                  <a:gd name="T109" fmla="*/ 131 h 837"/>
                  <a:gd name="T110" fmla="*/ 44 w 260"/>
                  <a:gd name="T111" fmla="*/ 219 h 837"/>
                  <a:gd name="T112" fmla="*/ 108 w 260"/>
                  <a:gd name="T113" fmla="*/ 258 h 837"/>
                  <a:gd name="T114" fmla="*/ 67 w 260"/>
                  <a:gd name="T115" fmla="*/ 294 h 837"/>
                  <a:gd name="T116" fmla="*/ 114 w 260"/>
                  <a:gd name="T117" fmla="*/ 347 h 837"/>
                  <a:gd name="T118" fmla="*/ 102 w 260"/>
                  <a:gd name="T119" fmla="*/ 284 h 837"/>
                  <a:gd name="T120" fmla="*/ 157 w 260"/>
                  <a:gd name="T121" fmla="*/ 265 h 837"/>
                  <a:gd name="T122" fmla="*/ 224 w 260"/>
                  <a:gd name="T123" fmla="*/ 218 h 837"/>
                  <a:gd name="T124" fmla="*/ 212 w 260"/>
                  <a:gd name="T125" fmla="*/ 335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837">
                    <a:moveTo>
                      <a:pt x="258" y="770"/>
                    </a:moveTo>
                    <a:cubicBezTo>
                      <a:pt x="258" y="769"/>
                      <a:pt x="257" y="768"/>
                      <a:pt x="257" y="767"/>
                    </a:cubicBezTo>
                    <a:cubicBezTo>
                      <a:pt x="257" y="766"/>
                      <a:pt x="257" y="762"/>
                      <a:pt x="257" y="760"/>
                    </a:cubicBezTo>
                    <a:cubicBezTo>
                      <a:pt x="257" y="758"/>
                      <a:pt x="255" y="744"/>
                      <a:pt x="255" y="742"/>
                    </a:cubicBezTo>
                    <a:cubicBezTo>
                      <a:pt x="255" y="740"/>
                      <a:pt x="255" y="735"/>
                      <a:pt x="254" y="731"/>
                    </a:cubicBezTo>
                    <a:cubicBezTo>
                      <a:pt x="254" y="726"/>
                      <a:pt x="253" y="715"/>
                      <a:pt x="253" y="711"/>
                    </a:cubicBezTo>
                    <a:cubicBezTo>
                      <a:pt x="252" y="707"/>
                      <a:pt x="251" y="695"/>
                      <a:pt x="251" y="694"/>
                    </a:cubicBezTo>
                    <a:cubicBezTo>
                      <a:pt x="251" y="692"/>
                      <a:pt x="250" y="688"/>
                      <a:pt x="250" y="686"/>
                    </a:cubicBezTo>
                    <a:cubicBezTo>
                      <a:pt x="249" y="684"/>
                      <a:pt x="248" y="678"/>
                      <a:pt x="248" y="677"/>
                    </a:cubicBezTo>
                    <a:cubicBezTo>
                      <a:pt x="248" y="676"/>
                      <a:pt x="248" y="673"/>
                      <a:pt x="248" y="672"/>
                    </a:cubicBezTo>
                    <a:cubicBezTo>
                      <a:pt x="247" y="671"/>
                      <a:pt x="247" y="668"/>
                      <a:pt x="247" y="666"/>
                    </a:cubicBezTo>
                    <a:cubicBezTo>
                      <a:pt x="247" y="665"/>
                      <a:pt x="247" y="663"/>
                      <a:pt x="246" y="662"/>
                    </a:cubicBezTo>
                    <a:cubicBezTo>
                      <a:pt x="246" y="660"/>
                      <a:pt x="245" y="651"/>
                      <a:pt x="245" y="648"/>
                    </a:cubicBezTo>
                    <a:cubicBezTo>
                      <a:pt x="245" y="645"/>
                      <a:pt x="244" y="641"/>
                      <a:pt x="244" y="637"/>
                    </a:cubicBezTo>
                    <a:cubicBezTo>
                      <a:pt x="243" y="632"/>
                      <a:pt x="242" y="626"/>
                      <a:pt x="242" y="624"/>
                    </a:cubicBezTo>
                    <a:cubicBezTo>
                      <a:pt x="242" y="623"/>
                      <a:pt x="242" y="618"/>
                      <a:pt x="242" y="615"/>
                    </a:cubicBezTo>
                    <a:cubicBezTo>
                      <a:pt x="242" y="613"/>
                      <a:pt x="242" y="607"/>
                      <a:pt x="242" y="603"/>
                    </a:cubicBezTo>
                    <a:cubicBezTo>
                      <a:pt x="242" y="600"/>
                      <a:pt x="240" y="595"/>
                      <a:pt x="240" y="594"/>
                    </a:cubicBezTo>
                    <a:cubicBezTo>
                      <a:pt x="239" y="592"/>
                      <a:pt x="236" y="586"/>
                      <a:pt x="236" y="585"/>
                    </a:cubicBezTo>
                    <a:cubicBezTo>
                      <a:pt x="235" y="584"/>
                      <a:pt x="235" y="584"/>
                      <a:pt x="235" y="583"/>
                    </a:cubicBezTo>
                    <a:cubicBezTo>
                      <a:pt x="235" y="581"/>
                      <a:pt x="235" y="577"/>
                      <a:pt x="235" y="573"/>
                    </a:cubicBezTo>
                    <a:cubicBezTo>
                      <a:pt x="235" y="569"/>
                      <a:pt x="235" y="561"/>
                      <a:pt x="235" y="557"/>
                    </a:cubicBezTo>
                    <a:cubicBezTo>
                      <a:pt x="235" y="553"/>
                      <a:pt x="235" y="544"/>
                      <a:pt x="236" y="541"/>
                    </a:cubicBezTo>
                    <a:cubicBezTo>
                      <a:pt x="236" y="539"/>
                      <a:pt x="235" y="535"/>
                      <a:pt x="235" y="532"/>
                    </a:cubicBezTo>
                    <a:cubicBezTo>
                      <a:pt x="234" y="529"/>
                      <a:pt x="233" y="520"/>
                      <a:pt x="232" y="515"/>
                    </a:cubicBezTo>
                    <a:cubicBezTo>
                      <a:pt x="232" y="510"/>
                      <a:pt x="229" y="498"/>
                      <a:pt x="229" y="496"/>
                    </a:cubicBezTo>
                    <a:cubicBezTo>
                      <a:pt x="229" y="493"/>
                      <a:pt x="227" y="484"/>
                      <a:pt x="227" y="483"/>
                    </a:cubicBezTo>
                    <a:cubicBezTo>
                      <a:pt x="227" y="481"/>
                      <a:pt x="227" y="477"/>
                      <a:pt x="227" y="477"/>
                    </a:cubicBezTo>
                    <a:cubicBezTo>
                      <a:pt x="226" y="476"/>
                      <a:pt x="226" y="475"/>
                      <a:pt x="226" y="473"/>
                    </a:cubicBezTo>
                    <a:cubicBezTo>
                      <a:pt x="226" y="471"/>
                      <a:pt x="226" y="466"/>
                      <a:pt x="226" y="465"/>
                    </a:cubicBezTo>
                    <a:cubicBezTo>
                      <a:pt x="226" y="464"/>
                      <a:pt x="226" y="456"/>
                      <a:pt x="226" y="453"/>
                    </a:cubicBezTo>
                    <a:cubicBezTo>
                      <a:pt x="226" y="449"/>
                      <a:pt x="225" y="448"/>
                      <a:pt x="225" y="447"/>
                    </a:cubicBezTo>
                    <a:cubicBezTo>
                      <a:pt x="224" y="446"/>
                      <a:pt x="224" y="441"/>
                      <a:pt x="224" y="438"/>
                    </a:cubicBezTo>
                    <a:cubicBezTo>
                      <a:pt x="223" y="434"/>
                      <a:pt x="223" y="429"/>
                      <a:pt x="223" y="428"/>
                    </a:cubicBezTo>
                    <a:cubicBezTo>
                      <a:pt x="223" y="427"/>
                      <a:pt x="222" y="424"/>
                      <a:pt x="222" y="423"/>
                    </a:cubicBezTo>
                    <a:cubicBezTo>
                      <a:pt x="222" y="422"/>
                      <a:pt x="223" y="422"/>
                      <a:pt x="224" y="418"/>
                    </a:cubicBezTo>
                    <a:cubicBezTo>
                      <a:pt x="224" y="414"/>
                      <a:pt x="224" y="411"/>
                      <a:pt x="224" y="408"/>
                    </a:cubicBezTo>
                    <a:cubicBezTo>
                      <a:pt x="224" y="405"/>
                      <a:pt x="223" y="401"/>
                      <a:pt x="223" y="399"/>
                    </a:cubicBezTo>
                    <a:cubicBezTo>
                      <a:pt x="222" y="396"/>
                      <a:pt x="220" y="388"/>
                      <a:pt x="220" y="387"/>
                    </a:cubicBezTo>
                    <a:cubicBezTo>
                      <a:pt x="219" y="385"/>
                      <a:pt x="218" y="382"/>
                      <a:pt x="218" y="382"/>
                    </a:cubicBezTo>
                    <a:cubicBezTo>
                      <a:pt x="218" y="382"/>
                      <a:pt x="217" y="381"/>
                      <a:pt x="217" y="381"/>
                    </a:cubicBezTo>
                    <a:cubicBezTo>
                      <a:pt x="217" y="381"/>
                      <a:pt x="217" y="380"/>
                      <a:pt x="217" y="380"/>
                    </a:cubicBezTo>
                    <a:cubicBezTo>
                      <a:pt x="217" y="379"/>
                      <a:pt x="217" y="377"/>
                      <a:pt x="217" y="376"/>
                    </a:cubicBezTo>
                    <a:cubicBezTo>
                      <a:pt x="216" y="375"/>
                      <a:pt x="216" y="375"/>
                      <a:pt x="215" y="374"/>
                    </a:cubicBezTo>
                    <a:cubicBezTo>
                      <a:pt x="215" y="373"/>
                      <a:pt x="215" y="373"/>
                      <a:pt x="214" y="371"/>
                    </a:cubicBezTo>
                    <a:cubicBezTo>
                      <a:pt x="214" y="370"/>
                      <a:pt x="212" y="364"/>
                      <a:pt x="211" y="362"/>
                    </a:cubicBezTo>
                    <a:cubicBezTo>
                      <a:pt x="211" y="361"/>
                      <a:pt x="211" y="360"/>
                      <a:pt x="210" y="359"/>
                    </a:cubicBezTo>
                    <a:cubicBezTo>
                      <a:pt x="210" y="358"/>
                      <a:pt x="210" y="357"/>
                      <a:pt x="210" y="356"/>
                    </a:cubicBezTo>
                    <a:cubicBezTo>
                      <a:pt x="210" y="355"/>
                      <a:pt x="209" y="354"/>
                      <a:pt x="209" y="353"/>
                    </a:cubicBezTo>
                    <a:cubicBezTo>
                      <a:pt x="209" y="351"/>
                      <a:pt x="208" y="350"/>
                      <a:pt x="208" y="350"/>
                    </a:cubicBezTo>
                    <a:cubicBezTo>
                      <a:pt x="208" y="349"/>
                      <a:pt x="207" y="346"/>
                      <a:pt x="206" y="346"/>
                    </a:cubicBezTo>
                    <a:cubicBezTo>
                      <a:pt x="206" y="346"/>
                      <a:pt x="207" y="345"/>
                      <a:pt x="206" y="344"/>
                    </a:cubicBezTo>
                    <a:cubicBezTo>
                      <a:pt x="206" y="343"/>
                      <a:pt x="206" y="343"/>
                      <a:pt x="205" y="343"/>
                    </a:cubicBezTo>
                    <a:cubicBezTo>
                      <a:pt x="205" y="343"/>
                      <a:pt x="205" y="332"/>
                      <a:pt x="204" y="332"/>
                    </a:cubicBezTo>
                    <a:cubicBezTo>
                      <a:pt x="203" y="331"/>
                      <a:pt x="203" y="331"/>
                      <a:pt x="204" y="331"/>
                    </a:cubicBezTo>
                    <a:cubicBezTo>
                      <a:pt x="204" y="331"/>
                      <a:pt x="204" y="331"/>
                      <a:pt x="205" y="331"/>
                    </a:cubicBezTo>
                    <a:cubicBezTo>
                      <a:pt x="205" y="330"/>
                      <a:pt x="205" y="331"/>
                      <a:pt x="205" y="331"/>
                    </a:cubicBezTo>
                    <a:cubicBezTo>
                      <a:pt x="205" y="332"/>
                      <a:pt x="206" y="339"/>
                      <a:pt x="206" y="339"/>
                    </a:cubicBezTo>
                    <a:cubicBezTo>
                      <a:pt x="206" y="339"/>
                      <a:pt x="206" y="339"/>
                      <a:pt x="206" y="339"/>
                    </a:cubicBezTo>
                    <a:cubicBezTo>
                      <a:pt x="206" y="339"/>
                      <a:pt x="207" y="339"/>
                      <a:pt x="208" y="338"/>
                    </a:cubicBezTo>
                    <a:cubicBezTo>
                      <a:pt x="209" y="337"/>
                      <a:pt x="211" y="337"/>
                      <a:pt x="212" y="336"/>
                    </a:cubicBezTo>
                    <a:cubicBezTo>
                      <a:pt x="213" y="336"/>
                      <a:pt x="213" y="335"/>
                      <a:pt x="213" y="335"/>
                    </a:cubicBezTo>
                    <a:cubicBezTo>
                      <a:pt x="213" y="334"/>
                      <a:pt x="213" y="334"/>
                      <a:pt x="214" y="333"/>
                    </a:cubicBezTo>
                    <a:cubicBezTo>
                      <a:pt x="214" y="332"/>
                      <a:pt x="216" y="331"/>
                      <a:pt x="217" y="330"/>
                    </a:cubicBezTo>
                    <a:cubicBezTo>
                      <a:pt x="218" y="329"/>
                      <a:pt x="219" y="327"/>
                      <a:pt x="221" y="326"/>
                    </a:cubicBezTo>
                    <a:cubicBezTo>
                      <a:pt x="222" y="325"/>
                      <a:pt x="223" y="323"/>
                      <a:pt x="223" y="322"/>
                    </a:cubicBezTo>
                    <a:cubicBezTo>
                      <a:pt x="223" y="322"/>
                      <a:pt x="223" y="322"/>
                      <a:pt x="223" y="321"/>
                    </a:cubicBezTo>
                    <a:cubicBezTo>
                      <a:pt x="222" y="321"/>
                      <a:pt x="222" y="321"/>
                      <a:pt x="221" y="320"/>
                    </a:cubicBezTo>
                    <a:cubicBezTo>
                      <a:pt x="220" y="319"/>
                      <a:pt x="218" y="318"/>
                      <a:pt x="217" y="317"/>
                    </a:cubicBezTo>
                    <a:cubicBezTo>
                      <a:pt x="217" y="317"/>
                      <a:pt x="216" y="314"/>
                      <a:pt x="215" y="313"/>
                    </a:cubicBezTo>
                    <a:cubicBezTo>
                      <a:pt x="215" y="312"/>
                      <a:pt x="211" y="302"/>
                      <a:pt x="211" y="301"/>
                    </a:cubicBezTo>
                    <a:cubicBezTo>
                      <a:pt x="210" y="299"/>
                      <a:pt x="210" y="299"/>
                      <a:pt x="210" y="297"/>
                    </a:cubicBezTo>
                    <a:cubicBezTo>
                      <a:pt x="210" y="295"/>
                      <a:pt x="210" y="289"/>
                      <a:pt x="210" y="287"/>
                    </a:cubicBezTo>
                    <a:cubicBezTo>
                      <a:pt x="210" y="286"/>
                      <a:pt x="209" y="273"/>
                      <a:pt x="209" y="271"/>
                    </a:cubicBezTo>
                    <a:cubicBezTo>
                      <a:pt x="209" y="269"/>
                      <a:pt x="210" y="269"/>
                      <a:pt x="210" y="268"/>
                    </a:cubicBezTo>
                    <a:cubicBezTo>
                      <a:pt x="210" y="267"/>
                      <a:pt x="212" y="259"/>
                      <a:pt x="213" y="256"/>
                    </a:cubicBezTo>
                    <a:cubicBezTo>
                      <a:pt x="214" y="253"/>
                      <a:pt x="216" y="246"/>
                      <a:pt x="217" y="244"/>
                    </a:cubicBezTo>
                    <a:cubicBezTo>
                      <a:pt x="217" y="243"/>
                      <a:pt x="218" y="240"/>
                      <a:pt x="219" y="239"/>
                    </a:cubicBezTo>
                    <a:cubicBezTo>
                      <a:pt x="219" y="238"/>
                      <a:pt x="220" y="235"/>
                      <a:pt x="221" y="233"/>
                    </a:cubicBezTo>
                    <a:cubicBezTo>
                      <a:pt x="222" y="231"/>
                      <a:pt x="224" y="226"/>
                      <a:pt x="225" y="224"/>
                    </a:cubicBezTo>
                    <a:cubicBezTo>
                      <a:pt x="226" y="223"/>
                      <a:pt x="226" y="221"/>
                      <a:pt x="226" y="220"/>
                    </a:cubicBezTo>
                    <a:cubicBezTo>
                      <a:pt x="226" y="218"/>
                      <a:pt x="227" y="215"/>
                      <a:pt x="227" y="214"/>
                    </a:cubicBezTo>
                    <a:cubicBezTo>
                      <a:pt x="228" y="212"/>
                      <a:pt x="228" y="211"/>
                      <a:pt x="228" y="210"/>
                    </a:cubicBezTo>
                    <a:cubicBezTo>
                      <a:pt x="229" y="210"/>
                      <a:pt x="231" y="207"/>
                      <a:pt x="231" y="206"/>
                    </a:cubicBezTo>
                    <a:cubicBezTo>
                      <a:pt x="231" y="206"/>
                      <a:pt x="232" y="205"/>
                      <a:pt x="231" y="204"/>
                    </a:cubicBezTo>
                    <a:cubicBezTo>
                      <a:pt x="231" y="203"/>
                      <a:pt x="231" y="200"/>
                      <a:pt x="231" y="199"/>
                    </a:cubicBezTo>
                    <a:cubicBezTo>
                      <a:pt x="231" y="197"/>
                      <a:pt x="232" y="196"/>
                      <a:pt x="232" y="195"/>
                    </a:cubicBezTo>
                    <a:cubicBezTo>
                      <a:pt x="232" y="194"/>
                      <a:pt x="232" y="193"/>
                      <a:pt x="232" y="192"/>
                    </a:cubicBezTo>
                    <a:cubicBezTo>
                      <a:pt x="232" y="191"/>
                      <a:pt x="230" y="186"/>
                      <a:pt x="230" y="183"/>
                    </a:cubicBezTo>
                    <a:cubicBezTo>
                      <a:pt x="229" y="179"/>
                      <a:pt x="227" y="171"/>
                      <a:pt x="227" y="170"/>
                    </a:cubicBezTo>
                    <a:cubicBezTo>
                      <a:pt x="227" y="169"/>
                      <a:pt x="226" y="168"/>
                      <a:pt x="226" y="167"/>
                    </a:cubicBezTo>
                    <a:cubicBezTo>
                      <a:pt x="226" y="166"/>
                      <a:pt x="226" y="164"/>
                      <a:pt x="227" y="161"/>
                    </a:cubicBezTo>
                    <a:cubicBezTo>
                      <a:pt x="227" y="157"/>
                      <a:pt x="227" y="152"/>
                      <a:pt x="226" y="149"/>
                    </a:cubicBezTo>
                    <a:cubicBezTo>
                      <a:pt x="226" y="146"/>
                      <a:pt x="225" y="145"/>
                      <a:pt x="224" y="144"/>
                    </a:cubicBezTo>
                    <a:cubicBezTo>
                      <a:pt x="224" y="143"/>
                      <a:pt x="223" y="141"/>
                      <a:pt x="222" y="140"/>
                    </a:cubicBezTo>
                    <a:cubicBezTo>
                      <a:pt x="221" y="140"/>
                      <a:pt x="221" y="139"/>
                      <a:pt x="220" y="138"/>
                    </a:cubicBezTo>
                    <a:cubicBezTo>
                      <a:pt x="219" y="137"/>
                      <a:pt x="218" y="135"/>
                      <a:pt x="217" y="134"/>
                    </a:cubicBezTo>
                    <a:cubicBezTo>
                      <a:pt x="217" y="133"/>
                      <a:pt x="216" y="131"/>
                      <a:pt x="214" y="129"/>
                    </a:cubicBezTo>
                    <a:cubicBezTo>
                      <a:pt x="213" y="127"/>
                      <a:pt x="209" y="124"/>
                      <a:pt x="208" y="124"/>
                    </a:cubicBezTo>
                    <a:cubicBezTo>
                      <a:pt x="207" y="124"/>
                      <a:pt x="206" y="123"/>
                      <a:pt x="205" y="123"/>
                    </a:cubicBezTo>
                    <a:cubicBezTo>
                      <a:pt x="203" y="122"/>
                      <a:pt x="201" y="122"/>
                      <a:pt x="200" y="122"/>
                    </a:cubicBezTo>
                    <a:cubicBezTo>
                      <a:pt x="199" y="122"/>
                      <a:pt x="198" y="122"/>
                      <a:pt x="197" y="122"/>
                    </a:cubicBezTo>
                    <a:cubicBezTo>
                      <a:pt x="196" y="121"/>
                      <a:pt x="195" y="120"/>
                      <a:pt x="194" y="120"/>
                    </a:cubicBezTo>
                    <a:cubicBezTo>
                      <a:pt x="192" y="119"/>
                      <a:pt x="190" y="118"/>
                      <a:pt x="189" y="118"/>
                    </a:cubicBezTo>
                    <a:cubicBezTo>
                      <a:pt x="188" y="118"/>
                      <a:pt x="186" y="118"/>
                      <a:pt x="184" y="117"/>
                    </a:cubicBezTo>
                    <a:cubicBezTo>
                      <a:pt x="182" y="117"/>
                      <a:pt x="180" y="116"/>
                      <a:pt x="178" y="116"/>
                    </a:cubicBezTo>
                    <a:cubicBezTo>
                      <a:pt x="177" y="116"/>
                      <a:pt x="174" y="115"/>
                      <a:pt x="173" y="115"/>
                    </a:cubicBezTo>
                    <a:cubicBezTo>
                      <a:pt x="172" y="115"/>
                      <a:pt x="172" y="114"/>
                      <a:pt x="171" y="113"/>
                    </a:cubicBezTo>
                    <a:cubicBezTo>
                      <a:pt x="169" y="112"/>
                      <a:pt x="167" y="112"/>
                      <a:pt x="167" y="112"/>
                    </a:cubicBezTo>
                    <a:cubicBezTo>
                      <a:pt x="166" y="113"/>
                      <a:pt x="166" y="113"/>
                      <a:pt x="166" y="112"/>
                    </a:cubicBezTo>
                    <a:cubicBezTo>
                      <a:pt x="166" y="112"/>
                      <a:pt x="165" y="111"/>
                      <a:pt x="165" y="109"/>
                    </a:cubicBezTo>
                    <a:cubicBezTo>
                      <a:pt x="164" y="107"/>
                      <a:pt x="164" y="107"/>
                      <a:pt x="164" y="106"/>
                    </a:cubicBezTo>
                    <a:cubicBezTo>
                      <a:pt x="163" y="105"/>
                      <a:pt x="163" y="103"/>
                      <a:pt x="162" y="102"/>
                    </a:cubicBezTo>
                    <a:cubicBezTo>
                      <a:pt x="162" y="101"/>
                      <a:pt x="162" y="98"/>
                      <a:pt x="162" y="97"/>
                    </a:cubicBezTo>
                    <a:cubicBezTo>
                      <a:pt x="161" y="96"/>
                      <a:pt x="161" y="96"/>
                      <a:pt x="160" y="96"/>
                    </a:cubicBezTo>
                    <a:cubicBezTo>
                      <a:pt x="159" y="96"/>
                      <a:pt x="159" y="96"/>
                      <a:pt x="159" y="95"/>
                    </a:cubicBezTo>
                    <a:cubicBezTo>
                      <a:pt x="159" y="94"/>
                      <a:pt x="160" y="88"/>
                      <a:pt x="160" y="85"/>
                    </a:cubicBezTo>
                    <a:cubicBezTo>
                      <a:pt x="161" y="81"/>
                      <a:pt x="162" y="76"/>
                      <a:pt x="162" y="75"/>
                    </a:cubicBezTo>
                    <a:cubicBezTo>
                      <a:pt x="162" y="74"/>
                      <a:pt x="162" y="73"/>
                      <a:pt x="163" y="73"/>
                    </a:cubicBezTo>
                    <a:cubicBezTo>
                      <a:pt x="166" y="73"/>
                      <a:pt x="167" y="72"/>
                      <a:pt x="167" y="72"/>
                    </a:cubicBezTo>
                    <a:cubicBezTo>
                      <a:pt x="168" y="71"/>
                      <a:pt x="169" y="70"/>
                      <a:pt x="169" y="69"/>
                    </a:cubicBezTo>
                    <a:cubicBezTo>
                      <a:pt x="169" y="69"/>
                      <a:pt x="169" y="69"/>
                      <a:pt x="170" y="68"/>
                    </a:cubicBezTo>
                    <a:cubicBezTo>
                      <a:pt x="170" y="67"/>
                      <a:pt x="171" y="67"/>
                      <a:pt x="172" y="65"/>
                    </a:cubicBezTo>
                    <a:cubicBezTo>
                      <a:pt x="173" y="62"/>
                      <a:pt x="173" y="60"/>
                      <a:pt x="173" y="59"/>
                    </a:cubicBezTo>
                    <a:cubicBezTo>
                      <a:pt x="173" y="57"/>
                      <a:pt x="173" y="57"/>
                      <a:pt x="173" y="54"/>
                    </a:cubicBezTo>
                    <a:cubicBezTo>
                      <a:pt x="173" y="50"/>
                      <a:pt x="172" y="47"/>
                      <a:pt x="171" y="46"/>
                    </a:cubicBezTo>
                    <a:cubicBezTo>
                      <a:pt x="171" y="45"/>
                      <a:pt x="170" y="44"/>
                      <a:pt x="169" y="44"/>
                    </a:cubicBezTo>
                    <a:cubicBezTo>
                      <a:pt x="169" y="43"/>
                      <a:pt x="169" y="43"/>
                      <a:pt x="169" y="42"/>
                    </a:cubicBezTo>
                    <a:cubicBezTo>
                      <a:pt x="169" y="40"/>
                      <a:pt x="169" y="30"/>
                      <a:pt x="168" y="29"/>
                    </a:cubicBezTo>
                    <a:cubicBezTo>
                      <a:pt x="165" y="15"/>
                      <a:pt x="153" y="6"/>
                      <a:pt x="144" y="3"/>
                    </a:cubicBezTo>
                    <a:cubicBezTo>
                      <a:pt x="135" y="0"/>
                      <a:pt x="129" y="0"/>
                      <a:pt x="122" y="2"/>
                    </a:cubicBezTo>
                    <a:cubicBezTo>
                      <a:pt x="116" y="3"/>
                      <a:pt x="109" y="7"/>
                      <a:pt x="108" y="8"/>
                    </a:cubicBezTo>
                    <a:cubicBezTo>
                      <a:pt x="108" y="8"/>
                      <a:pt x="107" y="8"/>
                      <a:pt x="106" y="10"/>
                    </a:cubicBezTo>
                    <a:cubicBezTo>
                      <a:pt x="103" y="12"/>
                      <a:pt x="101" y="15"/>
                      <a:pt x="99" y="18"/>
                    </a:cubicBezTo>
                    <a:cubicBezTo>
                      <a:pt x="97" y="22"/>
                      <a:pt x="95" y="27"/>
                      <a:pt x="94" y="30"/>
                    </a:cubicBezTo>
                    <a:cubicBezTo>
                      <a:pt x="93" y="33"/>
                      <a:pt x="93" y="38"/>
                      <a:pt x="93" y="41"/>
                    </a:cubicBezTo>
                    <a:cubicBezTo>
                      <a:pt x="93" y="43"/>
                      <a:pt x="93" y="45"/>
                      <a:pt x="93" y="47"/>
                    </a:cubicBezTo>
                    <a:cubicBezTo>
                      <a:pt x="93" y="49"/>
                      <a:pt x="93" y="53"/>
                      <a:pt x="93" y="55"/>
                    </a:cubicBezTo>
                    <a:cubicBezTo>
                      <a:pt x="93" y="58"/>
                      <a:pt x="94" y="61"/>
                      <a:pt x="94" y="63"/>
                    </a:cubicBezTo>
                    <a:cubicBezTo>
                      <a:pt x="93" y="66"/>
                      <a:pt x="94" y="71"/>
                      <a:pt x="94" y="77"/>
                    </a:cubicBezTo>
                    <a:cubicBezTo>
                      <a:pt x="94" y="82"/>
                      <a:pt x="95" y="85"/>
                      <a:pt x="97" y="89"/>
                    </a:cubicBezTo>
                    <a:cubicBezTo>
                      <a:pt x="98" y="94"/>
                      <a:pt x="102" y="98"/>
                      <a:pt x="103" y="99"/>
                    </a:cubicBezTo>
                    <a:cubicBezTo>
                      <a:pt x="105" y="101"/>
                      <a:pt x="106" y="102"/>
                      <a:pt x="107" y="102"/>
                    </a:cubicBezTo>
                    <a:cubicBezTo>
                      <a:pt x="107" y="103"/>
                      <a:pt x="107" y="103"/>
                      <a:pt x="107" y="104"/>
                    </a:cubicBezTo>
                    <a:cubicBezTo>
                      <a:pt x="107" y="105"/>
                      <a:pt x="107" y="105"/>
                      <a:pt x="107" y="107"/>
                    </a:cubicBezTo>
                    <a:cubicBezTo>
                      <a:pt x="106" y="109"/>
                      <a:pt x="106" y="111"/>
                      <a:pt x="106" y="113"/>
                    </a:cubicBezTo>
                    <a:cubicBezTo>
                      <a:pt x="106" y="114"/>
                      <a:pt x="106" y="116"/>
                      <a:pt x="106" y="116"/>
                    </a:cubicBezTo>
                    <a:cubicBezTo>
                      <a:pt x="106" y="117"/>
                      <a:pt x="106" y="117"/>
                      <a:pt x="105" y="118"/>
                    </a:cubicBezTo>
                    <a:cubicBezTo>
                      <a:pt x="105" y="119"/>
                      <a:pt x="105" y="119"/>
                      <a:pt x="104" y="119"/>
                    </a:cubicBezTo>
                    <a:cubicBezTo>
                      <a:pt x="104" y="119"/>
                      <a:pt x="103" y="120"/>
                      <a:pt x="101" y="121"/>
                    </a:cubicBezTo>
                    <a:cubicBezTo>
                      <a:pt x="100" y="122"/>
                      <a:pt x="96" y="124"/>
                      <a:pt x="94" y="125"/>
                    </a:cubicBezTo>
                    <a:cubicBezTo>
                      <a:pt x="93" y="126"/>
                      <a:pt x="91" y="128"/>
                      <a:pt x="90" y="129"/>
                    </a:cubicBezTo>
                    <a:cubicBezTo>
                      <a:pt x="89" y="130"/>
                      <a:pt x="85" y="131"/>
                      <a:pt x="83" y="131"/>
                    </a:cubicBezTo>
                    <a:cubicBezTo>
                      <a:pt x="81" y="131"/>
                      <a:pt x="79" y="130"/>
                      <a:pt x="77" y="130"/>
                    </a:cubicBezTo>
                    <a:cubicBezTo>
                      <a:pt x="74" y="130"/>
                      <a:pt x="71" y="131"/>
                      <a:pt x="70" y="131"/>
                    </a:cubicBezTo>
                    <a:cubicBezTo>
                      <a:pt x="69" y="131"/>
                      <a:pt x="67" y="132"/>
                      <a:pt x="65" y="133"/>
                    </a:cubicBezTo>
                    <a:cubicBezTo>
                      <a:pt x="64" y="133"/>
                      <a:pt x="63" y="134"/>
                      <a:pt x="62" y="134"/>
                    </a:cubicBezTo>
                    <a:cubicBezTo>
                      <a:pt x="61" y="134"/>
                      <a:pt x="60" y="134"/>
                      <a:pt x="59" y="134"/>
                    </a:cubicBezTo>
                    <a:cubicBezTo>
                      <a:pt x="59" y="134"/>
                      <a:pt x="58" y="133"/>
                      <a:pt x="57" y="133"/>
                    </a:cubicBezTo>
                    <a:cubicBezTo>
                      <a:pt x="55" y="133"/>
                      <a:pt x="53" y="135"/>
                      <a:pt x="53" y="135"/>
                    </a:cubicBezTo>
                    <a:cubicBezTo>
                      <a:pt x="52" y="136"/>
                      <a:pt x="52" y="136"/>
                      <a:pt x="51" y="136"/>
                    </a:cubicBezTo>
                    <a:cubicBezTo>
                      <a:pt x="50" y="137"/>
                      <a:pt x="48" y="138"/>
                      <a:pt x="47" y="139"/>
                    </a:cubicBezTo>
                    <a:cubicBezTo>
                      <a:pt x="46" y="139"/>
                      <a:pt x="46" y="139"/>
                      <a:pt x="45" y="139"/>
                    </a:cubicBezTo>
                    <a:cubicBezTo>
                      <a:pt x="43" y="139"/>
                      <a:pt x="42" y="141"/>
                      <a:pt x="42" y="142"/>
                    </a:cubicBezTo>
                    <a:cubicBezTo>
                      <a:pt x="42" y="142"/>
                      <a:pt x="42" y="143"/>
                      <a:pt x="40" y="144"/>
                    </a:cubicBezTo>
                    <a:cubicBezTo>
                      <a:pt x="39" y="145"/>
                      <a:pt x="38" y="148"/>
                      <a:pt x="38" y="148"/>
                    </a:cubicBezTo>
                    <a:cubicBezTo>
                      <a:pt x="37" y="149"/>
                      <a:pt x="36" y="150"/>
                      <a:pt x="35" y="151"/>
                    </a:cubicBezTo>
                    <a:cubicBezTo>
                      <a:pt x="33" y="152"/>
                      <a:pt x="33" y="156"/>
                      <a:pt x="32" y="159"/>
                    </a:cubicBezTo>
                    <a:cubicBezTo>
                      <a:pt x="32" y="161"/>
                      <a:pt x="30" y="166"/>
                      <a:pt x="30" y="167"/>
                    </a:cubicBezTo>
                    <a:cubicBezTo>
                      <a:pt x="30" y="167"/>
                      <a:pt x="29" y="168"/>
                      <a:pt x="27" y="170"/>
                    </a:cubicBezTo>
                    <a:cubicBezTo>
                      <a:pt x="25" y="171"/>
                      <a:pt x="24" y="172"/>
                      <a:pt x="23" y="174"/>
                    </a:cubicBezTo>
                    <a:cubicBezTo>
                      <a:pt x="22" y="176"/>
                      <a:pt x="21" y="181"/>
                      <a:pt x="21" y="184"/>
                    </a:cubicBezTo>
                    <a:cubicBezTo>
                      <a:pt x="21" y="187"/>
                      <a:pt x="19" y="189"/>
                      <a:pt x="19" y="191"/>
                    </a:cubicBezTo>
                    <a:cubicBezTo>
                      <a:pt x="18" y="192"/>
                      <a:pt x="18" y="193"/>
                      <a:pt x="17" y="195"/>
                    </a:cubicBezTo>
                    <a:cubicBezTo>
                      <a:pt x="17" y="196"/>
                      <a:pt x="14" y="203"/>
                      <a:pt x="13" y="204"/>
                    </a:cubicBezTo>
                    <a:cubicBezTo>
                      <a:pt x="13" y="206"/>
                      <a:pt x="11" y="210"/>
                      <a:pt x="10" y="213"/>
                    </a:cubicBezTo>
                    <a:cubicBezTo>
                      <a:pt x="9" y="215"/>
                      <a:pt x="8" y="217"/>
                      <a:pt x="8" y="218"/>
                    </a:cubicBezTo>
                    <a:cubicBezTo>
                      <a:pt x="7" y="219"/>
                      <a:pt x="7" y="220"/>
                      <a:pt x="6" y="223"/>
                    </a:cubicBezTo>
                    <a:cubicBezTo>
                      <a:pt x="6" y="225"/>
                      <a:pt x="4" y="231"/>
                      <a:pt x="2" y="236"/>
                    </a:cubicBezTo>
                    <a:cubicBezTo>
                      <a:pt x="1" y="241"/>
                      <a:pt x="1" y="251"/>
                      <a:pt x="1" y="255"/>
                    </a:cubicBezTo>
                    <a:cubicBezTo>
                      <a:pt x="1" y="258"/>
                      <a:pt x="1" y="264"/>
                      <a:pt x="2" y="267"/>
                    </a:cubicBezTo>
                    <a:cubicBezTo>
                      <a:pt x="2" y="270"/>
                      <a:pt x="5" y="271"/>
                      <a:pt x="6" y="272"/>
                    </a:cubicBezTo>
                    <a:cubicBezTo>
                      <a:pt x="7" y="273"/>
                      <a:pt x="8" y="274"/>
                      <a:pt x="10" y="274"/>
                    </a:cubicBezTo>
                    <a:cubicBezTo>
                      <a:pt x="12" y="275"/>
                      <a:pt x="16" y="275"/>
                      <a:pt x="18" y="276"/>
                    </a:cubicBezTo>
                    <a:cubicBezTo>
                      <a:pt x="20" y="276"/>
                      <a:pt x="20" y="276"/>
                      <a:pt x="20" y="276"/>
                    </a:cubicBezTo>
                    <a:cubicBezTo>
                      <a:pt x="21" y="276"/>
                      <a:pt x="23" y="276"/>
                      <a:pt x="24" y="276"/>
                    </a:cubicBezTo>
                    <a:cubicBezTo>
                      <a:pt x="26" y="276"/>
                      <a:pt x="28" y="277"/>
                      <a:pt x="30" y="277"/>
                    </a:cubicBezTo>
                    <a:cubicBezTo>
                      <a:pt x="31" y="278"/>
                      <a:pt x="34" y="279"/>
                      <a:pt x="36" y="279"/>
                    </a:cubicBezTo>
                    <a:cubicBezTo>
                      <a:pt x="38" y="280"/>
                      <a:pt x="42" y="281"/>
                      <a:pt x="43" y="281"/>
                    </a:cubicBezTo>
                    <a:cubicBezTo>
                      <a:pt x="44" y="281"/>
                      <a:pt x="46" y="282"/>
                      <a:pt x="47" y="282"/>
                    </a:cubicBezTo>
                    <a:cubicBezTo>
                      <a:pt x="48" y="282"/>
                      <a:pt x="50" y="281"/>
                      <a:pt x="51" y="281"/>
                    </a:cubicBezTo>
                    <a:cubicBezTo>
                      <a:pt x="52" y="281"/>
                      <a:pt x="53" y="281"/>
                      <a:pt x="54" y="281"/>
                    </a:cubicBezTo>
                    <a:cubicBezTo>
                      <a:pt x="55" y="281"/>
                      <a:pt x="55" y="281"/>
                      <a:pt x="55" y="282"/>
                    </a:cubicBezTo>
                    <a:cubicBezTo>
                      <a:pt x="55" y="283"/>
                      <a:pt x="55" y="284"/>
                      <a:pt x="54" y="287"/>
                    </a:cubicBezTo>
                    <a:cubicBezTo>
                      <a:pt x="54" y="291"/>
                      <a:pt x="54" y="299"/>
                      <a:pt x="53" y="304"/>
                    </a:cubicBezTo>
                    <a:cubicBezTo>
                      <a:pt x="53" y="308"/>
                      <a:pt x="52" y="320"/>
                      <a:pt x="52" y="324"/>
                    </a:cubicBezTo>
                    <a:cubicBezTo>
                      <a:pt x="52" y="329"/>
                      <a:pt x="52" y="333"/>
                      <a:pt x="53" y="334"/>
                    </a:cubicBezTo>
                    <a:cubicBezTo>
                      <a:pt x="53" y="336"/>
                      <a:pt x="54" y="337"/>
                      <a:pt x="55" y="338"/>
                    </a:cubicBezTo>
                    <a:cubicBezTo>
                      <a:pt x="55" y="339"/>
                      <a:pt x="57" y="341"/>
                      <a:pt x="58" y="341"/>
                    </a:cubicBezTo>
                    <a:cubicBezTo>
                      <a:pt x="59" y="342"/>
                      <a:pt x="61" y="343"/>
                      <a:pt x="62" y="343"/>
                    </a:cubicBezTo>
                    <a:cubicBezTo>
                      <a:pt x="62" y="343"/>
                      <a:pt x="62" y="344"/>
                      <a:pt x="62" y="344"/>
                    </a:cubicBezTo>
                    <a:cubicBezTo>
                      <a:pt x="62" y="344"/>
                      <a:pt x="63" y="345"/>
                      <a:pt x="63" y="346"/>
                    </a:cubicBezTo>
                    <a:cubicBezTo>
                      <a:pt x="63" y="347"/>
                      <a:pt x="63" y="347"/>
                      <a:pt x="63" y="347"/>
                    </a:cubicBezTo>
                    <a:cubicBezTo>
                      <a:pt x="62" y="347"/>
                      <a:pt x="62" y="347"/>
                      <a:pt x="63" y="348"/>
                    </a:cubicBezTo>
                    <a:cubicBezTo>
                      <a:pt x="63" y="348"/>
                      <a:pt x="63" y="349"/>
                      <a:pt x="63" y="349"/>
                    </a:cubicBezTo>
                    <a:cubicBezTo>
                      <a:pt x="62" y="350"/>
                      <a:pt x="62" y="350"/>
                      <a:pt x="62" y="352"/>
                    </a:cubicBezTo>
                    <a:cubicBezTo>
                      <a:pt x="62" y="353"/>
                      <a:pt x="63" y="357"/>
                      <a:pt x="62" y="357"/>
                    </a:cubicBezTo>
                    <a:cubicBezTo>
                      <a:pt x="62" y="357"/>
                      <a:pt x="59" y="358"/>
                      <a:pt x="59" y="358"/>
                    </a:cubicBezTo>
                    <a:cubicBezTo>
                      <a:pt x="59" y="359"/>
                      <a:pt x="59" y="362"/>
                      <a:pt x="59" y="365"/>
                    </a:cubicBezTo>
                    <a:cubicBezTo>
                      <a:pt x="59" y="367"/>
                      <a:pt x="59" y="368"/>
                      <a:pt x="60" y="369"/>
                    </a:cubicBezTo>
                    <a:cubicBezTo>
                      <a:pt x="60" y="370"/>
                      <a:pt x="60" y="370"/>
                      <a:pt x="59" y="371"/>
                    </a:cubicBezTo>
                    <a:cubicBezTo>
                      <a:pt x="58" y="374"/>
                      <a:pt x="58" y="375"/>
                      <a:pt x="58" y="377"/>
                    </a:cubicBezTo>
                    <a:cubicBezTo>
                      <a:pt x="58" y="379"/>
                      <a:pt x="58" y="380"/>
                      <a:pt x="57" y="381"/>
                    </a:cubicBezTo>
                    <a:cubicBezTo>
                      <a:pt x="56" y="385"/>
                      <a:pt x="56" y="385"/>
                      <a:pt x="56" y="388"/>
                    </a:cubicBezTo>
                    <a:cubicBezTo>
                      <a:pt x="56" y="391"/>
                      <a:pt x="56" y="390"/>
                      <a:pt x="55" y="391"/>
                    </a:cubicBezTo>
                    <a:cubicBezTo>
                      <a:pt x="55" y="393"/>
                      <a:pt x="54" y="394"/>
                      <a:pt x="54" y="395"/>
                    </a:cubicBezTo>
                    <a:cubicBezTo>
                      <a:pt x="53" y="397"/>
                      <a:pt x="52" y="398"/>
                      <a:pt x="52" y="399"/>
                    </a:cubicBezTo>
                    <a:cubicBezTo>
                      <a:pt x="51" y="401"/>
                      <a:pt x="51" y="403"/>
                      <a:pt x="50" y="407"/>
                    </a:cubicBezTo>
                    <a:cubicBezTo>
                      <a:pt x="49" y="410"/>
                      <a:pt x="49" y="413"/>
                      <a:pt x="49" y="413"/>
                    </a:cubicBezTo>
                    <a:cubicBezTo>
                      <a:pt x="49" y="414"/>
                      <a:pt x="49" y="416"/>
                      <a:pt x="49" y="417"/>
                    </a:cubicBezTo>
                    <a:cubicBezTo>
                      <a:pt x="48" y="417"/>
                      <a:pt x="49" y="421"/>
                      <a:pt x="48" y="422"/>
                    </a:cubicBezTo>
                    <a:cubicBezTo>
                      <a:pt x="48" y="422"/>
                      <a:pt x="49" y="423"/>
                      <a:pt x="49" y="425"/>
                    </a:cubicBezTo>
                    <a:cubicBezTo>
                      <a:pt x="49" y="426"/>
                      <a:pt x="49" y="427"/>
                      <a:pt x="49" y="428"/>
                    </a:cubicBezTo>
                    <a:cubicBezTo>
                      <a:pt x="49" y="429"/>
                      <a:pt x="49" y="430"/>
                      <a:pt x="50" y="430"/>
                    </a:cubicBezTo>
                    <a:cubicBezTo>
                      <a:pt x="50" y="431"/>
                      <a:pt x="50" y="433"/>
                      <a:pt x="50" y="433"/>
                    </a:cubicBezTo>
                    <a:cubicBezTo>
                      <a:pt x="50" y="434"/>
                      <a:pt x="51" y="435"/>
                      <a:pt x="51" y="436"/>
                    </a:cubicBezTo>
                    <a:cubicBezTo>
                      <a:pt x="51" y="437"/>
                      <a:pt x="51" y="438"/>
                      <a:pt x="52" y="438"/>
                    </a:cubicBezTo>
                    <a:cubicBezTo>
                      <a:pt x="52" y="439"/>
                      <a:pt x="52" y="440"/>
                      <a:pt x="52" y="441"/>
                    </a:cubicBezTo>
                    <a:cubicBezTo>
                      <a:pt x="53" y="444"/>
                      <a:pt x="53" y="446"/>
                      <a:pt x="53" y="447"/>
                    </a:cubicBezTo>
                    <a:cubicBezTo>
                      <a:pt x="54" y="448"/>
                      <a:pt x="54" y="451"/>
                      <a:pt x="54" y="452"/>
                    </a:cubicBezTo>
                    <a:cubicBezTo>
                      <a:pt x="53" y="453"/>
                      <a:pt x="53" y="454"/>
                      <a:pt x="53" y="457"/>
                    </a:cubicBezTo>
                    <a:cubicBezTo>
                      <a:pt x="54" y="461"/>
                      <a:pt x="53" y="463"/>
                      <a:pt x="53" y="466"/>
                    </a:cubicBezTo>
                    <a:cubicBezTo>
                      <a:pt x="53" y="472"/>
                      <a:pt x="54" y="477"/>
                      <a:pt x="54" y="483"/>
                    </a:cubicBezTo>
                    <a:cubicBezTo>
                      <a:pt x="55" y="488"/>
                      <a:pt x="56" y="491"/>
                      <a:pt x="57" y="495"/>
                    </a:cubicBezTo>
                    <a:cubicBezTo>
                      <a:pt x="58" y="498"/>
                      <a:pt x="60" y="507"/>
                      <a:pt x="61" y="511"/>
                    </a:cubicBezTo>
                    <a:cubicBezTo>
                      <a:pt x="62" y="514"/>
                      <a:pt x="63" y="519"/>
                      <a:pt x="64" y="520"/>
                    </a:cubicBezTo>
                    <a:cubicBezTo>
                      <a:pt x="64" y="522"/>
                      <a:pt x="64" y="527"/>
                      <a:pt x="65" y="530"/>
                    </a:cubicBezTo>
                    <a:cubicBezTo>
                      <a:pt x="65" y="533"/>
                      <a:pt x="66" y="542"/>
                      <a:pt x="66" y="544"/>
                    </a:cubicBezTo>
                    <a:cubicBezTo>
                      <a:pt x="66" y="546"/>
                      <a:pt x="67" y="562"/>
                      <a:pt x="68" y="565"/>
                    </a:cubicBezTo>
                    <a:cubicBezTo>
                      <a:pt x="68" y="568"/>
                      <a:pt x="70" y="584"/>
                      <a:pt x="70" y="587"/>
                    </a:cubicBezTo>
                    <a:cubicBezTo>
                      <a:pt x="70" y="590"/>
                      <a:pt x="71" y="605"/>
                      <a:pt x="72" y="610"/>
                    </a:cubicBezTo>
                    <a:cubicBezTo>
                      <a:pt x="72" y="616"/>
                      <a:pt x="75" y="627"/>
                      <a:pt x="75" y="629"/>
                    </a:cubicBezTo>
                    <a:cubicBezTo>
                      <a:pt x="76" y="631"/>
                      <a:pt x="77" y="639"/>
                      <a:pt x="78" y="641"/>
                    </a:cubicBezTo>
                    <a:cubicBezTo>
                      <a:pt x="78" y="642"/>
                      <a:pt x="80" y="651"/>
                      <a:pt x="81" y="655"/>
                    </a:cubicBezTo>
                    <a:cubicBezTo>
                      <a:pt x="81" y="659"/>
                      <a:pt x="83" y="664"/>
                      <a:pt x="84" y="668"/>
                    </a:cubicBezTo>
                    <a:cubicBezTo>
                      <a:pt x="84" y="671"/>
                      <a:pt x="85" y="673"/>
                      <a:pt x="86" y="674"/>
                    </a:cubicBezTo>
                    <a:cubicBezTo>
                      <a:pt x="86" y="676"/>
                      <a:pt x="88" y="680"/>
                      <a:pt x="88" y="681"/>
                    </a:cubicBezTo>
                    <a:cubicBezTo>
                      <a:pt x="89" y="682"/>
                      <a:pt x="91" y="689"/>
                      <a:pt x="92" y="691"/>
                    </a:cubicBezTo>
                    <a:cubicBezTo>
                      <a:pt x="92" y="692"/>
                      <a:pt x="96" y="701"/>
                      <a:pt x="96" y="702"/>
                    </a:cubicBezTo>
                    <a:cubicBezTo>
                      <a:pt x="96" y="703"/>
                      <a:pt x="96" y="703"/>
                      <a:pt x="96" y="704"/>
                    </a:cubicBezTo>
                    <a:cubicBezTo>
                      <a:pt x="96" y="704"/>
                      <a:pt x="96" y="705"/>
                      <a:pt x="96" y="706"/>
                    </a:cubicBezTo>
                    <a:cubicBezTo>
                      <a:pt x="96" y="706"/>
                      <a:pt x="93" y="710"/>
                      <a:pt x="92" y="713"/>
                    </a:cubicBezTo>
                    <a:cubicBezTo>
                      <a:pt x="89" y="717"/>
                      <a:pt x="88" y="720"/>
                      <a:pt x="88" y="721"/>
                    </a:cubicBezTo>
                    <a:cubicBezTo>
                      <a:pt x="87" y="722"/>
                      <a:pt x="85" y="728"/>
                      <a:pt x="85" y="730"/>
                    </a:cubicBezTo>
                    <a:cubicBezTo>
                      <a:pt x="85" y="732"/>
                      <a:pt x="85" y="734"/>
                      <a:pt x="83" y="737"/>
                    </a:cubicBezTo>
                    <a:cubicBezTo>
                      <a:pt x="82" y="740"/>
                      <a:pt x="81" y="743"/>
                      <a:pt x="80" y="744"/>
                    </a:cubicBezTo>
                    <a:cubicBezTo>
                      <a:pt x="80" y="744"/>
                      <a:pt x="79" y="745"/>
                      <a:pt x="79" y="746"/>
                    </a:cubicBezTo>
                    <a:cubicBezTo>
                      <a:pt x="79" y="747"/>
                      <a:pt x="80" y="749"/>
                      <a:pt x="80" y="750"/>
                    </a:cubicBezTo>
                    <a:cubicBezTo>
                      <a:pt x="81" y="751"/>
                      <a:pt x="82" y="752"/>
                      <a:pt x="83" y="753"/>
                    </a:cubicBezTo>
                    <a:cubicBezTo>
                      <a:pt x="84" y="753"/>
                      <a:pt x="87" y="753"/>
                      <a:pt x="88" y="753"/>
                    </a:cubicBezTo>
                    <a:cubicBezTo>
                      <a:pt x="89" y="753"/>
                      <a:pt x="89" y="755"/>
                      <a:pt x="89" y="755"/>
                    </a:cubicBezTo>
                    <a:cubicBezTo>
                      <a:pt x="88" y="756"/>
                      <a:pt x="87" y="758"/>
                      <a:pt x="86" y="759"/>
                    </a:cubicBezTo>
                    <a:cubicBezTo>
                      <a:pt x="86" y="760"/>
                      <a:pt x="85" y="761"/>
                      <a:pt x="84" y="762"/>
                    </a:cubicBezTo>
                    <a:cubicBezTo>
                      <a:pt x="84" y="762"/>
                      <a:pt x="83" y="763"/>
                      <a:pt x="83" y="764"/>
                    </a:cubicBezTo>
                    <a:cubicBezTo>
                      <a:pt x="82" y="765"/>
                      <a:pt x="81" y="766"/>
                      <a:pt x="80" y="769"/>
                    </a:cubicBezTo>
                    <a:cubicBezTo>
                      <a:pt x="79" y="772"/>
                      <a:pt x="78" y="774"/>
                      <a:pt x="77" y="775"/>
                    </a:cubicBezTo>
                    <a:cubicBezTo>
                      <a:pt x="77" y="775"/>
                      <a:pt x="77" y="775"/>
                      <a:pt x="77" y="776"/>
                    </a:cubicBezTo>
                    <a:cubicBezTo>
                      <a:pt x="77" y="776"/>
                      <a:pt x="77" y="776"/>
                      <a:pt x="77" y="777"/>
                    </a:cubicBezTo>
                    <a:cubicBezTo>
                      <a:pt x="77" y="777"/>
                      <a:pt x="76" y="778"/>
                      <a:pt x="75" y="779"/>
                    </a:cubicBezTo>
                    <a:cubicBezTo>
                      <a:pt x="75" y="780"/>
                      <a:pt x="74" y="781"/>
                      <a:pt x="73" y="782"/>
                    </a:cubicBezTo>
                    <a:cubicBezTo>
                      <a:pt x="72" y="783"/>
                      <a:pt x="70" y="785"/>
                      <a:pt x="69" y="785"/>
                    </a:cubicBezTo>
                    <a:cubicBezTo>
                      <a:pt x="68" y="786"/>
                      <a:pt x="63" y="787"/>
                      <a:pt x="60" y="787"/>
                    </a:cubicBezTo>
                    <a:cubicBezTo>
                      <a:pt x="58" y="788"/>
                      <a:pt x="52" y="789"/>
                      <a:pt x="49" y="790"/>
                    </a:cubicBezTo>
                    <a:cubicBezTo>
                      <a:pt x="46" y="791"/>
                      <a:pt x="43" y="792"/>
                      <a:pt x="42" y="793"/>
                    </a:cubicBezTo>
                    <a:cubicBezTo>
                      <a:pt x="41" y="794"/>
                      <a:pt x="39" y="797"/>
                      <a:pt x="39" y="798"/>
                    </a:cubicBezTo>
                    <a:cubicBezTo>
                      <a:pt x="39" y="798"/>
                      <a:pt x="38" y="799"/>
                      <a:pt x="38" y="799"/>
                    </a:cubicBezTo>
                    <a:cubicBezTo>
                      <a:pt x="37" y="799"/>
                      <a:pt x="37" y="800"/>
                      <a:pt x="37" y="801"/>
                    </a:cubicBezTo>
                    <a:cubicBezTo>
                      <a:pt x="37" y="801"/>
                      <a:pt x="36" y="802"/>
                      <a:pt x="36" y="802"/>
                    </a:cubicBezTo>
                    <a:cubicBezTo>
                      <a:pt x="35" y="802"/>
                      <a:pt x="35" y="802"/>
                      <a:pt x="35" y="803"/>
                    </a:cubicBezTo>
                    <a:cubicBezTo>
                      <a:pt x="35" y="804"/>
                      <a:pt x="35" y="807"/>
                      <a:pt x="35" y="808"/>
                    </a:cubicBezTo>
                    <a:cubicBezTo>
                      <a:pt x="34" y="809"/>
                      <a:pt x="35" y="809"/>
                      <a:pt x="36" y="810"/>
                    </a:cubicBezTo>
                    <a:cubicBezTo>
                      <a:pt x="37" y="811"/>
                      <a:pt x="38" y="811"/>
                      <a:pt x="40" y="812"/>
                    </a:cubicBezTo>
                    <a:cubicBezTo>
                      <a:pt x="43" y="813"/>
                      <a:pt x="47" y="814"/>
                      <a:pt x="48" y="814"/>
                    </a:cubicBezTo>
                    <a:cubicBezTo>
                      <a:pt x="49" y="814"/>
                      <a:pt x="49" y="814"/>
                      <a:pt x="50" y="814"/>
                    </a:cubicBezTo>
                    <a:cubicBezTo>
                      <a:pt x="51" y="814"/>
                      <a:pt x="54" y="815"/>
                      <a:pt x="55" y="815"/>
                    </a:cubicBezTo>
                    <a:cubicBezTo>
                      <a:pt x="57" y="815"/>
                      <a:pt x="60" y="815"/>
                      <a:pt x="62" y="815"/>
                    </a:cubicBezTo>
                    <a:cubicBezTo>
                      <a:pt x="63" y="815"/>
                      <a:pt x="63" y="814"/>
                      <a:pt x="63" y="814"/>
                    </a:cubicBezTo>
                    <a:cubicBezTo>
                      <a:pt x="64" y="814"/>
                      <a:pt x="65" y="815"/>
                      <a:pt x="66" y="815"/>
                    </a:cubicBezTo>
                    <a:cubicBezTo>
                      <a:pt x="67" y="815"/>
                      <a:pt x="67" y="815"/>
                      <a:pt x="69" y="815"/>
                    </a:cubicBezTo>
                    <a:cubicBezTo>
                      <a:pt x="70" y="815"/>
                      <a:pt x="70" y="815"/>
                      <a:pt x="71" y="815"/>
                    </a:cubicBezTo>
                    <a:cubicBezTo>
                      <a:pt x="71" y="814"/>
                      <a:pt x="71" y="814"/>
                      <a:pt x="72" y="815"/>
                    </a:cubicBezTo>
                    <a:cubicBezTo>
                      <a:pt x="73" y="815"/>
                      <a:pt x="74" y="815"/>
                      <a:pt x="75" y="815"/>
                    </a:cubicBezTo>
                    <a:cubicBezTo>
                      <a:pt x="77" y="815"/>
                      <a:pt x="76" y="814"/>
                      <a:pt x="77" y="813"/>
                    </a:cubicBezTo>
                    <a:cubicBezTo>
                      <a:pt x="77" y="813"/>
                      <a:pt x="77" y="814"/>
                      <a:pt x="78" y="814"/>
                    </a:cubicBezTo>
                    <a:cubicBezTo>
                      <a:pt x="79" y="815"/>
                      <a:pt x="80" y="814"/>
                      <a:pt x="81" y="814"/>
                    </a:cubicBezTo>
                    <a:cubicBezTo>
                      <a:pt x="83" y="814"/>
                      <a:pt x="82" y="814"/>
                      <a:pt x="83" y="813"/>
                    </a:cubicBezTo>
                    <a:cubicBezTo>
                      <a:pt x="83" y="813"/>
                      <a:pt x="83" y="813"/>
                      <a:pt x="84" y="813"/>
                    </a:cubicBezTo>
                    <a:cubicBezTo>
                      <a:pt x="84" y="814"/>
                      <a:pt x="85" y="813"/>
                      <a:pt x="86" y="813"/>
                    </a:cubicBezTo>
                    <a:cubicBezTo>
                      <a:pt x="87" y="813"/>
                      <a:pt x="88" y="813"/>
                      <a:pt x="88" y="813"/>
                    </a:cubicBezTo>
                    <a:cubicBezTo>
                      <a:pt x="88" y="812"/>
                      <a:pt x="88" y="813"/>
                      <a:pt x="89" y="813"/>
                    </a:cubicBezTo>
                    <a:cubicBezTo>
                      <a:pt x="90" y="813"/>
                      <a:pt x="90" y="813"/>
                      <a:pt x="91" y="813"/>
                    </a:cubicBezTo>
                    <a:cubicBezTo>
                      <a:pt x="93" y="813"/>
                      <a:pt x="93" y="813"/>
                      <a:pt x="93" y="812"/>
                    </a:cubicBezTo>
                    <a:cubicBezTo>
                      <a:pt x="94" y="812"/>
                      <a:pt x="93" y="812"/>
                      <a:pt x="94" y="812"/>
                    </a:cubicBezTo>
                    <a:cubicBezTo>
                      <a:pt x="95" y="812"/>
                      <a:pt x="96" y="812"/>
                      <a:pt x="97" y="812"/>
                    </a:cubicBezTo>
                    <a:cubicBezTo>
                      <a:pt x="99" y="811"/>
                      <a:pt x="99" y="811"/>
                      <a:pt x="99" y="810"/>
                    </a:cubicBezTo>
                    <a:cubicBezTo>
                      <a:pt x="99" y="809"/>
                      <a:pt x="100" y="809"/>
                      <a:pt x="101" y="808"/>
                    </a:cubicBezTo>
                    <a:cubicBezTo>
                      <a:pt x="102" y="808"/>
                      <a:pt x="103" y="808"/>
                      <a:pt x="107" y="807"/>
                    </a:cubicBezTo>
                    <a:cubicBezTo>
                      <a:pt x="110" y="806"/>
                      <a:pt x="118" y="804"/>
                      <a:pt x="119" y="803"/>
                    </a:cubicBezTo>
                    <a:cubicBezTo>
                      <a:pt x="120" y="803"/>
                      <a:pt x="120" y="803"/>
                      <a:pt x="122" y="804"/>
                    </a:cubicBezTo>
                    <a:cubicBezTo>
                      <a:pt x="124" y="805"/>
                      <a:pt x="126" y="806"/>
                      <a:pt x="128" y="807"/>
                    </a:cubicBezTo>
                    <a:cubicBezTo>
                      <a:pt x="129" y="807"/>
                      <a:pt x="131" y="808"/>
                      <a:pt x="132" y="808"/>
                    </a:cubicBezTo>
                    <a:cubicBezTo>
                      <a:pt x="132" y="808"/>
                      <a:pt x="135" y="807"/>
                      <a:pt x="137" y="807"/>
                    </a:cubicBezTo>
                    <a:cubicBezTo>
                      <a:pt x="139" y="807"/>
                      <a:pt x="138" y="807"/>
                      <a:pt x="139" y="806"/>
                    </a:cubicBezTo>
                    <a:cubicBezTo>
                      <a:pt x="139" y="806"/>
                      <a:pt x="139" y="805"/>
                      <a:pt x="140" y="806"/>
                    </a:cubicBezTo>
                    <a:cubicBezTo>
                      <a:pt x="140" y="806"/>
                      <a:pt x="140" y="807"/>
                      <a:pt x="142" y="806"/>
                    </a:cubicBezTo>
                    <a:cubicBezTo>
                      <a:pt x="144" y="806"/>
                      <a:pt x="144" y="806"/>
                      <a:pt x="144" y="806"/>
                    </a:cubicBezTo>
                    <a:cubicBezTo>
                      <a:pt x="145" y="805"/>
                      <a:pt x="145" y="805"/>
                      <a:pt x="145" y="806"/>
                    </a:cubicBezTo>
                    <a:cubicBezTo>
                      <a:pt x="146" y="806"/>
                      <a:pt x="147" y="806"/>
                      <a:pt x="149" y="806"/>
                    </a:cubicBezTo>
                    <a:cubicBezTo>
                      <a:pt x="150" y="806"/>
                      <a:pt x="150" y="806"/>
                      <a:pt x="150" y="805"/>
                    </a:cubicBezTo>
                    <a:cubicBezTo>
                      <a:pt x="150" y="804"/>
                      <a:pt x="150" y="804"/>
                      <a:pt x="151" y="804"/>
                    </a:cubicBezTo>
                    <a:cubicBezTo>
                      <a:pt x="152" y="804"/>
                      <a:pt x="153" y="804"/>
                      <a:pt x="154" y="804"/>
                    </a:cubicBezTo>
                    <a:cubicBezTo>
                      <a:pt x="155" y="804"/>
                      <a:pt x="156" y="803"/>
                      <a:pt x="156" y="803"/>
                    </a:cubicBezTo>
                    <a:cubicBezTo>
                      <a:pt x="156" y="802"/>
                      <a:pt x="157" y="803"/>
                      <a:pt x="158" y="802"/>
                    </a:cubicBezTo>
                    <a:cubicBezTo>
                      <a:pt x="158" y="802"/>
                      <a:pt x="158" y="801"/>
                      <a:pt x="158" y="800"/>
                    </a:cubicBezTo>
                    <a:cubicBezTo>
                      <a:pt x="158" y="799"/>
                      <a:pt x="158" y="794"/>
                      <a:pt x="157" y="791"/>
                    </a:cubicBezTo>
                    <a:cubicBezTo>
                      <a:pt x="157" y="789"/>
                      <a:pt x="157" y="788"/>
                      <a:pt x="157" y="788"/>
                    </a:cubicBezTo>
                    <a:cubicBezTo>
                      <a:pt x="156" y="788"/>
                      <a:pt x="156" y="788"/>
                      <a:pt x="156" y="787"/>
                    </a:cubicBezTo>
                    <a:cubicBezTo>
                      <a:pt x="156" y="786"/>
                      <a:pt x="156" y="786"/>
                      <a:pt x="156" y="785"/>
                    </a:cubicBezTo>
                    <a:cubicBezTo>
                      <a:pt x="156" y="784"/>
                      <a:pt x="156" y="783"/>
                      <a:pt x="156" y="782"/>
                    </a:cubicBezTo>
                    <a:cubicBezTo>
                      <a:pt x="155" y="781"/>
                      <a:pt x="155" y="781"/>
                      <a:pt x="156" y="780"/>
                    </a:cubicBezTo>
                    <a:cubicBezTo>
                      <a:pt x="156" y="779"/>
                      <a:pt x="156" y="777"/>
                      <a:pt x="156" y="775"/>
                    </a:cubicBezTo>
                    <a:cubicBezTo>
                      <a:pt x="156" y="774"/>
                      <a:pt x="156" y="772"/>
                      <a:pt x="155" y="771"/>
                    </a:cubicBezTo>
                    <a:cubicBezTo>
                      <a:pt x="155" y="770"/>
                      <a:pt x="155" y="769"/>
                      <a:pt x="156" y="769"/>
                    </a:cubicBezTo>
                    <a:cubicBezTo>
                      <a:pt x="156" y="769"/>
                      <a:pt x="156" y="769"/>
                      <a:pt x="156" y="768"/>
                    </a:cubicBezTo>
                    <a:cubicBezTo>
                      <a:pt x="156" y="768"/>
                      <a:pt x="156" y="767"/>
                      <a:pt x="157" y="766"/>
                    </a:cubicBezTo>
                    <a:cubicBezTo>
                      <a:pt x="157" y="766"/>
                      <a:pt x="159" y="763"/>
                      <a:pt x="161" y="761"/>
                    </a:cubicBezTo>
                    <a:cubicBezTo>
                      <a:pt x="162" y="760"/>
                      <a:pt x="164" y="758"/>
                      <a:pt x="164" y="757"/>
                    </a:cubicBezTo>
                    <a:cubicBezTo>
                      <a:pt x="165" y="756"/>
                      <a:pt x="166" y="754"/>
                      <a:pt x="166" y="752"/>
                    </a:cubicBezTo>
                    <a:cubicBezTo>
                      <a:pt x="167" y="750"/>
                      <a:pt x="167" y="748"/>
                      <a:pt x="167" y="747"/>
                    </a:cubicBezTo>
                    <a:cubicBezTo>
                      <a:pt x="167" y="746"/>
                      <a:pt x="166" y="745"/>
                      <a:pt x="166" y="743"/>
                    </a:cubicBezTo>
                    <a:cubicBezTo>
                      <a:pt x="165" y="742"/>
                      <a:pt x="162" y="734"/>
                      <a:pt x="160" y="731"/>
                    </a:cubicBezTo>
                    <a:cubicBezTo>
                      <a:pt x="159" y="728"/>
                      <a:pt x="157" y="725"/>
                      <a:pt x="157" y="724"/>
                    </a:cubicBezTo>
                    <a:cubicBezTo>
                      <a:pt x="156" y="723"/>
                      <a:pt x="152" y="717"/>
                      <a:pt x="152" y="717"/>
                    </a:cubicBezTo>
                    <a:cubicBezTo>
                      <a:pt x="152" y="716"/>
                      <a:pt x="151" y="714"/>
                      <a:pt x="150" y="714"/>
                    </a:cubicBezTo>
                    <a:cubicBezTo>
                      <a:pt x="150" y="713"/>
                      <a:pt x="150" y="713"/>
                      <a:pt x="150" y="712"/>
                    </a:cubicBezTo>
                    <a:cubicBezTo>
                      <a:pt x="150" y="712"/>
                      <a:pt x="150" y="711"/>
                      <a:pt x="151" y="708"/>
                    </a:cubicBezTo>
                    <a:cubicBezTo>
                      <a:pt x="151" y="705"/>
                      <a:pt x="152" y="700"/>
                      <a:pt x="152" y="699"/>
                    </a:cubicBezTo>
                    <a:cubicBezTo>
                      <a:pt x="152" y="697"/>
                      <a:pt x="152" y="684"/>
                      <a:pt x="152" y="681"/>
                    </a:cubicBezTo>
                    <a:cubicBezTo>
                      <a:pt x="152" y="677"/>
                      <a:pt x="152" y="673"/>
                      <a:pt x="152" y="670"/>
                    </a:cubicBezTo>
                    <a:cubicBezTo>
                      <a:pt x="152" y="668"/>
                      <a:pt x="153" y="665"/>
                      <a:pt x="153" y="663"/>
                    </a:cubicBezTo>
                    <a:cubicBezTo>
                      <a:pt x="153" y="661"/>
                      <a:pt x="153" y="655"/>
                      <a:pt x="152" y="654"/>
                    </a:cubicBezTo>
                    <a:cubicBezTo>
                      <a:pt x="152" y="653"/>
                      <a:pt x="153" y="651"/>
                      <a:pt x="153" y="650"/>
                    </a:cubicBezTo>
                    <a:cubicBezTo>
                      <a:pt x="153" y="650"/>
                      <a:pt x="153" y="648"/>
                      <a:pt x="153" y="647"/>
                    </a:cubicBezTo>
                    <a:cubicBezTo>
                      <a:pt x="153" y="646"/>
                      <a:pt x="153" y="638"/>
                      <a:pt x="152" y="636"/>
                    </a:cubicBezTo>
                    <a:cubicBezTo>
                      <a:pt x="152" y="634"/>
                      <a:pt x="151" y="622"/>
                      <a:pt x="151" y="619"/>
                    </a:cubicBezTo>
                    <a:cubicBezTo>
                      <a:pt x="151" y="615"/>
                      <a:pt x="150" y="614"/>
                      <a:pt x="150" y="611"/>
                    </a:cubicBezTo>
                    <a:cubicBezTo>
                      <a:pt x="149" y="609"/>
                      <a:pt x="149" y="608"/>
                      <a:pt x="149" y="607"/>
                    </a:cubicBezTo>
                    <a:cubicBezTo>
                      <a:pt x="150" y="606"/>
                      <a:pt x="151" y="603"/>
                      <a:pt x="151" y="600"/>
                    </a:cubicBezTo>
                    <a:cubicBezTo>
                      <a:pt x="152" y="598"/>
                      <a:pt x="153" y="591"/>
                      <a:pt x="153" y="588"/>
                    </a:cubicBezTo>
                    <a:cubicBezTo>
                      <a:pt x="154" y="585"/>
                      <a:pt x="154" y="581"/>
                      <a:pt x="154" y="580"/>
                    </a:cubicBezTo>
                    <a:cubicBezTo>
                      <a:pt x="154" y="580"/>
                      <a:pt x="154" y="573"/>
                      <a:pt x="154" y="571"/>
                    </a:cubicBezTo>
                    <a:cubicBezTo>
                      <a:pt x="154" y="570"/>
                      <a:pt x="153" y="561"/>
                      <a:pt x="153" y="560"/>
                    </a:cubicBezTo>
                    <a:cubicBezTo>
                      <a:pt x="153" y="559"/>
                      <a:pt x="152" y="555"/>
                      <a:pt x="152" y="553"/>
                    </a:cubicBezTo>
                    <a:cubicBezTo>
                      <a:pt x="151" y="551"/>
                      <a:pt x="151" y="548"/>
                      <a:pt x="150" y="547"/>
                    </a:cubicBezTo>
                    <a:cubicBezTo>
                      <a:pt x="150" y="546"/>
                      <a:pt x="150" y="542"/>
                      <a:pt x="149" y="540"/>
                    </a:cubicBezTo>
                    <a:cubicBezTo>
                      <a:pt x="149" y="538"/>
                      <a:pt x="149" y="533"/>
                      <a:pt x="149" y="532"/>
                    </a:cubicBezTo>
                    <a:cubicBezTo>
                      <a:pt x="149" y="532"/>
                      <a:pt x="150" y="532"/>
                      <a:pt x="150" y="533"/>
                    </a:cubicBezTo>
                    <a:cubicBezTo>
                      <a:pt x="150" y="534"/>
                      <a:pt x="151" y="535"/>
                      <a:pt x="151" y="536"/>
                    </a:cubicBezTo>
                    <a:cubicBezTo>
                      <a:pt x="151" y="538"/>
                      <a:pt x="152" y="541"/>
                      <a:pt x="152" y="542"/>
                    </a:cubicBezTo>
                    <a:cubicBezTo>
                      <a:pt x="153" y="543"/>
                      <a:pt x="154" y="548"/>
                      <a:pt x="154" y="550"/>
                    </a:cubicBezTo>
                    <a:cubicBezTo>
                      <a:pt x="154" y="551"/>
                      <a:pt x="155" y="552"/>
                      <a:pt x="155" y="552"/>
                    </a:cubicBezTo>
                    <a:cubicBezTo>
                      <a:pt x="155" y="553"/>
                      <a:pt x="156" y="556"/>
                      <a:pt x="156" y="558"/>
                    </a:cubicBezTo>
                    <a:cubicBezTo>
                      <a:pt x="156" y="560"/>
                      <a:pt x="158" y="564"/>
                      <a:pt x="158" y="566"/>
                    </a:cubicBezTo>
                    <a:cubicBezTo>
                      <a:pt x="159" y="568"/>
                      <a:pt x="160" y="571"/>
                      <a:pt x="160" y="573"/>
                    </a:cubicBezTo>
                    <a:cubicBezTo>
                      <a:pt x="160" y="575"/>
                      <a:pt x="161" y="579"/>
                      <a:pt x="162" y="581"/>
                    </a:cubicBezTo>
                    <a:cubicBezTo>
                      <a:pt x="162" y="582"/>
                      <a:pt x="163" y="586"/>
                      <a:pt x="163" y="588"/>
                    </a:cubicBezTo>
                    <a:cubicBezTo>
                      <a:pt x="163" y="589"/>
                      <a:pt x="164" y="593"/>
                      <a:pt x="164" y="595"/>
                    </a:cubicBezTo>
                    <a:cubicBezTo>
                      <a:pt x="164" y="596"/>
                      <a:pt x="165" y="598"/>
                      <a:pt x="165" y="600"/>
                    </a:cubicBezTo>
                    <a:cubicBezTo>
                      <a:pt x="165" y="601"/>
                      <a:pt x="165" y="603"/>
                      <a:pt x="165" y="604"/>
                    </a:cubicBezTo>
                    <a:cubicBezTo>
                      <a:pt x="165" y="606"/>
                      <a:pt x="166" y="610"/>
                      <a:pt x="166" y="611"/>
                    </a:cubicBezTo>
                    <a:cubicBezTo>
                      <a:pt x="166" y="612"/>
                      <a:pt x="166" y="615"/>
                      <a:pt x="166" y="617"/>
                    </a:cubicBezTo>
                    <a:cubicBezTo>
                      <a:pt x="166" y="619"/>
                      <a:pt x="167" y="623"/>
                      <a:pt x="167" y="624"/>
                    </a:cubicBezTo>
                    <a:cubicBezTo>
                      <a:pt x="167" y="626"/>
                      <a:pt x="168" y="628"/>
                      <a:pt x="168" y="629"/>
                    </a:cubicBezTo>
                    <a:cubicBezTo>
                      <a:pt x="168" y="631"/>
                      <a:pt x="168" y="634"/>
                      <a:pt x="168" y="635"/>
                    </a:cubicBezTo>
                    <a:cubicBezTo>
                      <a:pt x="168" y="636"/>
                      <a:pt x="169" y="639"/>
                      <a:pt x="169" y="642"/>
                    </a:cubicBezTo>
                    <a:cubicBezTo>
                      <a:pt x="169" y="644"/>
                      <a:pt x="170" y="647"/>
                      <a:pt x="170" y="648"/>
                    </a:cubicBezTo>
                    <a:cubicBezTo>
                      <a:pt x="170" y="649"/>
                      <a:pt x="170" y="651"/>
                      <a:pt x="170" y="653"/>
                    </a:cubicBezTo>
                    <a:cubicBezTo>
                      <a:pt x="170" y="654"/>
                      <a:pt x="171" y="655"/>
                      <a:pt x="171" y="656"/>
                    </a:cubicBezTo>
                    <a:cubicBezTo>
                      <a:pt x="171" y="657"/>
                      <a:pt x="171" y="665"/>
                      <a:pt x="171" y="668"/>
                    </a:cubicBezTo>
                    <a:cubicBezTo>
                      <a:pt x="171" y="671"/>
                      <a:pt x="172" y="681"/>
                      <a:pt x="172" y="685"/>
                    </a:cubicBezTo>
                    <a:cubicBezTo>
                      <a:pt x="172" y="688"/>
                      <a:pt x="173" y="696"/>
                      <a:pt x="173" y="699"/>
                    </a:cubicBezTo>
                    <a:cubicBezTo>
                      <a:pt x="174" y="702"/>
                      <a:pt x="176" y="713"/>
                      <a:pt x="177" y="717"/>
                    </a:cubicBezTo>
                    <a:cubicBezTo>
                      <a:pt x="178" y="720"/>
                      <a:pt x="179" y="725"/>
                      <a:pt x="180" y="727"/>
                    </a:cubicBezTo>
                    <a:cubicBezTo>
                      <a:pt x="180" y="730"/>
                      <a:pt x="182" y="733"/>
                      <a:pt x="183" y="736"/>
                    </a:cubicBezTo>
                    <a:cubicBezTo>
                      <a:pt x="184" y="739"/>
                      <a:pt x="186" y="743"/>
                      <a:pt x="186" y="746"/>
                    </a:cubicBezTo>
                    <a:cubicBezTo>
                      <a:pt x="187" y="748"/>
                      <a:pt x="188" y="748"/>
                      <a:pt x="190" y="749"/>
                    </a:cubicBezTo>
                    <a:cubicBezTo>
                      <a:pt x="192" y="751"/>
                      <a:pt x="195" y="752"/>
                      <a:pt x="196" y="753"/>
                    </a:cubicBezTo>
                    <a:cubicBezTo>
                      <a:pt x="197" y="753"/>
                      <a:pt x="197" y="754"/>
                      <a:pt x="196" y="754"/>
                    </a:cubicBezTo>
                    <a:cubicBezTo>
                      <a:pt x="195" y="754"/>
                      <a:pt x="194" y="755"/>
                      <a:pt x="193" y="755"/>
                    </a:cubicBezTo>
                    <a:cubicBezTo>
                      <a:pt x="193" y="756"/>
                      <a:pt x="189" y="758"/>
                      <a:pt x="189" y="759"/>
                    </a:cubicBezTo>
                    <a:cubicBezTo>
                      <a:pt x="188" y="759"/>
                      <a:pt x="187" y="761"/>
                      <a:pt x="187" y="762"/>
                    </a:cubicBezTo>
                    <a:cubicBezTo>
                      <a:pt x="186" y="763"/>
                      <a:pt x="183" y="768"/>
                      <a:pt x="182" y="769"/>
                    </a:cubicBezTo>
                    <a:cubicBezTo>
                      <a:pt x="182" y="770"/>
                      <a:pt x="181" y="772"/>
                      <a:pt x="180" y="773"/>
                    </a:cubicBezTo>
                    <a:cubicBezTo>
                      <a:pt x="179" y="774"/>
                      <a:pt x="179" y="776"/>
                      <a:pt x="179" y="778"/>
                    </a:cubicBezTo>
                    <a:cubicBezTo>
                      <a:pt x="179" y="780"/>
                      <a:pt x="180" y="782"/>
                      <a:pt x="180" y="783"/>
                    </a:cubicBezTo>
                    <a:cubicBezTo>
                      <a:pt x="181" y="784"/>
                      <a:pt x="182" y="786"/>
                      <a:pt x="183" y="787"/>
                    </a:cubicBezTo>
                    <a:cubicBezTo>
                      <a:pt x="183" y="788"/>
                      <a:pt x="185" y="789"/>
                      <a:pt x="186" y="790"/>
                    </a:cubicBezTo>
                    <a:cubicBezTo>
                      <a:pt x="187" y="791"/>
                      <a:pt x="188" y="793"/>
                      <a:pt x="189" y="794"/>
                    </a:cubicBezTo>
                    <a:cubicBezTo>
                      <a:pt x="189" y="794"/>
                      <a:pt x="191" y="797"/>
                      <a:pt x="192" y="798"/>
                    </a:cubicBezTo>
                    <a:cubicBezTo>
                      <a:pt x="193" y="798"/>
                      <a:pt x="194" y="799"/>
                      <a:pt x="194" y="800"/>
                    </a:cubicBezTo>
                    <a:cubicBezTo>
                      <a:pt x="194" y="800"/>
                      <a:pt x="195" y="802"/>
                      <a:pt x="196" y="803"/>
                    </a:cubicBezTo>
                    <a:cubicBezTo>
                      <a:pt x="197" y="804"/>
                      <a:pt x="199" y="805"/>
                      <a:pt x="200" y="805"/>
                    </a:cubicBezTo>
                    <a:cubicBezTo>
                      <a:pt x="200" y="806"/>
                      <a:pt x="200" y="807"/>
                      <a:pt x="200" y="808"/>
                    </a:cubicBezTo>
                    <a:cubicBezTo>
                      <a:pt x="200" y="809"/>
                      <a:pt x="199" y="810"/>
                      <a:pt x="198" y="813"/>
                    </a:cubicBezTo>
                    <a:cubicBezTo>
                      <a:pt x="197" y="815"/>
                      <a:pt x="198" y="819"/>
                      <a:pt x="198" y="820"/>
                    </a:cubicBezTo>
                    <a:cubicBezTo>
                      <a:pt x="199" y="821"/>
                      <a:pt x="199" y="822"/>
                      <a:pt x="198" y="822"/>
                    </a:cubicBezTo>
                    <a:cubicBezTo>
                      <a:pt x="198" y="822"/>
                      <a:pt x="198" y="823"/>
                      <a:pt x="198" y="823"/>
                    </a:cubicBezTo>
                    <a:cubicBezTo>
                      <a:pt x="198" y="824"/>
                      <a:pt x="197" y="824"/>
                      <a:pt x="197" y="825"/>
                    </a:cubicBezTo>
                    <a:cubicBezTo>
                      <a:pt x="196" y="825"/>
                      <a:pt x="196" y="827"/>
                      <a:pt x="196" y="830"/>
                    </a:cubicBezTo>
                    <a:cubicBezTo>
                      <a:pt x="196" y="832"/>
                      <a:pt x="196" y="833"/>
                      <a:pt x="196" y="834"/>
                    </a:cubicBezTo>
                    <a:cubicBezTo>
                      <a:pt x="196" y="835"/>
                      <a:pt x="197" y="836"/>
                      <a:pt x="198" y="836"/>
                    </a:cubicBezTo>
                    <a:cubicBezTo>
                      <a:pt x="199" y="837"/>
                      <a:pt x="201" y="837"/>
                      <a:pt x="202" y="837"/>
                    </a:cubicBezTo>
                    <a:cubicBezTo>
                      <a:pt x="204" y="837"/>
                      <a:pt x="207" y="837"/>
                      <a:pt x="210" y="837"/>
                    </a:cubicBezTo>
                    <a:cubicBezTo>
                      <a:pt x="213" y="837"/>
                      <a:pt x="225" y="837"/>
                      <a:pt x="228" y="837"/>
                    </a:cubicBezTo>
                    <a:cubicBezTo>
                      <a:pt x="231" y="836"/>
                      <a:pt x="238" y="836"/>
                      <a:pt x="242" y="835"/>
                    </a:cubicBezTo>
                    <a:cubicBezTo>
                      <a:pt x="245" y="835"/>
                      <a:pt x="248" y="834"/>
                      <a:pt x="249" y="833"/>
                    </a:cubicBezTo>
                    <a:cubicBezTo>
                      <a:pt x="250" y="832"/>
                      <a:pt x="250" y="831"/>
                      <a:pt x="250" y="830"/>
                    </a:cubicBezTo>
                    <a:cubicBezTo>
                      <a:pt x="250" y="828"/>
                      <a:pt x="250" y="825"/>
                      <a:pt x="250" y="823"/>
                    </a:cubicBezTo>
                    <a:cubicBezTo>
                      <a:pt x="250" y="821"/>
                      <a:pt x="249" y="819"/>
                      <a:pt x="249" y="819"/>
                    </a:cubicBezTo>
                    <a:cubicBezTo>
                      <a:pt x="248" y="818"/>
                      <a:pt x="248" y="818"/>
                      <a:pt x="249" y="815"/>
                    </a:cubicBezTo>
                    <a:cubicBezTo>
                      <a:pt x="249" y="813"/>
                      <a:pt x="248" y="809"/>
                      <a:pt x="248" y="808"/>
                    </a:cubicBezTo>
                    <a:cubicBezTo>
                      <a:pt x="248" y="807"/>
                      <a:pt x="248" y="807"/>
                      <a:pt x="248" y="806"/>
                    </a:cubicBezTo>
                    <a:cubicBezTo>
                      <a:pt x="247" y="805"/>
                      <a:pt x="247" y="804"/>
                      <a:pt x="246" y="803"/>
                    </a:cubicBezTo>
                    <a:cubicBezTo>
                      <a:pt x="246" y="802"/>
                      <a:pt x="247" y="802"/>
                      <a:pt x="247" y="802"/>
                    </a:cubicBezTo>
                    <a:cubicBezTo>
                      <a:pt x="247" y="802"/>
                      <a:pt x="248" y="801"/>
                      <a:pt x="248" y="800"/>
                    </a:cubicBezTo>
                    <a:cubicBezTo>
                      <a:pt x="249" y="799"/>
                      <a:pt x="250" y="795"/>
                      <a:pt x="251" y="793"/>
                    </a:cubicBezTo>
                    <a:cubicBezTo>
                      <a:pt x="252" y="791"/>
                      <a:pt x="252" y="789"/>
                      <a:pt x="252" y="789"/>
                    </a:cubicBezTo>
                    <a:cubicBezTo>
                      <a:pt x="252" y="788"/>
                      <a:pt x="252" y="788"/>
                      <a:pt x="252" y="788"/>
                    </a:cubicBezTo>
                    <a:cubicBezTo>
                      <a:pt x="252" y="788"/>
                      <a:pt x="253" y="787"/>
                      <a:pt x="253" y="786"/>
                    </a:cubicBezTo>
                    <a:cubicBezTo>
                      <a:pt x="254" y="784"/>
                      <a:pt x="257" y="779"/>
                      <a:pt x="257" y="778"/>
                    </a:cubicBezTo>
                    <a:cubicBezTo>
                      <a:pt x="258" y="777"/>
                      <a:pt x="259" y="776"/>
                      <a:pt x="259" y="776"/>
                    </a:cubicBezTo>
                    <a:cubicBezTo>
                      <a:pt x="260" y="775"/>
                      <a:pt x="260" y="775"/>
                      <a:pt x="260" y="774"/>
                    </a:cubicBezTo>
                    <a:cubicBezTo>
                      <a:pt x="260" y="772"/>
                      <a:pt x="258" y="770"/>
                      <a:pt x="258" y="770"/>
                    </a:cubicBezTo>
                    <a:close/>
                    <a:moveTo>
                      <a:pt x="121" y="135"/>
                    </a:moveTo>
                    <a:cubicBezTo>
                      <a:pt x="121" y="135"/>
                      <a:pt x="123" y="133"/>
                      <a:pt x="124" y="132"/>
                    </a:cubicBezTo>
                    <a:cubicBezTo>
                      <a:pt x="125" y="131"/>
                      <a:pt x="128" y="129"/>
                      <a:pt x="128" y="129"/>
                    </a:cubicBezTo>
                    <a:cubicBezTo>
                      <a:pt x="124" y="119"/>
                      <a:pt x="124" y="119"/>
                      <a:pt x="124" y="119"/>
                    </a:cubicBezTo>
                    <a:cubicBezTo>
                      <a:pt x="124" y="119"/>
                      <a:pt x="128" y="116"/>
                      <a:pt x="131" y="115"/>
                    </a:cubicBezTo>
                    <a:cubicBezTo>
                      <a:pt x="133" y="113"/>
                      <a:pt x="137" y="111"/>
                      <a:pt x="139" y="110"/>
                    </a:cubicBezTo>
                    <a:cubicBezTo>
                      <a:pt x="141" y="109"/>
                      <a:pt x="142" y="108"/>
                      <a:pt x="144" y="107"/>
                    </a:cubicBezTo>
                    <a:cubicBezTo>
                      <a:pt x="146" y="105"/>
                      <a:pt x="151" y="103"/>
                      <a:pt x="155" y="100"/>
                    </a:cubicBezTo>
                    <a:cubicBezTo>
                      <a:pt x="159" y="98"/>
                      <a:pt x="160" y="97"/>
                      <a:pt x="160" y="97"/>
                    </a:cubicBezTo>
                    <a:cubicBezTo>
                      <a:pt x="160" y="97"/>
                      <a:pt x="160" y="97"/>
                      <a:pt x="160" y="97"/>
                    </a:cubicBezTo>
                    <a:cubicBezTo>
                      <a:pt x="160" y="97"/>
                      <a:pt x="160" y="98"/>
                      <a:pt x="159" y="99"/>
                    </a:cubicBezTo>
                    <a:cubicBezTo>
                      <a:pt x="158" y="100"/>
                      <a:pt x="155" y="101"/>
                      <a:pt x="152" y="103"/>
                    </a:cubicBezTo>
                    <a:cubicBezTo>
                      <a:pt x="148" y="105"/>
                      <a:pt x="147" y="106"/>
                      <a:pt x="143" y="108"/>
                    </a:cubicBezTo>
                    <a:cubicBezTo>
                      <a:pt x="139" y="111"/>
                      <a:pt x="138" y="111"/>
                      <a:pt x="134" y="114"/>
                    </a:cubicBezTo>
                    <a:cubicBezTo>
                      <a:pt x="130" y="117"/>
                      <a:pt x="126" y="119"/>
                      <a:pt x="126" y="119"/>
                    </a:cubicBezTo>
                    <a:cubicBezTo>
                      <a:pt x="160" y="99"/>
                      <a:pt x="160" y="99"/>
                      <a:pt x="160" y="99"/>
                    </a:cubicBezTo>
                    <a:cubicBezTo>
                      <a:pt x="165" y="112"/>
                      <a:pt x="165" y="112"/>
                      <a:pt x="165" y="112"/>
                    </a:cubicBezTo>
                    <a:cubicBezTo>
                      <a:pt x="165" y="112"/>
                      <a:pt x="163" y="114"/>
                      <a:pt x="157" y="121"/>
                    </a:cubicBezTo>
                    <a:cubicBezTo>
                      <a:pt x="151" y="127"/>
                      <a:pt x="143" y="137"/>
                      <a:pt x="138" y="142"/>
                    </a:cubicBezTo>
                    <a:cubicBezTo>
                      <a:pt x="136" y="140"/>
                      <a:pt x="131" y="131"/>
                      <a:pt x="128" y="125"/>
                    </a:cubicBezTo>
                    <a:cubicBezTo>
                      <a:pt x="129" y="127"/>
                      <a:pt x="130" y="129"/>
                      <a:pt x="130" y="130"/>
                    </a:cubicBezTo>
                    <a:cubicBezTo>
                      <a:pt x="131" y="133"/>
                      <a:pt x="138" y="145"/>
                      <a:pt x="139" y="145"/>
                    </a:cubicBezTo>
                    <a:cubicBezTo>
                      <a:pt x="140" y="144"/>
                      <a:pt x="150" y="133"/>
                      <a:pt x="151" y="130"/>
                    </a:cubicBezTo>
                    <a:cubicBezTo>
                      <a:pt x="153" y="127"/>
                      <a:pt x="165" y="113"/>
                      <a:pt x="165" y="113"/>
                    </a:cubicBezTo>
                    <a:cubicBezTo>
                      <a:pt x="165" y="113"/>
                      <a:pt x="168" y="114"/>
                      <a:pt x="169" y="114"/>
                    </a:cubicBezTo>
                    <a:cubicBezTo>
                      <a:pt x="171" y="114"/>
                      <a:pt x="171" y="115"/>
                      <a:pt x="174" y="117"/>
                    </a:cubicBezTo>
                    <a:cubicBezTo>
                      <a:pt x="176" y="118"/>
                      <a:pt x="178" y="117"/>
                      <a:pt x="182" y="118"/>
                    </a:cubicBezTo>
                    <a:cubicBezTo>
                      <a:pt x="186" y="119"/>
                      <a:pt x="190" y="120"/>
                      <a:pt x="194" y="121"/>
                    </a:cubicBezTo>
                    <a:cubicBezTo>
                      <a:pt x="198" y="123"/>
                      <a:pt x="199" y="122"/>
                      <a:pt x="203" y="123"/>
                    </a:cubicBezTo>
                    <a:cubicBezTo>
                      <a:pt x="206" y="124"/>
                      <a:pt x="209" y="126"/>
                      <a:pt x="211" y="127"/>
                    </a:cubicBezTo>
                    <a:cubicBezTo>
                      <a:pt x="214" y="129"/>
                      <a:pt x="215" y="133"/>
                      <a:pt x="218" y="137"/>
                    </a:cubicBezTo>
                    <a:cubicBezTo>
                      <a:pt x="220" y="141"/>
                      <a:pt x="222" y="142"/>
                      <a:pt x="224" y="147"/>
                    </a:cubicBezTo>
                    <a:cubicBezTo>
                      <a:pt x="227" y="152"/>
                      <a:pt x="225" y="163"/>
                      <a:pt x="225" y="168"/>
                    </a:cubicBezTo>
                    <a:cubicBezTo>
                      <a:pt x="225" y="173"/>
                      <a:pt x="230" y="189"/>
                      <a:pt x="231" y="192"/>
                    </a:cubicBezTo>
                    <a:cubicBezTo>
                      <a:pt x="231" y="196"/>
                      <a:pt x="230" y="196"/>
                      <a:pt x="230" y="199"/>
                    </a:cubicBezTo>
                    <a:cubicBezTo>
                      <a:pt x="229" y="201"/>
                      <a:pt x="231" y="202"/>
                      <a:pt x="230" y="205"/>
                    </a:cubicBezTo>
                    <a:cubicBezTo>
                      <a:pt x="230" y="207"/>
                      <a:pt x="228" y="208"/>
                      <a:pt x="226" y="212"/>
                    </a:cubicBezTo>
                    <a:cubicBezTo>
                      <a:pt x="225" y="215"/>
                      <a:pt x="225" y="216"/>
                      <a:pt x="221" y="221"/>
                    </a:cubicBezTo>
                    <a:cubicBezTo>
                      <a:pt x="217" y="225"/>
                      <a:pt x="215" y="228"/>
                      <a:pt x="211" y="232"/>
                    </a:cubicBezTo>
                    <a:cubicBezTo>
                      <a:pt x="207" y="237"/>
                      <a:pt x="205" y="238"/>
                      <a:pt x="203" y="241"/>
                    </a:cubicBezTo>
                    <a:cubicBezTo>
                      <a:pt x="202" y="244"/>
                      <a:pt x="198" y="249"/>
                      <a:pt x="195" y="250"/>
                    </a:cubicBezTo>
                    <a:cubicBezTo>
                      <a:pt x="192" y="252"/>
                      <a:pt x="184" y="254"/>
                      <a:pt x="184" y="254"/>
                    </a:cubicBezTo>
                    <a:cubicBezTo>
                      <a:pt x="184" y="254"/>
                      <a:pt x="183" y="257"/>
                      <a:pt x="183" y="259"/>
                    </a:cubicBezTo>
                    <a:cubicBezTo>
                      <a:pt x="182" y="262"/>
                      <a:pt x="179" y="263"/>
                      <a:pt x="175" y="264"/>
                    </a:cubicBezTo>
                    <a:cubicBezTo>
                      <a:pt x="170" y="265"/>
                      <a:pt x="164" y="263"/>
                      <a:pt x="164" y="263"/>
                    </a:cubicBezTo>
                    <a:cubicBezTo>
                      <a:pt x="164" y="263"/>
                      <a:pt x="160" y="264"/>
                      <a:pt x="157" y="264"/>
                    </a:cubicBezTo>
                    <a:cubicBezTo>
                      <a:pt x="154" y="264"/>
                      <a:pt x="149" y="262"/>
                      <a:pt x="145" y="262"/>
                    </a:cubicBezTo>
                    <a:cubicBezTo>
                      <a:pt x="141" y="261"/>
                      <a:pt x="140" y="262"/>
                      <a:pt x="139" y="261"/>
                    </a:cubicBezTo>
                    <a:cubicBezTo>
                      <a:pt x="137" y="260"/>
                      <a:pt x="133" y="260"/>
                      <a:pt x="129" y="259"/>
                    </a:cubicBezTo>
                    <a:cubicBezTo>
                      <a:pt x="125" y="258"/>
                      <a:pt x="117" y="255"/>
                      <a:pt x="113" y="252"/>
                    </a:cubicBezTo>
                    <a:cubicBezTo>
                      <a:pt x="110" y="250"/>
                      <a:pt x="101" y="247"/>
                      <a:pt x="101" y="247"/>
                    </a:cubicBezTo>
                    <a:cubicBezTo>
                      <a:pt x="101" y="247"/>
                      <a:pt x="95" y="246"/>
                      <a:pt x="90" y="245"/>
                    </a:cubicBezTo>
                    <a:cubicBezTo>
                      <a:pt x="85" y="244"/>
                      <a:pt x="75" y="242"/>
                      <a:pt x="74" y="240"/>
                    </a:cubicBezTo>
                    <a:cubicBezTo>
                      <a:pt x="73" y="239"/>
                      <a:pt x="73" y="235"/>
                      <a:pt x="73" y="231"/>
                    </a:cubicBezTo>
                    <a:cubicBezTo>
                      <a:pt x="73" y="226"/>
                      <a:pt x="76" y="222"/>
                      <a:pt x="76" y="222"/>
                    </a:cubicBezTo>
                    <a:cubicBezTo>
                      <a:pt x="76" y="222"/>
                      <a:pt x="75" y="221"/>
                      <a:pt x="75" y="218"/>
                    </a:cubicBezTo>
                    <a:cubicBezTo>
                      <a:pt x="76" y="215"/>
                      <a:pt x="78" y="211"/>
                      <a:pt x="80" y="210"/>
                    </a:cubicBezTo>
                    <a:cubicBezTo>
                      <a:pt x="82" y="209"/>
                      <a:pt x="90" y="209"/>
                      <a:pt x="95" y="209"/>
                    </a:cubicBezTo>
                    <a:cubicBezTo>
                      <a:pt x="100" y="209"/>
                      <a:pt x="106" y="209"/>
                      <a:pt x="106" y="209"/>
                    </a:cubicBezTo>
                    <a:cubicBezTo>
                      <a:pt x="106" y="209"/>
                      <a:pt x="106" y="208"/>
                      <a:pt x="108" y="206"/>
                    </a:cubicBezTo>
                    <a:cubicBezTo>
                      <a:pt x="110" y="205"/>
                      <a:pt x="111" y="204"/>
                      <a:pt x="111" y="204"/>
                    </a:cubicBezTo>
                    <a:cubicBezTo>
                      <a:pt x="111" y="204"/>
                      <a:pt x="112" y="194"/>
                      <a:pt x="113" y="188"/>
                    </a:cubicBezTo>
                    <a:cubicBezTo>
                      <a:pt x="114" y="183"/>
                      <a:pt x="118" y="170"/>
                      <a:pt x="119" y="164"/>
                    </a:cubicBezTo>
                    <a:cubicBezTo>
                      <a:pt x="121" y="158"/>
                      <a:pt x="122" y="150"/>
                      <a:pt x="123" y="147"/>
                    </a:cubicBezTo>
                    <a:cubicBezTo>
                      <a:pt x="124" y="143"/>
                      <a:pt x="121" y="135"/>
                      <a:pt x="121" y="135"/>
                    </a:cubicBezTo>
                    <a:close/>
                    <a:moveTo>
                      <a:pt x="74" y="348"/>
                    </a:moveTo>
                    <a:cubicBezTo>
                      <a:pt x="70" y="348"/>
                      <a:pt x="63" y="345"/>
                      <a:pt x="63" y="345"/>
                    </a:cubicBezTo>
                    <a:cubicBezTo>
                      <a:pt x="63" y="345"/>
                      <a:pt x="63" y="343"/>
                      <a:pt x="62" y="342"/>
                    </a:cubicBezTo>
                    <a:cubicBezTo>
                      <a:pt x="61" y="342"/>
                      <a:pt x="54" y="339"/>
                      <a:pt x="53" y="334"/>
                    </a:cubicBezTo>
                    <a:cubicBezTo>
                      <a:pt x="53" y="328"/>
                      <a:pt x="53" y="319"/>
                      <a:pt x="54" y="303"/>
                    </a:cubicBezTo>
                    <a:cubicBezTo>
                      <a:pt x="55" y="287"/>
                      <a:pt x="56" y="282"/>
                      <a:pt x="56" y="282"/>
                    </a:cubicBezTo>
                    <a:cubicBezTo>
                      <a:pt x="68" y="282"/>
                      <a:pt x="68" y="282"/>
                      <a:pt x="68" y="282"/>
                    </a:cubicBezTo>
                    <a:cubicBezTo>
                      <a:pt x="68" y="281"/>
                      <a:pt x="68" y="281"/>
                      <a:pt x="68" y="281"/>
                    </a:cubicBezTo>
                    <a:cubicBezTo>
                      <a:pt x="56" y="281"/>
                      <a:pt x="56" y="281"/>
                      <a:pt x="56" y="281"/>
                    </a:cubicBezTo>
                    <a:cubicBezTo>
                      <a:pt x="56" y="281"/>
                      <a:pt x="54" y="280"/>
                      <a:pt x="51" y="280"/>
                    </a:cubicBezTo>
                    <a:cubicBezTo>
                      <a:pt x="48" y="280"/>
                      <a:pt x="46" y="281"/>
                      <a:pt x="39" y="278"/>
                    </a:cubicBezTo>
                    <a:cubicBezTo>
                      <a:pt x="31" y="276"/>
                      <a:pt x="28" y="276"/>
                      <a:pt x="23" y="275"/>
                    </a:cubicBezTo>
                    <a:cubicBezTo>
                      <a:pt x="18" y="275"/>
                      <a:pt x="5" y="275"/>
                      <a:pt x="3" y="267"/>
                    </a:cubicBezTo>
                    <a:cubicBezTo>
                      <a:pt x="1" y="259"/>
                      <a:pt x="0" y="249"/>
                      <a:pt x="3" y="237"/>
                    </a:cubicBezTo>
                    <a:cubicBezTo>
                      <a:pt x="6" y="226"/>
                      <a:pt x="7" y="220"/>
                      <a:pt x="11" y="212"/>
                    </a:cubicBezTo>
                    <a:cubicBezTo>
                      <a:pt x="15" y="204"/>
                      <a:pt x="16" y="197"/>
                      <a:pt x="21" y="188"/>
                    </a:cubicBezTo>
                    <a:cubicBezTo>
                      <a:pt x="23" y="185"/>
                      <a:pt x="22" y="181"/>
                      <a:pt x="23" y="178"/>
                    </a:cubicBezTo>
                    <a:cubicBezTo>
                      <a:pt x="24" y="174"/>
                      <a:pt x="26" y="172"/>
                      <a:pt x="29" y="170"/>
                    </a:cubicBezTo>
                    <a:cubicBezTo>
                      <a:pt x="31" y="168"/>
                      <a:pt x="31" y="166"/>
                      <a:pt x="32" y="163"/>
                    </a:cubicBezTo>
                    <a:cubicBezTo>
                      <a:pt x="33" y="159"/>
                      <a:pt x="34" y="155"/>
                      <a:pt x="35" y="154"/>
                    </a:cubicBezTo>
                    <a:cubicBezTo>
                      <a:pt x="35" y="152"/>
                      <a:pt x="38" y="151"/>
                      <a:pt x="39" y="148"/>
                    </a:cubicBezTo>
                    <a:cubicBezTo>
                      <a:pt x="40" y="146"/>
                      <a:pt x="40" y="145"/>
                      <a:pt x="42" y="144"/>
                    </a:cubicBezTo>
                    <a:cubicBezTo>
                      <a:pt x="43" y="143"/>
                      <a:pt x="43" y="141"/>
                      <a:pt x="44" y="141"/>
                    </a:cubicBezTo>
                    <a:cubicBezTo>
                      <a:pt x="45" y="140"/>
                      <a:pt x="46" y="141"/>
                      <a:pt x="47" y="140"/>
                    </a:cubicBezTo>
                    <a:cubicBezTo>
                      <a:pt x="48" y="139"/>
                      <a:pt x="51" y="137"/>
                      <a:pt x="53" y="136"/>
                    </a:cubicBezTo>
                    <a:cubicBezTo>
                      <a:pt x="55" y="135"/>
                      <a:pt x="57" y="135"/>
                      <a:pt x="60" y="135"/>
                    </a:cubicBezTo>
                    <a:cubicBezTo>
                      <a:pt x="64" y="135"/>
                      <a:pt x="69" y="131"/>
                      <a:pt x="74" y="131"/>
                    </a:cubicBezTo>
                    <a:cubicBezTo>
                      <a:pt x="79" y="131"/>
                      <a:pt x="83" y="133"/>
                      <a:pt x="87" y="132"/>
                    </a:cubicBezTo>
                    <a:cubicBezTo>
                      <a:pt x="90" y="130"/>
                      <a:pt x="92" y="128"/>
                      <a:pt x="95" y="126"/>
                    </a:cubicBezTo>
                    <a:cubicBezTo>
                      <a:pt x="99" y="123"/>
                      <a:pt x="103" y="120"/>
                      <a:pt x="106" y="119"/>
                    </a:cubicBezTo>
                    <a:cubicBezTo>
                      <a:pt x="106" y="117"/>
                      <a:pt x="107" y="116"/>
                      <a:pt x="107" y="114"/>
                    </a:cubicBezTo>
                    <a:cubicBezTo>
                      <a:pt x="107" y="113"/>
                      <a:pt x="106" y="110"/>
                      <a:pt x="107" y="108"/>
                    </a:cubicBezTo>
                    <a:cubicBezTo>
                      <a:pt x="107" y="108"/>
                      <a:pt x="110" y="112"/>
                      <a:pt x="112" y="115"/>
                    </a:cubicBezTo>
                    <a:cubicBezTo>
                      <a:pt x="114" y="117"/>
                      <a:pt x="119" y="120"/>
                      <a:pt x="119" y="120"/>
                    </a:cubicBezTo>
                    <a:cubicBezTo>
                      <a:pt x="119" y="120"/>
                      <a:pt x="115" y="121"/>
                      <a:pt x="112" y="125"/>
                    </a:cubicBezTo>
                    <a:cubicBezTo>
                      <a:pt x="110" y="129"/>
                      <a:pt x="110" y="131"/>
                      <a:pt x="110" y="131"/>
                    </a:cubicBezTo>
                    <a:cubicBezTo>
                      <a:pt x="110" y="131"/>
                      <a:pt x="106" y="135"/>
                      <a:pt x="104" y="138"/>
                    </a:cubicBezTo>
                    <a:cubicBezTo>
                      <a:pt x="102" y="141"/>
                      <a:pt x="101" y="142"/>
                      <a:pt x="101" y="142"/>
                    </a:cubicBezTo>
                    <a:cubicBezTo>
                      <a:pt x="101" y="142"/>
                      <a:pt x="101" y="132"/>
                      <a:pt x="103" y="127"/>
                    </a:cubicBezTo>
                    <a:cubicBezTo>
                      <a:pt x="104" y="123"/>
                      <a:pt x="104" y="120"/>
                      <a:pt x="104" y="120"/>
                    </a:cubicBezTo>
                    <a:cubicBezTo>
                      <a:pt x="104" y="120"/>
                      <a:pt x="104" y="120"/>
                      <a:pt x="104" y="120"/>
                    </a:cubicBezTo>
                    <a:cubicBezTo>
                      <a:pt x="104" y="120"/>
                      <a:pt x="102" y="127"/>
                      <a:pt x="101" y="131"/>
                    </a:cubicBezTo>
                    <a:cubicBezTo>
                      <a:pt x="101" y="135"/>
                      <a:pt x="101" y="142"/>
                      <a:pt x="101" y="142"/>
                    </a:cubicBezTo>
                    <a:cubicBezTo>
                      <a:pt x="101" y="142"/>
                      <a:pt x="100" y="145"/>
                      <a:pt x="99" y="146"/>
                    </a:cubicBezTo>
                    <a:cubicBezTo>
                      <a:pt x="98" y="147"/>
                      <a:pt x="94" y="158"/>
                      <a:pt x="92" y="161"/>
                    </a:cubicBezTo>
                    <a:cubicBezTo>
                      <a:pt x="90" y="164"/>
                      <a:pt x="83" y="181"/>
                      <a:pt x="81" y="190"/>
                    </a:cubicBezTo>
                    <a:cubicBezTo>
                      <a:pt x="78" y="199"/>
                      <a:pt x="76" y="211"/>
                      <a:pt x="76" y="211"/>
                    </a:cubicBezTo>
                    <a:cubicBezTo>
                      <a:pt x="76" y="211"/>
                      <a:pt x="65" y="212"/>
                      <a:pt x="61" y="212"/>
                    </a:cubicBezTo>
                    <a:cubicBezTo>
                      <a:pt x="57" y="212"/>
                      <a:pt x="54" y="213"/>
                      <a:pt x="54" y="213"/>
                    </a:cubicBezTo>
                    <a:cubicBezTo>
                      <a:pt x="54" y="213"/>
                      <a:pt x="49" y="214"/>
                      <a:pt x="48" y="215"/>
                    </a:cubicBezTo>
                    <a:cubicBezTo>
                      <a:pt x="47" y="215"/>
                      <a:pt x="46" y="216"/>
                      <a:pt x="45" y="216"/>
                    </a:cubicBezTo>
                    <a:cubicBezTo>
                      <a:pt x="45" y="217"/>
                      <a:pt x="44" y="218"/>
                      <a:pt x="44" y="219"/>
                    </a:cubicBezTo>
                    <a:cubicBezTo>
                      <a:pt x="43" y="220"/>
                      <a:pt x="43" y="220"/>
                      <a:pt x="43" y="220"/>
                    </a:cubicBezTo>
                    <a:cubicBezTo>
                      <a:pt x="43" y="220"/>
                      <a:pt x="42" y="222"/>
                      <a:pt x="42" y="223"/>
                    </a:cubicBezTo>
                    <a:cubicBezTo>
                      <a:pt x="42" y="223"/>
                      <a:pt x="46" y="226"/>
                      <a:pt x="47" y="227"/>
                    </a:cubicBezTo>
                    <a:cubicBezTo>
                      <a:pt x="48" y="227"/>
                      <a:pt x="54" y="225"/>
                      <a:pt x="58" y="227"/>
                    </a:cubicBezTo>
                    <a:cubicBezTo>
                      <a:pt x="62" y="230"/>
                      <a:pt x="72" y="234"/>
                      <a:pt x="72" y="234"/>
                    </a:cubicBezTo>
                    <a:cubicBezTo>
                      <a:pt x="72" y="234"/>
                      <a:pt x="72" y="236"/>
                      <a:pt x="72" y="238"/>
                    </a:cubicBezTo>
                    <a:cubicBezTo>
                      <a:pt x="73" y="239"/>
                      <a:pt x="73" y="242"/>
                      <a:pt x="74" y="242"/>
                    </a:cubicBezTo>
                    <a:cubicBezTo>
                      <a:pt x="76" y="243"/>
                      <a:pt x="101" y="247"/>
                      <a:pt x="101" y="247"/>
                    </a:cubicBezTo>
                    <a:cubicBezTo>
                      <a:pt x="111" y="252"/>
                      <a:pt x="111" y="252"/>
                      <a:pt x="111" y="252"/>
                    </a:cubicBezTo>
                    <a:cubicBezTo>
                      <a:pt x="111" y="252"/>
                      <a:pt x="109" y="257"/>
                      <a:pt x="108" y="258"/>
                    </a:cubicBezTo>
                    <a:cubicBezTo>
                      <a:pt x="108" y="260"/>
                      <a:pt x="106" y="261"/>
                      <a:pt x="106" y="261"/>
                    </a:cubicBezTo>
                    <a:cubicBezTo>
                      <a:pt x="106" y="261"/>
                      <a:pt x="107" y="263"/>
                      <a:pt x="107" y="265"/>
                    </a:cubicBezTo>
                    <a:cubicBezTo>
                      <a:pt x="107" y="266"/>
                      <a:pt x="108" y="273"/>
                      <a:pt x="108" y="273"/>
                    </a:cubicBezTo>
                    <a:cubicBezTo>
                      <a:pt x="116" y="273"/>
                      <a:pt x="116" y="273"/>
                      <a:pt x="116" y="273"/>
                    </a:cubicBezTo>
                    <a:cubicBezTo>
                      <a:pt x="116" y="273"/>
                      <a:pt x="114" y="275"/>
                      <a:pt x="114" y="276"/>
                    </a:cubicBezTo>
                    <a:cubicBezTo>
                      <a:pt x="113" y="277"/>
                      <a:pt x="112" y="280"/>
                      <a:pt x="110" y="280"/>
                    </a:cubicBezTo>
                    <a:cubicBezTo>
                      <a:pt x="107" y="280"/>
                      <a:pt x="96" y="278"/>
                      <a:pt x="90" y="278"/>
                    </a:cubicBezTo>
                    <a:cubicBezTo>
                      <a:pt x="84" y="278"/>
                      <a:pt x="69" y="281"/>
                      <a:pt x="69" y="281"/>
                    </a:cubicBezTo>
                    <a:cubicBezTo>
                      <a:pt x="68" y="281"/>
                      <a:pt x="68" y="281"/>
                      <a:pt x="68" y="281"/>
                    </a:cubicBezTo>
                    <a:cubicBezTo>
                      <a:pt x="68" y="281"/>
                      <a:pt x="67" y="288"/>
                      <a:pt x="67" y="294"/>
                    </a:cubicBezTo>
                    <a:cubicBezTo>
                      <a:pt x="67" y="300"/>
                      <a:pt x="66" y="306"/>
                      <a:pt x="66" y="309"/>
                    </a:cubicBezTo>
                    <a:cubicBezTo>
                      <a:pt x="66" y="311"/>
                      <a:pt x="65" y="322"/>
                      <a:pt x="66" y="326"/>
                    </a:cubicBezTo>
                    <a:cubicBezTo>
                      <a:pt x="67" y="328"/>
                      <a:pt x="84" y="348"/>
                      <a:pt x="85" y="349"/>
                    </a:cubicBezTo>
                    <a:cubicBezTo>
                      <a:pt x="86" y="350"/>
                      <a:pt x="79" y="348"/>
                      <a:pt x="74" y="348"/>
                    </a:cubicBezTo>
                    <a:close/>
                    <a:moveTo>
                      <a:pt x="194" y="330"/>
                    </a:moveTo>
                    <a:cubicBezTo>
                      <a:pt x="194" y="330"/>
                      <a:pt x="182" y="336"/>
                      <a:pt x="174" y="337"/>
                    </a:cubicBezTo>
                    <a:cubicBezTo>
                      <a:pt x="167" y="337"/>
                      <a:pt x="150" y="339"/>
                      <a:pt x="150" y="339"/>
                    </a:cubicBezTo>
                    <a:cubicBezTo>
                      <a:pt x="150" y="339"/>
                      <a:pt x="144" y="341"/>
                      <a:pt x="141" y="341"/>
                    </a:cubicBezTo>
                    <a:cubicBezTo>
                      <a:pt x="137" y="342"/>
                      <a:pt x="130" y="344"/>
                      <a:pt x="126" y="345"/>
                    </a:cubicBezTo>
                    <a:cubicBezTo>
                      <a:pt x="121" y="346"/>
                      <a:pt x="114" y="347"/>
                      <a:pt x="114" y="347"/>
                    </a:cubicBezTo>
                    <a:cubicBezTo>
                      <a:pt x="113" y="344"/>
                      <a:pt x="113" y="344"/>
                      <a:pt x="113" y="344"/>
                    </a:cubicBezTo>
                    <a:cubicBezTo>
                      <a:pt x="94" y="347"/>
                      <a:pt x="94" y="347"/>
                      <a:pt x="94" y="347"/>
                    </a:cubicBezTo>
                    <a:cubicBezTo>
                      <a:pt x="94" y="349"/>
                      <a:pt x="94" y="349"/>
                      <a:pt x="94" y="349"/>
                    </a:cubicBezTo>
                    <a:cubicBezTo>
                      <a:pt x="86" y="349"/>
                      <a:pt x="86" y="349"/>
                      <a:pt x="86" y="349"/>
                    </a:cubicBezTo>
                    <a:cubicBezTo>
                      <a:pt x="85" y="348"/>
                      <a:pt x="85" y="348"/>
                      <a:pt x="85" y="348"/>
                    </a:cubicBezTo>
                    <a:cubicBezTo>
                      <a:pt x="85" y="348"/>
                      <a:pt x="88" y="343"/>
                      <a:pt x="92" y="338"/>
                    </a:cubicBezTo>
                    <a:cubicBezTo>
                      <a:pt x="95" y="334"/>
                      <a:pt x="98" y="327"/>
                      <a:pt x="98" y="325"/>
                    </a:cubicBezTo>
                    <a:cubicBezTo>
                      <a:pt x="99" y="323"/>
                      <a:pt x="100" y="315"/>
                      <a:pt x="100" y="311"/>
                    </a:cubicBezTo>
                    <a:cubicBezTo>
                      <a:pt x="100" y="307"/>
                      <a:pt x="101" y="296"/>
                      <a:pt x="102" y="293"/>
                    </a:cubicBezTo>
                    <a:cubicBezTo>
                      <a:pt x="102" y="291"/>
                      <a:pt x="102" y="287"/>
                      <a:pt x="102" y="284"/>
                    </a:cubicBezTo>
                    <a:cubicBezTo>
                      <a:pt x="103" y="282"/>
                      <a:pt x="103" y="280"/>
                      <a:pt x="103" y="280"/>
                    </a:cubicBezTo>
                    <a:cubicBezTo>
                      <a:pt x="111" y="281"/>
                      <a:pt x="111" y="280"/>
                      <a:pt x="114" y="278"/>
                    </a:cubicBezTo>
                    <a:cubicBezTo>
                      <a:pt x="116" y="275"/>
                      <a:pt x="117" y="273"/>
                      <a:pt x="117" y="273"/>
                    </a:cubicBezTo>
                    <a:cubicBezTo>
                      <a:pt x="117" y="273"/>
                      <a:pt x="126" y="272"/>
                      <a:pt x="129" y="271"/>
                    </a:cubicBezTo>
                    <a:cubicBezTo>
                      <a:pt x="131" y="270"/>
                      <a:pt x="133" y="269"/>
                      <a:pt x="135" y="268"/>
                    </a:cubicBezTo>
                    <a:cubicBezTo>
                      <a:pt x="137" y="268"/>
                      <a:pt x="137" y="268"/>
                      <a:pt x="139" y="268"/>
                    </a:cubicBezTo>
                    <a:cubicBezTo>
                      <a:pt x="142" y="268"/>
                      <a:pt x="143" y="267"/>
                      <a:pt x="145" y="266"/>
                    </a:cubicBezTo>
                    <a:cubicBezTo>
                      <a:pt x="146" y="266"/>
                      <a:pt x="147" y="266"/>
                      <a:pt x="149" y="266"/>
                    </a:cubicBezTo>
                    <a:cubicBezTo>
                      <a:pt x="152" y="265"/>
                      <a:pt x="153" y="264"/>
                      <a:pt x="153" y="264"/>
                    </a:cubicBezTo>
                    <a:cubicBezTo>
                      <a:pt x="153" y="264"/>
                      <a:pt x="154" y="265"/>
                      <a:pt x="157" y="265"/>
                    </a:cubicBezTo>
                    <a:cubicBezTo>
                      <a:pt x="160" y="265"/>
                      <a:pt x="164" y="264"/>
                      <a:pt x="164" y="264"/>
                    </a:cubicBezTo>
                    <a:cubicBezTo>
                      <a:pt x="164" y="264"/>
                      <a:pt x="168" y="265"/>
                      <a:pt x="173" y="265"/>
                    </a:cubicBezTo>
                    <a:cubicBezTo>
                      <a:pt x="177" y="265"/>
                      <a:pt x="182" y="263"/>
                      <a:pt x="182" y="261"/>
                    </a:cubicBezTo>
                    <a:cubicBezTo>
                      <a:pt x="183" y="259"/>
                      <a:pt x="184" y="255"/>
                      <a:pt x="184" y="255"/>
                    </a:cubicBezTo>
                    <a:cubicBezTo>
                      <a:pt x="184" y="255"/>
                      <a:pt x="187" y="254"/>
                      <a:pt x="191" y="253"/>
                    </a:cubicBezTo>
                    <a:cubicBezTo>
                      <a:pt x="194" y="252"/>
                      <a:pt x="196" y="250"/>
                      <a:pt x="199" y="248"/>
                    </a:cubicBezTo>
                    <a:cubicBezTo>
                      <a:pt x="201" y="246"/>
                      <a:pt x="204" y="242"/>
                      <a:pt x="205" y="240"/>
                    </a:cubicBezTo>
                    <a:cubicBezTo>
                      <a:pt x="206" y="238"/>
                      <a:pt x="208" y="237"/>
                      <a:pt x="210" y="235"/>
                    </a:cubicBezTo>
                    <a:cubicBezTo>
                      <a:pt x="212" y="233"/>
                      <a:pt x="216" y="227"/>
                      <a:pt x="216" y="227"/>
                    </a:cubicBezTo>
                    <a:cubicBezTo>
                      <a:pt x="216" y="227"/>
                      <a:pt x="223" y="219"/>
                      <a:pt x="224" y="218"/>
                    </a:cubicBezTo>
                    <a:cubicBezTo>
                      <a:pt x="226" y="216"/>
                      <a:pt x="227" y="213"/>
                      <a:pt x="227" y="213"/>
                    </a:cubicBezTo>
                    <a:cubicBezTo>
                      <a:pt x="227" y="213"/>
                      <a:pt x="226" y="219"/>
                      <a:pt x="224" y="223"/>
                    </a:cubicBezTo>
                    <a:cubicBezTo>
                      <a:pt x="223" y="228"/>
                      <a:pt x="219" y="236"/>
                      <a:pt x="216" y="244"/>
                    </a:cubicBezTo>
                    <a:cubicBezTo>
                      <a:pt x="213" y="252"/>
                      <a:pt x="210" y="263"/>
                      <a:pt x="209" y="267"/>
                    </a:cubicBezTo>
                    <a:cubicBezTo>
                      <a:pt x="208" y="271"/>
                      <a:pt x="209" y="274"/>
                      <a:pt x="209" y="278"/>
                    </a:cubicBezTo>
                    <a:cubicBezTo>
                      <a:pt x="209" y="282"/>
                      <a:pt x="209" y="296"/>
                      <a:pt x="210" y="300"/>
                    </a:cubicBezTo>
                    <a:cubicBezTo>
                      <a:pt x="211" y="304"/>
                      <a:pt x="213" y="311"/>
                      <a:pt x="216" y="316"/>
                    </a:cubicBezTo>
                    <a:cubicBezTo>
                      <a:pt x="218" y="320"/>
                      <a:pt x="219" y="320"/>
                      <a:pt x="222" y="322"/>
                    </a:cubicBezTo>
                    <a:cubicBezTo>
                      <a:pt x="220" y="327"/>
                      <a:pt x="215" y="330"/>
                      <a:pt x="213" y="331"/>
                    </a:cubicBezTo>
                    <a:cubicBezTo>
                      <a:pt x="212" y="333"/>
                      <a:pt x="212" y="335"/>
                      <a:pt x="212" y="335"/>
                    </a:cubicBezTo>
                    <a:cubicBezTo>
                      <a:pt x="207" y="338"/>
                      <a:pt x="207" y="338"/>
                      <a:pt x="207" y="338"/>
                    </a:cubicBezTo>
                    <a:cubicBezTo>
                      <a:pt x="207" y="338"/>
                      <a:pt x="206" y="332"/>
                      <a:pt x="206" y="331"/>
                    </a:cubicBezTo>
                    <a:cubicBezTo>
                      <a:pt x="206" y="330"/>
                      <a:pt x="205" y="330"/>
                      <a:pt x="203" y="330"/>
                    </a:cubicBezTo>
                    <a:cubicBezTo>
                      <a:pt x="200" y="330"/>
                      <a:pt x="194" y="330"/>
                      <a:pt x="194" y="3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grpSp>
        <p:sp>
          <p:nvSpPr>
            <p:cNvPr id="8" name="TextBox 1049"/>
            <p:cNvSpPr txBox="1"/>
            <p:nvPr/>
          </p:nvSpPr>
          <p:spPr>
            <a:xfrm>
              <a:off x="678543"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endParaRPr lang="en-US" sz="1600" dirty="0" smtClean="0">
                <a:solidFill>
                  <a:schemeClr val="bg1"/>
                </a:solidFill>
              </a:endParaRPr>
            </a:p>
          </p:txBody>
        </p:sp>
      </p:grpSp>
      <p:grpSp>
        <p:nvGrpSpPr>
          <p:cNvPr id="11" name="组合 10"/>
          <p:cNvGrpSpPr/>
          <p:nvPr/>
        </p:nvGrpSpPr>
        <p:grpSpPr>
          <a:xfrm>
            <a:off x="3658411" y="1798044"/>
            <a:ext cx="2082986" cy="4576362"/>
            <a:chOff x="2854414" y="2005633"/>
            <a:chExt cx="2082986" cy="4576362"/>
          </a:xfrm>
        </p:grpSpPr>
        <p:grpSp>
          <p:nvGrpSpPr>
            <p:cNvPr id="12" name="Group 1039"/>
            <p:cNvGrpSpPr>
              <a:grpSpLocks noChangeAspect="1"/>
            </p:cNvGrpSpPr>
            <p:nvPr/>
          </p:nvGrpSpPr>
          <p:grpSpPr>
            <a:xfrm>
              <a:off x="3202905" y="2787843"/>
              <a:ext cx="980838" cy="2377440"/>
              <a:chOff x="3157538" y="2109788"/>
              <a:chExt cx="677863" cy="1643063"/>
            </a:xfrm>
            <a:solidFill>
              <a:schemeClr val="bg1"/>
            </a:solidFill>
          </p:grpSpPr>
          <p:sp>
            <p:nvSpPr>
              <p:cNvPr id="15" name="Freeform 29"/>
              <p:cNvSpPr>
                <a:spLocks noEditPoints="1"/>
              </p:cNvSpPr>
              <p:nvPr/>
            </p:nvSpPr>
            <p:spPr bwMode="auto">
              <a:xfrm>
                <a:off x="3157538" y="2109788"/>
                <a:ext cx="677863" cy="1643063"/>
              </a:xfrm>
              <a:custGeom>
                <a:avLst/>
                <a:gdLst>
                  <a:gd name="T0" fmla="*/ 159 w 320"/>
                  <a:gd name="T1" fmla="*/ 699 h 776"/>
                  <a:gd name="T2" fmla="*/ 167 w 320"/>
                  <a:gd name="T3" fmla="*/ 726 h 776"/>
                  <a:gd name="T4" fmla="*/ 169 w 320"/>
                  <a:gd name="T5" fmla="*/ 740 h 776"/>
                  <a:gd name="T6" fmla="*/ 203 w 320"/>
                  <a:gd name="T7" fmla="*/ 754 h 776"/>
                  <a:gd name="T8" fmla="*/ 257 w 320"/>
                  <a:gd name="T9" fmla="*/ 760 h 776"/>
                  <a:gd name="T10" fmla="*/ 246 w 320"/>
                  <a:gd name="T11" fmla="*/ 740 h 776"/>
                  <a:gd name="T12" fmla="*/ 220 w 320"/>
                  <a:gd name="T13" fmla="*/ 716 h 776"/>
                  <a:gd name="T14" fmla="*/ 220 w 320"/>
                  <a:gd name="T15" fmla="*/ 647 h 776"/>
                  <a:gd name="T16" fmla="*/ 233 w 320"/>
                  <a:gd name="T17" fmla="*/ 423 h 776"/>
                  <a:gd name="T18" fmla="*/ 249 w 320"/>
                  <a:gd name="T19" fmla="*/ 399 h 776"/>
                  <a:gd name="T20" fmla="*/ 279 w 320"/>
                  <a:gd name="T21" fmla="*/ 409 h 776"/>
                  <a:gd name="T22" fmla="*/ 291 w 320"/>
                  <a:gd name="T23" fmla="*/ 399 h 776"/>
                  <a:gd name="T24" fmla="*/ 269 w 320"/>
                  <a:gd name="T25" fmla="*/ 229 h 776"/>
                  <a:gd name="T26" fmla="*/ 310 w 320"/>
                  <a:gd name="T27" fmla="*/ 214 h 776"/>
                  <a:gd name="T28" fmla="*/ 280 w 320"/>
                  <a:gd name="T29" fmla="*/ 106 h 776"/>
                  <a:gd name="T30" fmla="*/ 255 w 320"/>
                  <a:gd name="T31" fmla="*/ 74 h 776"/>
                  <a:gd name="T32" fmla="*/ 246 w 320"/>
                  <a:gd name="T33" fmla="*/ 65 h 776"/>
                  <a:gd name="T34" fmla="*/ 235 w 320"/>
                  <a:gd name="T35" fmla="*/ 62 h 776"/>
                  <a:gd name="T36" fmla="*/ 205 w 320"/>
                  <a:gd name="T37" fmla="*/ 15 h 776"/>
                  <a:gd name="T38" fmla="*/ 131 w 320"/>
                  <a:gd name="T39" fmla="*/ 48 h 776"/>
                  <a:gd name="T40" fmla="*/ 127 w 320"/>
                  <a:gd name="T41" fmla="*/ 94 h 776"/>
                  <a:gd name="T42" fmla="*/ 119 w 320"/>
                  <a:gd name="T43" fmla="*/ 98 h 776"/>
                  <a:gd name="T44" fmla="*/ 101 w 320"/>
                  <a:gd name="T45" fmla="*/ 111 h 776"/>
                  <a:gd name="T46" fmla="*/ 30 w 320"/>
                  <a:gd name="T47" fmla="*/ 149 h 776"/>
                  <a:gd name="T48" fmla="*/ 8 w 320"/>
                  <a:gd name="T49" fmla="*/ 265 h 776"/>
                  <a:gd name="T50" fmla="*/ 39 w 320"/>
                  <a:gd name="T51" fmla="*/ 422 h 776"/>
                  <a:gd name="T52" fmla="*/ 56 w 320"/>
                  <a:gd name="T53" fmla="*/ 427 h 776"/>
                  <a:gd name="T54" fmla="*/ 6 w 320"/>
                  <a:gd name="T55" fmla="*/ 754 h 776"/>
                  <a:gd name="T56" fmla="*/ 48 w 320"/>
                  <a:gd name="T57" fmla="*/ 771 h 776"/>
                  <a:gd name="T58" fmla="*/ 63 w 320"/>
                  <a:gd name="T59" fmla="*/ 739 h 776"/>
                  <a:gd name="T60" fmla="*/ 63 w 320"/>
                  <a:gd name="T61" fmla="*/ 730 h 776"/>
                  <a:gd name="T62" fmla="*/ 111 w 320"/>
                  <a:gd name="T63" fmla="*/ 603 h 776"/>
                  <a:gd name="T64" fmla="*/ 212 w 320"/>
                  <a:gd name="T65" fmla="*/ 89 h 776"/>
                  <a:gd name="T66" fmla="*/ 219 w 320"/>
                  <a:gd name="T67" fmla="*/ 94 h 776"/>
                  <a:gd name="T68" fmla="*/ 240 w 320"/>
                  <a:gd name="T69" fmla="*/ 109 h 776"/>
                  <a:gd name="T70" fmla="*/ 244 w 320"/>
                  <a:gd name="T71" fmla="*/ 127 h 776"/>
                  <a:gd name="T72" fmla="*/ 260 w 320"/>
                  <a:gd name="T73" fmla="*/ 158 h 776"/>
                  <a:gd name="T74" fmla="*/ 251 w 320"/>
                  <a:gd name="T75" fmla="*/ 149 h 776"/>
                  <a:gd name="T76" fmla="*/ 226 w 320"/>
                  <a:gd name="T77" fmla="*/ 135 h 776"/>
                  <a:gd name="T78" fmla="*/ 181 w 320"/>
                  <a:gd name="T79" fmla="*/ 125 h 776"/>
                  <a:gd name="T80" fmla="*/ 202 w 320"/>
                  <a:gd name="T81" fmla="*/ 101 h 776"/>
                  <a:gd name="T82" fmla="*/ 208 w 320"/>
                  <a:gd name="T83" fmla="*/ 86 h 776"/>
                  <a:gd name="T84" fmla="*/ 215 w 320"/>
                  <a:gd name="T85" fmla="*/ 70 h 776"/>
                  <a:gd name="T86" fmla="*/ 222 w 320"/>
                  <a:gd name="T87" fmla="*/ 74 h 776"/>
                  <a:gd name="T88" fmla="*/ 213 w 320"/>
                  <a:gd name="T89" fmla="*/ 76 h 776"/>
                  <a:gd name="T90" fmla="*/ 229 w 320"/>
                  <a:gd name="T91" fmla="*/ 81 h 776"/>
                  <a:gd name="T92" fmla="*/ 229 w 320"/>
                  <a:gd name="T93" fmla="*/ 8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 h="776">
                    <a:moveTo>
                      <a:pt x="146" y="465"/>
                    </a:moveTo>
                    <a:cubicBezTo>
                      <a:pt x="146" y="465"/>
                      <a:pt x="158" y="671"/>
                      <a:pt x="159" y="699"/>
                    </a:cubicBezTo>
                    <a:cubicBezTo>
                      <a:pt x="160" y="728"/>
                      <a:pt x="159" y="726"/>
                      <a:pt x="159" y="726"/>
                    </a:cubicBezTo>
                    <a:cubicBezTo>
                      <a:pt x="167" y="726"/>
                      <a:pt x="167" y="726"/>
                      <a:pt x="167" y="726"/>
                    </a:cubicBezTo>
                    <a:cubicBezTo>
                      <a:pt x="167" y="726"/>
                      <a:pt x="167" y="730"/>
                      <a:pt x="168" y="733"/>
                    </a:cubicBezTo>
                    <a:cubicBezTo>
                      <a:pt x="169" y="736"/>
                      <a:pt x="166" y="738"/>
                      <a:pt x="169" y="740"/>
                    </a:cubicBezTo>
                    <a:cubicBezTo>
                      <a:pt x="172" y="743"/>
                      <a:pt x="188" y="747"/>
                      <a:pt x="191" y="747"/>
                    </a:cubicBezTo>
                    <a:cubicBezTo>
                      <a:pt x="193" y="747"/>
                      <a:pt x="198" y="748"/>
                      <a:pt x="203" y="754"/>
                    </a:cubicBezTo>
                    <a:cubicBezTo>
                      <a:pt x="207" y="760"/>
                      <a:pt x="219" y="767"/>
                      <a:pt x="229" y="768"/>
                    </a:cubicBezTo>
                    <a:cubicBezTo>
                      <a:pt x="238" y="768"/>
                      <a:pt x="257" y="763"/>
                      <a:pt x="257" y="760"/>
                    </a:cubicBezTo>
                    <a:cubicBezTo>
                      <a:pt x="257" y="757"/>
                      <a:pt x="255" y="756"/>
                      <a:pt x="255" y="756"/>
                    </a:cubicBezTo>
                    <a:cubicBezTo>
                      <a:pt x="255" y="756"/>
                      <a:pt x="256" y="749"/>
                      <a:pt x="246" y="740"/>
                    </a:cubicBezTo>
                    <a:cubicBezTo>
                      <a:pt x="237" y="731"/>
                      <a:pt x="226" y="725"/>
                      <a:pt x="222" y="720"/>
                    </a:cubicBezTo>
                    <a:cubicBezTo>
                      <a:pt x="219" y="715"/>
                      <a:pt x="220" y="716"/>
                      <a:pt x="220" y="716"/>
                    </a:cubicBezTo>
                    <a:cubicBezTo>
                      <a:pt x="223" y="717"/>
                      <a:pt x="223" y="717"/>
                      <a:pt x="223" y="717"/>
                    </a:cubicBezTo>
                    <a:cubicBezTo>
                      <a:pt x="223" y="717"/>
                      <a:pt x="219" y="675"/>
                      <a:pt x="220" y="647"/>
                    </a:cubicBezTo>
                    <a:cubicBezTo>
                      <a:pt x="221" y="619"/>
                      <a:pt x="227" y="523"/>
                      <a:pt x="229" y="503"/>
                    </a:cubicBezTo>
                    <a:cubicBezTo>
                      <a:pt x="232" y="482"/>
                      <a:pt x="234" y="433"/>
                      <a:pt x="233" y="423"/>
                    </a:cubicBezTo>
                    <a:cubicBezTo>
                      <a:pt x="232" y="413"/>
                      <a:pt x="231" y="412"/>
                      <a:pt x="231" y="412"/>
                    </a:cubicBezTo>
                    <a:cubicBezTo>
                      <a:pt x="231" y="412"/>
                      <a:pt x="235" y="401"/>
                      <a:pt x="249" y="399"/>
                    </a:cubicBezTo>
                    <a:cubicBezTo>
                      <a:pt x="262" y="398"/>
                      <a:pt x="270" y="398"/>
                      <a:pt x="270" y="398"/>
                    </a:cubicBezTo>
                    <a:cubicBezTo>
                      <a:pt x="270" y="398"/>
                      <a:pt x="273" y="404"/>
                      <a:pt x="279" y="409"/>
                    </a:cubicBezTo>
                    <a:cubicBezTo>
                      <a:pt x="285" y="414"/>
                      <a:pt x="290" y="414"/>
                      <a:pt x="290" y="414"/>
                    </a:cubicBezTo>
                    <a:cubicBezTo>
                      <a:pt x="290" y="414"/>
                      <a:pt x="292" y="406"/>
                      <a:pt x="291" y="399"/>
                    </a:cubicBezTo>
                    <a:cubicBezTo>
                      <a:pt x="291" y="391"/>
                      <a:pt x="277" y="315"/>
                      <a:pt x="275" y="296"/>
                    </a:cubicBezTo>
                    <a:cubicBezTo>
                      <a:pt x="273" y="277"/>
                      <a:pt x="269" y="229"/>
                      <a:pt x="269" y="229"/>
                    </a:cubicBezTo>
                    <a:cubicBezTo>
                      <a:pt x="285" y="221"/>
                      <a:pt x="285" y="221"/>
                      <a:pt x="285" y="221"/>
                    </a:cubicBezTo>
                    <a:cubicBezTo>
                      <a:pt x="285" y="221"/>
                      <a:pt x="303" y="220"/>
                      <a:pt x="310" y="214"/>
                    </a:cubicBezTo>
                    <a:cubicBezTo>
                      <a:pt x="317" y="208"/>
                      <a:pt x="320" y="202"/>
                      <a:pt x="315" y="179"/>
                    </a:cubicBezTo>
                    <a:cubicBezTo>
                      <a:pt x="310" y="157"/>
                      <a:pt x="287" y="117"/>
                      <a:pt x="280" y="106"/>
                    </a:cubicBezTo>
                    <a:cubicBezTo>
                      <a:pt x="273" y="94"/>
                      <a:pt x="267" y="94"/>
                      <a:pt x="267" y="94"/>
                    </a:cubicBezTo>
                    <a:cubicBezTo>
                      <a:pt x="267" y="94"/>
                      <a:pt x="257" y="77"/>
                      <a:pt x="255" y="74"/>
                    </a:cubicBezTo>
                    <a:cubicBezTo>
                      <a:pt x="252" y="70"/>
                      <a:pt x="252" y="73"/>
                      <a:pt x="251" y="71"/>
                    </a:cubicBezTo>
                    <a:cubicBezTo>
                      <a:pt x="250" y="70"/>
                      <a:pt x="248" y="67"/>
                      <a:pt x="246" y="65"/>
                    </a:cubicBezTo>
                    <a:cubicBezTo>
                      <a:pt x="243" y="64"/>
                      <a:pt x="242" y="65"/>
                      <a:pt x="239" y="64"/>
                    </a:cubicBezTo>
                    <a:cubicBezTo>
                      <a:pt x="237" y="64"/>
                      <a:pt x="239" y="63"/>
                      <a:pt x="235" y="62"/>
                    </a:cubicBezTo>
                    <a:cubicBezTo>
                      <a:pt x="232" y="61"/>
                      <a:pt x="231" y="55"/>
                      <a:pt x="228" y="51"/>
                    </a:cubicBezTo>
                    <a:cubicBezTo>
                      <a:pt x="225" y="47"/>
                      <a:pt x="227" y="30"/>
                      <a:pt x="205" y="15"/>
                    </a:cubicBezTo>
                    <a:cubicBezTo>
                      <a:pt x="182" y="0"/>
                      <a:pt x="162" y="3"/>
                      <a:pt x="150" y="12"/>
                    </a:cubicBezTo>
                    <a:cubicBezTo>
                      <a:pt x="137" y="22"/>
                      <a:pt x="132" y="44"/>
                      <a:pt x="131" y="48"/>
                    </a:cubicBezTo>
                    <a:cubicBezTo>
                      <a:pt x="130" y="52"/>
                      <a:pt x="130" y="63"/>
                      <a:pt x="130" y="77"/>
                    </a:cubicBezTo>
                    <a:cubicBezTo>
                      <a:pt x="131" y="91"/>
                      <a:pt x="127" y="94"/>
                      <a:pt x="127" y="94"/>
                    </a:cubicBezTo>
                    <a:cubicBezTo>
                      <a:pt x="127" y="94"/>
                      <a:pt x="123" y="92"/>
                      <a:pt x="121" y="94"/>
                    </a:cubicBezTo>
                    <a:cubicBezTo>
                      <a:pt x="119" y="96"/>
                      <a:pt x="119" y="98"/>
                      <a:pt x="119" y="98"/>
                    </a:cubicBezTo>
                    <a:cubicBezTo>
                      <a:pt x="119" y="98"/>
                      <a:pt x="117" y="96"/>
                      <a:pt x="113" y="100"/>
                    </a:cubicBezTo>
                    <a:cubicBezTo>
                      <a:pt x="109" y="105"/>
                      <a:pt x="102" y="111"/>
                      <a:pt x="101" y="111"/>
                    </a:cubicBezTo>
                    <a:cubicBezTo>
                      <a:pt x="99" y="111"/>
                      <a:pt x="45" y="118"/>
                      <a:pt x="41" y="121"/>
                    </a:cubicBezTo>
                    <a:cubicBezTo>
                      <a:pt x="36" y="124"/>
                      <a:pt x="35" y="138"/>
                      <a:pt x="30" y="149"/>
                    </a:cubicBezTo>
                    <a:cubicBezTo>
                      <a:pt x="25" y="160"/>
                      <a:pt x="4" y="210"/>
                      <a:pt x="3" y="223"/>
                    </a:cubicBezTo>
                    <a:cubicBezTo>
                      <a:pt x="1" y="236"/>
                      <a:pt x="0" y="260"/>
                      <a:pt x="8" y="265"/>
                    </a:cubicBezTo>
                    <a:cubicBezTo>
                      <a:pt x="16" y="269"/>
                      <a:pt x="53" y="277"/>
                      <a:pt x="53" y="277"/>
                    </a:cubicBezTo>
                    <a:cubicBezTo>
                      <a:pt x="39" y="422"/>
                      <a:pt x="39" y="422"/>
                      <a:pt x="39" y="422"/>
                    </a:cubicBezTo>
                    <a:cubicBezTo>
                      <a:pt x="39" y="422"/>
                      <a:pt x="50" y="426"/>
                      <a:pt x="52" y="427"/>
                    </a:cubicBezTo>
                    <a:cubicBezTo>
                      <a:pt x="54" y="427"/>
                      <a:pt x="56" y="427"/>
                      <a:pt x="56" y="427"/>
                    </a:cubicBezTo>
                    <a:cubicBezTo>
                      <a:pt x="56" y="427"/>
                      <a:pt x="22" y="718"/>
                      <a:pt x="19" y="722"/>
                    </a:cubicBezTo>
                    <a:cubicBezTo>
                      <a:pt x="17" y="725"/>
                      <a:pt x="5" y="746"/>
                      <a:pt x="6" y="754"/>
                    </a:cubicBezTo>
                    <a:cubicBezTo>
                      <a:pt x="6" y="762"/>
                      <a:pt x="6" y="769"/>
                      <a:pt x="9" y="771"/>
                    </a:cubicBezTo>
                    <a:cubicBezTo>
                      <a:pt x="11" y="774"/>
                      <a:pt x="42" y="776"/>
                      <a:pt x="48" y="771"/>
                    </a:cubicBezTo>
                    <a:cubicBezTo>
                      <a:pt x="54" y="766"/>
                      <a:pt x="53" y="750"/>
                      <a:pt x="55" y="747"/>
                    </a:cubicBezTo>
                    <a:cubicBezTo>
                      <a:pt x="57" y="745"/>
                      <a:pt x="62" y="742"/>
                      <a:pt x="63" y="739"/>
                    </a:cubicBezTo>
                    <a:cubicBezTo>
                      <a:pt x="64" y="736"/>
                      <a:pt x="63" y="735"/>
                      <a:pt x="63" y="735"/>
                    </a:cubicBezTo>
                    <a:cubicBezTo>
                      <a:pt x="63" y="735"/>
                      <a:pt x="64" y="732"/>
                      <a:pt x="63" y="730"/>
                    </a:cubicBezTo>
                    <a:cubicBezTo>
                      <a:pt x="62" y="728"/>
                      <a:pt x="71" y="726"/>
                      <a:pt x="71" y="726"/>
                    </a:cubicBezTo>
                    <a:cubicBezTo>
                      <a:pt x="71" y="726"/>
                      <a:pt x="101" y="648"/>
                      <a:pt x="111" y="603"/>
                    </a:cubicBezTo>
                    <a:cubicBezTo>
                      <a:pt x="120" y="558"/>
                      <a:pt x="146" y="465"/>
                      <a:pt x="146" y="465"/>
                    </a:cubicBezTo>
                    <a:close/>
                    <a:moveTo>
                      <a:pt x="212" y="89"/>
                    </a:moveTo>
                    <a:cubicBezTo>
                      <a:pt x="212" y="89"/>
                      <a:pt x="209" y="93"/>
                      <a:pt x="213" y="94"/>
                    </a:cubicBezTo>
                    <a:cubicBezTo>
                      <a:pt x="217" y="96"/>
                      <a:pt x="219" y="94"/>
                      <a:pt x="219" y="94"/>
                    </a:cubicBezTo>
                    <a:cubicBezTo>
                      <a:pt x="219" y="94"/>
                      <a:pt x="221" y="100"/>
                      <a:pt x="226" y="103"/>
                    </a:cubicBezTo>
                    <a:cubicBezTo>
                      <a:pt x="231" y="106"/>
                      <a:pt x="240" y="109"/>
                      <a:pt x="240" y="109"/>
                    </a:cubicBezTo>
                    <a:cubicBezTo>
                      <a:pt x="240" y="109"/>
                      <a:pt x="238" y="112"/>
                      <a:pt x="238" y="113"/>
                    </a:cubicBezTo>
                    <a:cubicBezTo>
                      <a:pt x="238" y="114"/>
                      <a:pt x="240" y="117"/>
                      <a:pt x="244" y="127"/>
                    </a:cubicBezTo>
                    <a:cubicBezTo>
                      <a:pt x="248" y="136"/>
                      <a:pt x="258" y="150"/>
                      <a:pt x="258" y="152"/>
                    </a:cubicBezTo>
                    <a:cubicBezTo>
                      <a:pt x="258" y="154"/>
                      <a:pt x="260" y="158"/>
                      <a:pt x="260" y="158"/>
                    </a:cubicBezTo>
                    <a:cubicBezTo>
                      <a:pt x="260" y="158"/>
                      <a:pt x="258" y="157"/>
                      <a:pt x="257" y="156"/>
                    </a:cubicBezTo>
                    <a:cubicBezTo>
                      <a:pt x="257" y="155"/>
                      <a:pt x="257" y="152"/>
                      <a:pt x="251" y="149"/>
                    </a:cubicBezTo>
                    <a:cubicBezTo>
                      <a:pt x="246" y="146"/>
                      <a:pt x="244" y="143"/>
                      <a:pt x="239" y="139"/>
                    </a:cubicBezTo>
                    <a:cubicBezTo>
                      <a:pt x="234" y="135"/>
                      <a:pt x="229" y="135"/>
                      <a:pt x="226" y="135"/>
                    </a:cubicBezTo>
                    <a:cubicBezTo>
                      <a:pt x="223" y="135"/>
                      <a:pt x="209" y="132"/>
                      <a:pt x="202" y="130"/>
                    </a:cubicBezTo>
                    <a:cubicBezTo>
                      <a:pt x="195" y="128"/>
                      <a:pt x="181" y="125"/>
                      <a:pt x="181" y="125"/>
                    </a:cubicBezTo>
                    <a:cubicBezTo>
                      <a:pt x="181" y="125"/>
                      <a:pt x="194" y="114"/>
                      <a:pt x="195" y="110"/>
                    </a:cubicBezTo>
                    <a:cubicBezTo>
                      <a:pt x="196" y="106"/>
                      <a:pt x="200" y="104"/>
                      <a:pt x="202" y="101"/>
                    </a:cubicBezTo>
                    <a:cubicBezTo>
                      <a:pt x="204" y="99"/>
                      <a:pt x="206" y="88"/>
                      <a:pt x="206" y="87"/>
                    </a:cubicBezTo>
                    <a:cubicBezTo>
                      <a:pt x="206" y="86"/>
                      <a:pt x="208" y="86"/>
                      <a:pt x="208" y="86"/>
                    </a:cubicBezTo>
                    <a:cubicBezTo>
                      <a:pt x="212" y="89"/>
                      <a:pt x="212" y="89"/>
                      <a:pt x="212" y="89"/>
                    </a:cubicBezTo>
                    <a:close/>
                    <a:moveTo>
                      <a:pt x="215" y="70"/>
                    </a:moveTo>
                    <a:cubicBezTo>
                      <a:pt x="215" y="70"/>
                      <a:pt x="222" y="69"/>
                      <a:pt x="224" y="69"/>
                    </a:cubicBezTo>
                    <a:cubicBezTo>
                      <a:pt x="227" y="69"/>
                      <a:pt x="225" y="71"/>
                      <a:pt x="222" y="74"/>
                    </a:cubicBezTo>
                    <a:cubicBezTo>
                      <a:pt x="220" y="76"/>
                      <a:pt x="217" y="80"/>
                      <a:pt x="217" y="79"/>
                    </a:cubicBezTo>
                    <a:cubicBezTo>
                      <a:pt x="216" y="78"/>
                      <a:pt x="213" y="76"/>
                      <a:pt x="213" y="76"/>
                    </a:cubicBezTo>
                    <a:cubicBezTo>
                      <a:pt x="215" y="70"/>
                      <a:pt x="215" y="70"/>
                      <a:pt x="215" y="70"/>
                    </a:cubicBezTo>
                    <a:close/>
                    <a:moveTo>
                      <a:pt x="229" y="81"/>
                    </a:moveTo>
                    <a:cubicBezTo>
                      <a:pt x="229" y="81"/>
                      <a:pt x="226" y="85"/>
                      <a:pt x="226" y="85"/>
                    </a:cubicBezTo>
                    <a:cubicBezTo>
                      <a:pt x="225" y="85"/>
                      <a:pt x="225" y="84"/>
                      <a:pt x="229"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16" name="Freeform 30"/>
              <p:cNvSpPr>
                <a:spLocks noEditPoints="1"/>
              </p:cNvSpPr>
              <p:nvPr/>
            </p:nvSpPr>
            <p:spPr bwMode="auto">
              <a:xfrm>
                <a:off x="3417888" y="2109788"/>
                <a:ext cx="315913" cy="304800"/>
              </a:xfrm>
              <a:custGeom>
                <a:avLst/>
                <a:gdLst>
                  <a:gd name="T0" fmla="*/ 144 w 149"/>
                  <a:gd name="T1" fmla="*/ 94 h 144"/>
                  <a:gd name="T2" fmla="*/ 132 w 149"/>
                  <a:gd name="T3" fmla="*/ 74 h 144"/>
                  <a:gd name="T4" fmla="*/ 128 w 149"/>
                  <a:gd name="T5" fmla="*/ 71 h 144"/>
                  <a:gd name="T6" fmla="*/ 123 w 149"/>
                  <a:gd name="T7" fmla="*/ 65 h 144"/>
                  <a:gd name="T8" fmla="*/ 116 w 149"/>
                  <a:gd name="T9" fmla="*/ 64 h 144"/>
                  <a:gd name="T10" fmla="*/ 112 w 149"/>
                  <a:gd name="T11" fmla="*/ 62 h 144"/>
                  <a:gd name="T12" fmla="*/ 105 w 149"/>
                  <a:gd name="T13" fmla="*/ 51 h 144"/>
                  <a:gd name="T14" fmla="*/ 82 w 149"/>
                  <a:gd name="T15" fmla="*/ 15 h 144"/>
                  <a:gd name="T16" fmla="*/ 27 w 149"/>
                  <a:gd name="T17" fmla="*/ 12 h 144"/>
                  <a:gd name="T18" fmla="*/ 8 w 149"/>
                  <a:gd name="T19" fmla="*/ 48 h 144"/>
                  <a:gd name="T20" fmla="*/ 7 w 149"/>
                  <a:gd name="T21" fmla="*/ 77 h 144"/>
                  <a:gd name="T22" fmla="*/ 4 w 149"/>
                  <a:gd name="T23" fmla="*/ 94 h 144"/>
                  <a:gd name="T24" fmla="*/ 1 w 149"/>
                  <a:gd name="T25" fmla="*/ 100 h 144"/>
                  <a:gd name="T26" fmla="*/ 3 w 149"/>
                  <a:gd name="T27" fmla="*/ 105 h 144"/>
                  <a:gd name="T28" fmla="*/ 17 w 149"/>
                  <a:gd name="T29" fmla="*/ 121 h 144"/>
                  <a:gd name="T30" fmla="*/ 27 w 149"/>
                  <a:gd name="T31" fmla="*/ 134 h 144"/>
                  <a:gd name="T32" fmla="*/ 35 w 149"/>
                  <a:gd name="T33" fmla="*/ 143 h 144"/>
                  <a:gd name="T34" fmla="*/ 38 w 149"/>
                  <a:gd name="T35" fmla="*/ 136 h 144"/>
                  <a:gd name="T36" fmla="*/ 47 w 149"/>
                  <a:gd name="T37" fmla="*/ 132 h 144"/>
                  <a:gd name="T38" fmla="*/ 53 w 149"/>
                  <a:gd name="T39" fmla="*/ 129 h 144"/>
                  <a:gd name="T40" fmla="*/ 57 w 149"/>
                  <a:gd name="T41" fmla="*/ 127 h 144"/>
                  <a:gd name="T42" fmla="*/ 58 w 149"/>
                  <a:gd name="T43" fmla="*/ 125 h 144"/>
                  <a:gd name="T44" fmla="*/ 72 w 149"/>
                  <a:gd name="T45" fmla="*/ 110 h 144"/>
                  <a:gd name="T46" fmla="*/ 79 w 149"/>
                  <a:gd name="T47" fmla="*/ 101 h 144"/>
                  <a:gd name="T48" fmla="*/ 83 w 149"/>
                  <a:gd name="T49" fmla="*/ 87 h 144"/>
                  <a:gd name="T50" fmla="*/ 85 w 149"/>
                  <a:gd name="T51" fmla="*/ 86 h 144"/>
                  <a:gd name="T52" fmla="*/ 89 w 149"/>
                  <a:gd name="T53" fmla="*/ 89 h 144"/>
                  <a:gd name="T54" fmla="*/ 90 w 149"/>
                  <a:gd name="T55" fmla="*/ 94 h 144"/>
                  <a:gd name="T56" fmla="*/ 96 w 149"/>
                  <a:gd name="T57" fmla="*/ 94 h 144"/>
                  <a:gd name="T58" fmla="*/ 103 w 149"/>
                  <a:gd name="T59" fmla="*/ 103 h 144"/>
                  <a:gd name="T60" fmla="*/ 117 w 149"/>
                  <a:gd name="T61" fmla="*/ 109 h 144"/>
                  <a:gd name="T62" fmla="*/ 123 w 149"/>
                  <a:gd name="T63" fmla="*/ 111 h 144"/>
                  <a:gd name="T64" fmla="*/ 134 w 149"/>
                  <a:gd name="T65" fmla="*/ 112 h 144"/>
                  <a:gd name="T66" fmla="*/ 146 w 149"/>
                  <a:gd name="T67" fmla="*/ 108 h 144"/>
                  <a:gd name="T68" fmla="*/ 148 w 149"/>
                  <a:gd name="T69" fmla="*/ 100 h 144"/>
                  <a:gd name="T70" fmla="*/ 144 w 149"/>
                  <a:gd name="T71" fmla="*/ 94 h 144"/>
                  <a:gd name="T72" fmla="*/ 92 w 149"/>
                  <a:gd name="T73" fmla="*/ 70 h 144"/>
                  <a:gd name="T74" fmla="*/ 101 w 149"/>
                  <a:gd name="T75" fmla="*/ 69 h 144"/>
                  <a:gd name="T76" fmla="*/ 99 w 149"/>
                  <a:gd name="T77" fmla="*/ 74 h 144"/>
                  <a:gd name="T78" fmla="*/ 94 w 149"/>
                  <a:gd name="T79" fmla="*/ 79 h 144"/>
                  <a:gd name="T80" fmla="*/ 90 w 149"/>
                  <a:gd name="T81" fmla="*/ 76 h 144"/>
                  <a:gd name="T82" fmla="*/ 92 w 149"/>
                  <a:gd name="T83" fmla="*/ 70 h 144"/>
                  <a:gd name="T84" fmla="*/ 106 w 149"/>
                  <a:gd name="T85" fmla="*/ 81 h 144"/>
                  <a:gd name="T86" fmla="*/ 103 w 149"/>
                  <a:gd name="T87" fmla="*/ 85 h 144"/>
                  <a:gd name="T88" fmla="*/ 106 w 149"/>
                  <a:gd name="T8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44">
                    <a:moveTo>
                      <a:pt x="144" y="94"/>
                    </a:moveTo>
                    <a:cubicBezTo>
                      <a:pt x="144" y="94"/>
                      <a:pt x="134" y="77"/>
                      <a:pt x="132" y="74"/>
                    </a:cubicBezTo>
                    <a:cubicBezTo>
                      <a:pt x="129" y="70"/>
                      <a:pt x="129" y="73"/>
                      <a:pt x="128" y="71"/>
                    </a:cubicBezTo>
                    <a:cubicBezTo>
                      <a:pt x="127" y="70"/>
                      <a:pt x="125" y="67"/>
                      <a:pt x="123" y="65"/>
                    </a:cubicBezTo>
                    <a:cubicBezTo>
                      <a:pt x="120" y="64"/>
                      <a:pt x="119" y="65"/>
                      <a:pt x="116" y="64"/>
                    </a:cubicBezTo>
                    <a:cubicBezTo>
                      <a:pt x="114" y="64"/>
                      <a:pt x="116" y="63"/>
                      <a:pt x="112" y="62"/>
                    </a:cubicBezTo>
                    <a:cubicBezTo>
                      <a:pt x="109" y="61"/>
                      <a:pt x="108" y="55"/>
                      <a:pt x="105" y="51"/>
                    </a:cubicBezTo>
                    <a:cubicBezTo>
                      <a:pt x="102" y="47"/>
                      <a:pt x="104" y="30"/>
                      <a:pt x="82" y="15"/>
                    </a:cubicBezTo>
                    <a:cubicBezTo>
                      <a:pt x="59" y="0"/>
                      <a:pt x="39" y="3"/>
                      <a:pt x="27" y="12"/>
                    </a:cubicBezTo>
                    <a:cubicBezTo>
                      <a:pt x="14" y="22"/>
                      <a:pt x="9" y="44"/>
                      <a:pt x="8" y="48"/>
                    </a:cubicBezTo>
                    <a:cubicBezTo>
                      <a:pt x="7" y="52"/>
                      <a:pt x="7" y="63"/>
                      <a:pt x="7" y="77"/>
                    </a:cubicBezTo>
                    <a:cubicBezTo>
                      <a:pt x="8" y="91"/>
                      <a:pt x="4" y="94"/>
                      <a:pt x="4" y="94"/>
                    </a:cubicBezTo>
                    <a:cubicBezTo>
                      <a:pt x="4" y="94"/>
                      <a:pt x="2" y="100"/>
                      <a:pt x="1" y="100"/>
                    </a:cubicBezTo>
                    <a:cubicBezTo>
                      <a:pt x="1" y="101"/>
                      <a:pt x="0" y="102"/>
                      <a:pt x="3" y="105"/>
                    </a:cubicBezTo>
                    <a:cubicBezTo>
                      <a:pt x="6" y="108"/>
                      <a:pt x="15" y="120"/>
                      <a:pt x="17" y="121"/>
                    </a:cubicBezTo>
                    <a:cubicBezTo>
                      <a:pt x="18" y="123"/>
                      <a:pt x="26" y="133"/>
                      <a:pt x="27" y="134"/>
                    </a:cubicBezTo>
                    <a:cubicBezTo>
                      <a:pt x="27" y="135"/>
                      <a:pt x="35" y="142"/>
                      <a:pt x="35" y="143"/>
                    </a:cubicBezTo>
                    <a:cubicBezTo>
                      <a:pt x="36" y="144"/>
                      <a:pt x="37" y="138"/>
                      <a:pt x="38" y="136"/>
                    </a:cubicBezTo>
                    <a:cubicBezTo>
                      <a:pt x="40" y="135"/>
                      <a:pt x="45" y="132"/>
                      <a:pt x="47" y="132"/>
                    </a:cubicBezTo>
                    <a:cubicBezTo>
                      <a:pt x="49" y="132"/>
                      <a:pt x="52" y="130"/>
                      <a:pt x="53" y="129"/>
                    </a:cubicBezTo>
                    <a:cubicBezTo>
                      <a:pt x="54" y="129"/>
                      <a:pt x="57" y="128"/>
                      <a:pt x="57" y="127"/>
                    </a:cubicBezTo>
                    <a:cubicBezTo>
                      <a:pt x="58" y="126"/>
                      <a:pt x="58" y="125"/>
                      <a:pt x="58" y="125"/>
                    </a:cubicBezTo>
                    <a:cubicBezTo>
                      <a:pt x="58" y="125"/>
                      <a:pt x="71" y="114"/>
                      <a:pt x="72" y="110"/>
                    </a:cubicBezTo>
                    <a:cubicBezTo>
                      <a:pt x="73" y="106"/>
                      <a:pt x="77" y="104"/>
                      <a:pt x="79" y="101"/>
                    </a:cubicBezTo>
                    <a:cubicBezTo>
                      <a:pt x="81" y="99"/>
                      <a:pt x="83" y="88"/>
                      <a:pt x="83" y="87"/>
                    </a:cubicBezTo>
                    <a:cubicBezTo>
                      <a:pt x="83" y="86"/>
                      <a:pt x="85" y="86"/>
                      <a:pt x="85" y="86"/>
                    </a:cubicBezTo>
                    <a:cubicBezTo>
                      <a:pt x="89" y="89"/>
                      <a:pt x="89" y="89"/>
                      <a:pt x="89" y="89"/>
                    </a:cubicBezTo>
                    <a:cubicBezTo>
                      <a:pt x="89" y="89"/>
                      <a:pt x="86" y="93"/>
                      <a:pt x="90" y="94"/>
                    </a:cubicBezTo>
                    <a:cubicBezTo>
                      <a:pt x="94" y="96"/>
                      <a:pt x="96" y="94"/>
                      <a:pt x="96" y="94"/>
                    </a:cubicBezTo>
                    <a:cubicBezTo>
                      <a:pt x="96" y="94"/>
                      <a:pt x="98" y="100"/>
                      <a:pt x="103" y="103"/>
                    </a:cubicBezTo>
                    <a:cubicBezTo>
                      <a:pt x="108" y="106"/>
                      <a:pt x="117" y="109"/>
                      <a:pt x="117" y="109"/>
                    </a:cubicBezTo>
                    <a:cubicBezTo>
                      <a:pt x="117" y="109"/>
                      <a:pt x="118" y="110"/>
                      <a:pt x="123" y="111"/>
                    </a:cubicBezTo>
                    <a:cubicBezTo>
                      <a:pt x="128" y="112"/>
                      <a:pt x="131" y="113"/>
                      <a:pt x="134" y="112"/>
                    </a:cubicBezTo>
                    <a:cubicBezTo>
                      <a:pt x="137" y="110"/>
                      <a:pt x="143" y="108"/>
                      <a:pt x="146" y="108"/>
                    </a:cubicBezTo>
                    <a:cubicBezTo>
                      <a:pt x="148" y="108"/>
                      <a:pt x="149" y="101"/>
                      <a:pt x="148" y="100"/>
                    </a:cubicBezTo>
                    <a:cubicBezTo>
                      <a:pt x="148" y="99"/>
                      <a:pt x="144" y="96"/>
                      <a:pt x="144" y="94"/>
                    </a:cubicBezTo>
                    <a:close/>
                    <a:moveTo>
                      <a:pt x="92" y="70"/>
                    </a:moveTo>
                    <a:cubicBezTo>
                      <a:pt x="92" y="70"/>
                      <a:pt x="99" y="69"/>
                      <a:pt x="101" y="69"/>
                    </a:cubicBezTo>
                    <a:cubicBezTo>
                      <a:pt x="104" y="69"/>
                      <a:pt x="102" y="71"/>
                      <a:pt x="99" y="74"/>
                    </a:cubicBezTo>
                    <a:cubicBezTo>
                      <a:pt x="97" y="76"/>
                      <a:pt x="94" y="80"/>
                      <a:pt x="94" y="79"/>
                    </a:cubicBezTo>
                    <a:cubicBezTo>
                      <a:pt x="93" y="78"/>
                      <a:pt x="90" y="76"/>
                      <a:pt x="90" y="76"/>
                    </a:cubicBezTo>
                    <a:cubicBezTo>
                      <a:pt x="92" y="70"/>
                      <a:pt x="92" y="70"/>
                      <a:pt x="92" y="70"/>
                    </a:cubicBezTo>
                    <a:close/>
                    <a:moveTo>
                      <a:pt x="106" y="81"/>
                    </a:moveTo>
                    <a:cubicBezTo>
                      <a:pt x="106" y="81"/>
                      <a:pt x="103" y="85"/>
                      <a:pt x="103" y="85"/>
                    </a:cubicBezTo>
                    <a:cubicBezTo>
                      <a:pt x="102" y="85"/>
                      <a:pt x="102" y="84"/>
                      <a:pt x="106"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17" name="Freeform 31"/>
              <p:cNvSpPr/>
              <p:nvPr/>
            </p:nvSpPr>
            <p:spPr bwMode="auto">
              <a:xfrm>
                <a:off x="3430588" y="2109788"/>
                <a:ext cx="207963" cy="193675"/>
              </a:xfrm>
              <a:custGeom>
                <a:avLst/>
                <a:gdLst>
                  <a:gd name="T0" fmla="*/ 98 w 98"/>
                  <a:gd name="T1" fmla="*/ 50 h 91"/>
                  <a:gd name="T2" fmla="*/ 76 w 98"/>
                  <a:gd name="T3" fmla="*/ 15 h 91"/>
                  <a:gd name="T4" fmla="*/ 21 w 98"/>
                  <a:gd name="T5" fmla="*/ 12 h 91"/>
                  <a:gd name="T6" fmla="*/ 2 w 98"/>
                  <a:gd name="T7" fmla="*/ 48 h 91"/>
                  <a:gd name="T8" fmla="*/ 1 w 98"/>
                  <a:gd name="T9" fmla="*/ 77 h 91"/>
                  <a:gd name="T10" fmla="*/ 0 w 98"/>
                  <a:gd name="T11" fmla="*/ 91 h 91"/>
                  <a:gd name="T12" fmla="*/ 6 w 98"/>
                  <a:gd name="T13" fmla="*/ 86 h 91"/>
                  <a:gd name="T14" fmla="*/ 2 w 98"/>
                  <a:gd name="T15" fmla="*/ 58 h 91"/>
                  <a:gd name="T16" fmla="*/ 10 w 98"/>
                  <a:gd name="T17" fmla="*/ 46 h 91"/>
                  <a:gd name="T18" fmla="*/ 18 w 98"/>
                  <a:gd name="T19" fmla="*/ 53 h 91"/>
                  <a:gd name="T20" fmla="*/ 20 w 98"/>
                  <a:gd name="T21" fmla="*/ 66 h 91"/>
                  <a:gd name="T22" fmla="*/ 21 w 98"/>
                  <a:gd name="T23" fmla="*/ 71 h 91"/>
                  <a:gd name="T24" fmla="*/ 32 w 98"/>
                  <a:gd name="T25" fmla="*/ 57 h 91"/>
                  <a:gd name="T26" fmla="*/ 42 w 98"/>
                  <a:gd name="T27" fmla="*/ 53 h 91"/>
                  <a:gd name="T28" fmla="*/ 49 w 98"/>
                  <a:gd name="T29" fmla="*/ 49 h 91"/>
                  <a:gd name="T30" fmla="*/ 54 w 98"/>
                  <a:gd name="T31" fmla="*/ 40 h 91"/>
                  <a:gd name="T32" fmla="*/ 62 w 98"/>
                  <a:gd name="T33" fmla="*/ 41 h 91"/>
                  <a:gd name="T34" fmla="*/ 57 w 98"/>
                  <a:gd name="T35" fmla="*/ 48 h 91"/>
                  <a:gd name="T36" fmla="*/ 65 w 98"/>
                  <a:gd name="T37" fmla="*/ 46 h 91"/>
                  <a:gd name="T38" fmla="*/ 66 w 98"/>
                  <a:gd name="T39" fmla="*/ 52 h 91"/>
                  <a:gd name="T40" fmla="*/ 71 w 98"/>
                  <a:gd name="T41" fmla="*/ 53 h 91"/>
                  <a:gd name="T42" fmla="*/ 72 w 98"/>
                  <a:gd name="T43" fmla="*/ 55 h 91"/>
                  <a:gd name="T44" fmla="*/ 76 w 98"/>
                  <a:gd name="T45" fmla="*/ 56 h 91"/>
                  <a:gd name="T46" fmla="*/ 76 w 98"/>
                  <a:gd name="T47" fmla="*/ 59 h 91"/>
                  <a:gd name="T48" fmla="*/ 81 w 98"/>
                  <a:gd name="T49" fmla="*/ 58 h 91"/>
                  <a:gd name="T50" fmla="*/ 83 w 98"/>
                  <a:gd name="T51" fmla="*/ 61 h 91"/>
                  <a:gd name="T52" fmla="*/ 87 w 98"/>
                  <a:gd name="T53" fmla="*/ 62 h 91"/>
                  <a:gd name="T54" fmla="*/ 94 w 98"/>
                  <a:gd name="T55" fmla="*/ 62 h 91"/>
                  <a:gd name="T56" fmla="*/ 95 w 98"/>
                  <a:gd name="T57" fmla="*/ 56 h 91"/>
                  <a:gd name="T58" fmla="*/ 98 w 98"/>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91">
                    <a:moveTo>
                      <a:pt x="98" y="50"/>
                    </a:moveTo>
                    <a:cubicBezTo>
                      <a:pt x="96" y="44"/>
                      <a:pt x="96" y="28"/>
                      <a:pt x="76" y="15"/>
                    </a:cubicBezTo>
                    <a:cubicBezTo>
                      <a:pt x="53" y="0"/>
                      <a:pt x="33" y="3"/>
                      <a:pt x="21" y="12"/>
                    </a:cubicBezTo>
                    <a:cubicBezTo>
                      <a:pt x="8" y="22"/>
                      <a:pt x="3" y="44"/>
                      <a:pt x="2" y="48"/>
                    </a:cubicBezTo>
                    <a:cubicBezTo>
                      <a:pt x="1" y="52"/>
                      <a:pt x="1" y="63"/>
                      <a:pt x="1" y="77"/>
                    </a:cubicBezTo>
                    <a:cubicBezTo>
                      <a:pt x="1" y="83"/>
                      <a:pt x="1" y="88"/>
                      <a:pt x="0" y="91"/>
                    </a:cubicBezTo>
                    <a:cubicBezTo>
                      <a:pt x="0" y="91"/>
                      <a:pt x="5" y="90"/>
                      <a:pt x="6" y="86"/>
                    </a:cubicBezTo>
                    <a:cubicBezTo>
                      <a:pt x="7" y="81"/>
                      <a:pt x="0" y="70"/>
                      <a:pt x="2" y="58"/>
                    </a:cubicBezTo>
                    <a:cubicBezTo>
                      <a:pt x="5" y="46"/>
                      <a:pt x="8" y="45"/>
                      <a:pt x="10" y="46"/>
                    </a:cubicBezTo>
                    <a:cubicBezTo>
                      <a:pt x="12" y="46"/>
                      <a:pt x="17" y="48"/>
                      <a:pt x="18" y="53"/>
                    </a:cubicBezTo>
                    <a:cubicBezTo>
                      <a:pt x="20" y="58"/>
                      <a:pt x="21" y="64"/>
                      <a:pt x="20" y="66"/>
                    </a:cubicBezTo>
                    <a:cubicBezTo>
                      <a:pt x="19" y="68"/>
                      <a:pt x="19" y="72"/>
                      <a:pt x="21" y="71"/>
                    </a:cubicBezTo>
                    <a:cubicBezTo>
                      <a:pt x="24" y="70"/>
                      <a:pt x="28" y="60"/>
                      <a:pt x="32" y="57"/>
                    </a:cubicBezTo>
                    <a:cubicBezTo>
                      <a:pt x="35" y="54"/>
                      <a:pt x="39" y="53"/>
                      <a:pt x="42" y="53"/>
                    </a:cubicBezTo>
                    <a:cubicBezTo>
                      <a:pt x="46" y="53"/>
                      <a:pt x="49" y="53"/>
                      <a:pt x="49" y="49"/>
                    </a:cubicBezTo>
                    <a:cubicBezTo>
                      <a:pt x="49" y="46"/>
                      <a:pt x="52" y="41"/>
                      <a:pt x="54" y="40"/>
                    </a:cubicBezTo>
                    <a:cubicBezTo>
                      <a:pt x="56" y="40"/>
                      <a:pt x="60" y="42"/>
                      <a:pt x="62" y="41"/>
                    </a:cubicBezTo>
                    <a:cubicBezTo>
                      <a:pt x="63" y="40"/>
                      <a:pt x="52" y="49"/>
                      <a:pt x="57" y="48"/>
                    </a:cubicBezTo>
                    <a:cubicBezTo>
                      <a:pt x="61" y="46"/>
                      <a:pt x="67" y="43"/>
                      <a:pt x="65" y="46"/>
                    </a:cubicBezTo>
                    <a:cubicBezTo>
                      <a:pt x="63" y="50"/>
                      <a:pt x="60" y="55"/>
                      <a:pt x="66" y="52"/>
                    </a:cubicBezTo>
                    <a:cubicBezTo>
                      <a:pt x="72" y="48"/>
                      <a:pt x="72" y="50"/>
                      <a:pt x="71" y="53"/>
                    </a:cubicBezTo>
                    <a:cubicBezTo>
                      <a:pt x="70" y="55"/>
                      <a:pt x="69" y="58"/>
                      <a:pt x="72" y="55"/>
                    </a:cubicBezTo>
                    <a:cubicBezTo>
                      <a:pt x="76" y="52"/>
                      <a:pt x="78" y="52"/>
                      <a:pt x="76" y="56"/>
                    </a:cubicBezTo>
                    <a:cubicBezTo>
                      <a:pt x="74" y="59"/>
                      <a:pt x="73" y="61"/>
                      <a:pt x="76" y="59"/>
                    </a:cubicBezTo>
                    <a:cubicBezTo>
                      <a:pt x="79" y="56"/>
                      <a:pt x="81" y="57"/>
                      <a:pt x="81" y="58"/>
                    </a:cubicBezTo>
                    <a:cubicBezTo>
                      <a:pt x="81" y="60"/>
                      <a:pt x="80" y="63"/>
                      <a:pt x="83" y="61"/>
                    </a:cubicBezTo>
                    <a:cubicBezTo>
                      <a:pt x="87" y="59"/>
                      <a:pt x="87" y="61"/>
                      <a:pt x="87" y="62"/>
                    </a:cubicBezTo>
                    <a:cubicBezTo>
                      <a:pt x="88" y="62"/>
                      <a:pt x="93" y="63"/>
                      <a:pt x="94" y="62"/>
                    </a:cubicBezTo>
                    <a:cubicBezTo>
                      <a:pt x="96" y="61"/>
                      <a:pt x="96" y="57"/>
                      <a:pt x="95" y="56"/>
                    </a:cubicBezTo>
                    <a:cubicBezTo>
                      <a:pt x="94" y="55"/>
                      <a:pt x="95" y="49"/>
                      <a:pt x="9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18" name="Freeform 33"/>
              <p:cNvSpPr>
                <a:spLocks noEditPoints="1"/>
              </p:cNvSpPr>
              <p:nvPr/>
            </p:nvSpPr>
            <p:spPr bwMode="auto">
              <a:xfrm>
                <a:off x="3665538" y="2316163"/>
                <a:ext cx="77788" cy="34925"/>
              </a:xfrm>
              <a:custGeom>
                <a:avLst/>
                <a:gdLst>
                  <a:gd name="T0" fmla="*/ 1 w 36"/>
                  <a:gd name="T1" fmla="*/ 12 h 17"/>
                  <a:gd name="T2" fmla="*/ 2 w 36"/>
                  <a:gd name="T3" fmla="*/ 16 h 17"/>
                  <a:gd name="T4" fmla="*/ 13 w 36"/>
                  <a:gd name="T5" fmla="*/ 15 h 17"/>
                  <a:gd name="T6" fmla="*/ 6 w 36"/>
                  <a:gd name="T7" fmla="*/ 14 h 17"/>
                  <a:gd name="T8" fmla="*/ 1 w 36"/>
                  <a:gd name="T9" fmla="*/ 12 h 17"/>
                  <a:gd name="T10" fmla="*/ 18 w 36"/>
                  <a:gd name="T11" fmla="*/ 14 h 17"/>
                  <a:gd name="T12" fmla="*/ 25 w 36"/>
                  <a:gd name="T13" fmla="*/ 15 h 17"/>
                  <a:gd name="T14" fmla="*/ 35 w 36"/>
                  <a:gd name="T15" fmla="*/ 11 h 17"/>
                  <a:gd name="T16" fmla="*/ 29 w 36"/>
                  <a:gd name="T17" fmla="*/ 0 h 17"/>
                  <a:gd name="T18" fmla="*/ 29 w 36"/>
                  <a:gd name="T19" fmla="*/ 0 h 17"/>
                  <a:gd name="T20" fmla="*/ 31 w 36"/>
                  <a:gd name="T21" fmla="*/ 3 h 17"/>
                  <a:gd name="T22" fmla="*/ 29 w 36"/>
                  <a:gd name="T23" fmla="*/ 11 h 17"/>
                  <a:gd name="T24" fmla="*/ 18 w 36"/>
                  <a:gd name="T2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
                    <a:moveTo>
                      <a:pt x="1" y="12"/>
                    </a:moveTo>
                    <a:cubicBezTo>
                      <a:pt x="0" y="14"/>
                      <a:pt x="0" y="15"/>
                      <a:pt x="2" y="16"/>
                    </a:cubicBezTo>
                    <a:cubicBezTo>
                      <a:pt x="4" y="17"/>
                      <a:pt x="9" y="16"/>
                      <a:pt x="13" y="15"/>
                    </a:cubicBezTo>
                    <a:cubicBezTo>
                      <a:pt x="11" y="15"/>
                      <a:pt x="9" y="14"/>
                      <a:pt x="6" y="14"/>
                    </a:cubicBezTo>
                    <a:cubicBezTo>
                      <a:pt x="3" y="13"/>
                      <a:pt x="2" y="13"/>
                      <a:pt x="1" y="12"/>
                    </a:cubicBezTo>
                    <a:close/>
                    <a:moveTo>
                      <a:pt x="18" y="14"/>
                    </a:moveTo>
                    <a:cubicBezTo>
                      <a:pt x="20" y="15"/>
                      <a:pt x="22" y="15"/>
                      <a:pt x="25" y="15"/>
                    </a:cubicBezTo>
                    <a:cubicBezTo>
                      <a:pt x="30" y="15"/>
                      <a:pt x="34" y="12"/>
                      <a:pt x="35" y="11"/>
                    </a:cubicBezTo>
                    <a:cubicBezTo>
                      <a:pt x="36" y="9"/>
                      <a:pt x="35" y="1"/>
                      <a:pt x="29" y="0"/>
                    </a:cubicBezTo>
                    <a:cubicBezTo>
                      <a:pt x="29" y="0"/>
                      <a:pt x="29" y="0"/>
                      <a:pt x="29" y="0"/>
                    </a:cubicBezTo>
                    <a:cubicBezTo>
                      <a:pt x="30" y="1"/>
                      <a:pt x="31" y="2"/>
                      <a:pt x="31" y="3"/>
                    </a:cubicBezTo>
                    <a:cubicBezTo>
                      <a:pt x="32" y="4"/>
                      <a:pt x="31" y="11"/>
                      <a:pt x="29" y="11"/>
                    </a:cubicBezTo>
                    <a:cubicBezTo>
                      <a:pt x="26" y="11"/>
                      <a:pt x="21" y="13"/>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19" name="Freeform 34"/>
              <p:cNvSpPr/>
              <p:nvPr/>
            </p:nvSpPr>
            <p:spPr bwMode="auto">
              <a:xfrm>
                <a:off x="3511550" y="2493963"/>
                <a:ext cx="322263" cy="146050"/>
              </a:xfrm>
              <a:custGeom>
                <a:avLst/>
                <a:gdLst>
                  <a:gd name="T0" fmla="*/ 6 w 152"/>
                  <a:gd name="T1" fmla="*/ 53 h 69"/>
                  <a:gd name="T2" fmla="*/ 16 w 152"/>
                  <a:gd name="T3" fmla="*/ 50 h 69"/>
                  <a:gd name="T4" fmla="*/ 75 w 152"/>
                  <a:gd name="T5" fmla="*/ 10 h 69"/>
                  <a:gd name="T6" fmla="*/ 89 w 152"/>
                  <a:gd name="T7" fmla="*/ 0 h 69"/>
                  <a:gd name="T8" fmla="*/ 152 w 152"/>
                  <a:gd name="T9" fmla="*/ 19 h 69"/>
                  <a:gd name="T10" fmla="*/ 152 w 152"/>
                  <a:gd name="T11" fmla="*/ 23 h 69"/>
                  <a:gd name="T12" fmla="*/ 117 w 152"/>
                  <a:gd name="T13" fmla="*/ 41 h 69"/>
                  <a:gd name="T14" fmla="*/ 49 w 152"/>
                  <a:gd name="T15" fmla="*/ 69 h 69"/>
                  <a:gd name="T16" fmla="*/ 6 w 152"/>
                  <a:gd name="T17"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9">
                    <a:moveTo>
                      <a:pt x="6" y="53"/>
                    </a:moveTo>
                    <a:cubicBezTo>
                      <a:pt x="9" y="52"/>
                      <a:pt x="12" y="51"/>
                      <a:pt x="16" y="50"/>
                    </a:cubicBezTo>
                    <a:cubicBezTo>
                      <a:pt x="16" y="50"/>
                      <a:pt x="70" y="14"/>
                      <a:pt x="75" y="10"/>
                    </a:cubicBezTo>
                    <a:cubicBezTo>
                      <a:pt x="80" y="7"/>
                      <a:pt x="89" y="0"/>
                      <a:pt x="89" y="0"/>
                    </a:cubicBezTo>
                    <a:cubicBezTo>
                      <a:pt x="89" y="0"/>
                      <a:pt x="129" y="17"/>
                      <a:pt x="152" y="19"/>
                    </a:cubicBezTo>
                    <a:cubicBezTo>
                      <a:pt x="152" y="23"/>
                      <a:pt x="152" y="23"/>
                      <a:pt x="152" y="23"/>
                    </a:cubicBezTo>
                    <a:cubicBezTo>
                      <a:pt x="140" y="29"/>
                      <a:pt x="128" y="35"/>
                      <a:pt x="117" y="41"/>
                    </a:cubicBezTo>
                    <a:cubicBezTo>
                      <a:pt x="94" y="50"/>
                      <a:pt x="72" y="59"/>
                      <a:pt x="49" y="69"/>
                    </a:cubicBezTo>
                    <a:cubicBezTo>
                      <a:pt x="49" y="69"/>
                      <a:pt x="0" y="61"/>
                      <a:pt x="6"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0" name="Freeform 35"/>
              <p:cNvSpPr>
                <a:spLocks noEditPoints="1"/>
              </p:cNvSpPr>
              <p:nvPr/>
            </p:nvSpPr>
            <p:spPr bwMode="auto">
              <a:xfrm>
                <a:off x="3509963" y="2493963"/>
                <a:ext cx="323850" cy="146050"/>
              </a:xfrm>
              <a:custGeom>
                <a:avLst/>
                <a:gdLst>
                  <a:gd name="T0" fmla="*/ 6 w 153"/>
                  <a:gd name="T1" fmla="*/ 52 h 69"/>
                  <a:gd name="T2" fmla="*/ 16 w 153"/>
                  <a:gd name="T3" fmla="*/ 49 h 69"/>
                  <a:gd name="T4" fmla="*/ 76 w 153"/>
                  <a:gd name="T5" fmla="*/ 10 h 69"/>
                  <a:gd name="T6" fmla="*/ 90 w 153"/>
                  <a:gd name="T7" fmla="*/ 0 h 69"/>
                  <a:gd name="T8" fmla="*/ 90 w 153"/>
                  <a:gd name="T9" fmla="*/ 0 h 69"/>
                  <a:gd name="T10" fmla="*/ 91 w 153"/>
                  <a:gd name="T11" fmla="*/ 0 h 69"/>
                  <a:gd name="T12" fmla="*/ 153 w 153"/>
                  <a:gd name="T13" fmla="*/ 18 h 69"/>
                  <a:gd name="T14" fmla="*/ 153 w 153"/>
                  <a:gd name="T15" fmla="*/ 18 h 69"/>
                  <a:gd name="T16" fmla="*/ 153 w 153"/>
                  <a:gd name="T17" fmla="*/ 19 h 69"/>
                  <a:gd name="T18" fmla="*/ 153 w 153"/>
                  <a:gd name="T19" fmla="*/ 23 h 69"/>
                  <a:gd name="T20" fmla="*/ 153 w 153"/>
                  <a:gd name="T21" fmla="*/ 23 h 69"/>
                  <a:gd name="T22" fmla="*/ 153 w 153"/>
                  <a:gd name="T23" fmla="*/ 24 h 69"/>
                  <a:gd name="T24" fmla="*/ 118 w 153"/>
                  <a:gd name="T25" fmla="*/ 41 h 69"/>
                  <a:gd name="T26" fmla="*/ 118 w 153"/>
                  <a:gd name="T27" fmla="*/ 41 h 69"/>
                  <a:gd name="T28" fmla="*/ 50 w 153"/>
                  <a:gd name="T29" fmla="*/ 69 h 69"/>
                  <a:gd name="T30" fmla="*/ 50 w 153"/>
                  <a:gd name="T31" fmla="*/ 69 h 69"/>
                  <a:gd name="T32" fmla="*/ 50 w 153"/>
                  <a:gd name="T33" fmla="*/ 69 h 69"/>
                  <a:gd name="T34" fmla="*/ 6 w 153"/>
                  <a:gd name="T35" fmla="*/ 53 h 69"/>
                  <a:gd name="T36" fmla="*/ 6 w 153"/>
                  <a:gd name="T37" fmla="*/ 52 h 69"/>
                  <a:gd name="T38" fmla="*/ 6 w 153"/>
                  <a:gd name="T39" fmla="*/ 52 h 69"/>
                  <a:gd name="T40" fmla="*/ 17 w 153"/>
                  <a:gd name="T41" fmla="*/ 50 h 69"/>
                  <a:gd name="T42" fmla="*/ 7 w 153"/>
                  <a:gd name="T43" fmla="*/ 53 h 69"/>
                  <a:gd name="T44" fmla="*/ 50 w 153"/>
                  <a:gd name="T45" fmla="*/ 68 h 69"/>
                  <a:gd name="T46" fmla="*/ 118 w 153"/>
                  <a:gd name="T47" fmla="*/ 41 h 69"/>
                  <a:gd name="T48" fmla="*/ 152 w 153"/>
                  <a:gd name="T49" fmla="*/ 23 h 69"/>
                  <a:gd name="T50" fmla="*/ 152 w 153"/>
                  <a:gd name="T51" fmla="*/ 19 h 69"/>
                  <a:gd name="T52" fmla="*/ 91 w 153"/>
                  <a:gd name="T53" fmla="*/ 1 h 69"/>
                  <a:gd name="T54" fmla="*/ 76 w 153"/>
                  <a:gd name="T55" fmla="*/ 11 h 69"/>
                  <a:gd name="T56" fmla="*/ 17 w 153"/>
                  <a:gd name="T57" fmla="*/ 50 h 69"/>
                  <a:gd name="T58" fmla="*/ 17 w 153"/>
                  <a:gd name="T59"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69">
                    <a:moveTo>
                      <a:pt x="6" y="52"/>
                    </a:moveTo>
                    <a:cubicBezTo>
                      <a:pt x="16" y="49"/>
                      <a:pt x="16" y="49"/>
                      <a:pt x="16" y="49"/>
                    </a:cubicBezTo>
                    <a:cubicBezTo>
                      <a:pt x="18" y="48"/>
                      <a:pt x="71" y="14"/>
                      <a:pt x="76" y="10"/>
                    </a:cubicBezTo>
                    <a:cubicBezTo>
                      <a:pt x="80" y="7"/>
                      <a:pt x="90" y="0"/>
                      <a:pt x="90" y="0"/>
                    </a:cubicBezTo>
                    <a:cubicBezTo>
                      <a:pt x="90" y="0"/>
                      <a:pt x="90" y="0"/>
                      <a:pt x="90" y="0"/>
                    </a:cubicBezTo>
                    <a:cubicBezTo>
                      <a:pt x="91" y="0"/>
                      <a:pt x="91" y="0"/>
                      <a:pt x="91" y="0"/>
                    </a:cubicBezTo>
                    <a:cubicBezTo>
                      <a:pt x="91" y="0"/>
                      <a:pt x="130" y="16"/>
                      <a:pt x="153" y="18"/>
                    </a:cubicBezTo>
                    <a:cubicBezTo>
                      <a:pt x="153" y="18"/>
                      <a:pt x="153" y="18"/>
                      <a:pt x="153" y="18"/>
                    </a:cubicBezTo>
                    <a:cubicBezTo>
                      <a:pt x="153" y="19"/>
                      <a:pt x="153" y="19"/>
                      <a:pt x="153" y="19"/>
                    </a:cubicBezTo>
                    <a:cubicBezTo>
                      <a:pt x="153" y="23"/>
                      <a:pt x="153" y="23"/>
                      <a:pt x="153" y="23"/>
                    </a:cubicBezTo>
                    <a:cubicBezTo>
                      <a:pt x="153" y="23"/>
                      <a:pt x="153" y="23"/>
                      <a:pt x="153" y="23"/>
                    </a:cubicBezTo>
                    <a:cubicBezTo>
                      <a:pt x="153" y="24"/>
                      <a:pt x="153" y="24"/>
                      <a:pt x="153" y="24"/>
                    </a:cubicBezTo>
                    <a:cubicBezTo>
                      <a:pt x="118" y="41"/>
                      <a:pt x="118" y="41"/>
                      <a:pt x="118" y="41"/>
                    </a:cubicBezTo>
                    <a:cubicBezTo>
                      <a:pt x="118" y="41"/>
                      <a:pt x="118" y="41"/>
                      <a:pt x="118" y="41"/>
                    </a:cubicBezTo>
                    <a:cubicBezTo>
                      <a:pt x="50" y="69"/>
                      <a:pt x="50" y="69"/>
                      <a:pt x="50" y="69"/>
                    </a:cubicBezTo>
                    <a:cubicBezTo>
                      <a:pt x="50" y="69"/>
                      <a:pt x="50" y="69"/>
                      <a:pt x="50" y="69"/>
                    </a:cubicBezTo>
                    <a:cubicBezTo>
                      <a:pt x="50" y="69"/>
                      <a:pt x="50" y="69"/>
                      <a:pt x="50" y="69"/>
                    </a:cubicBezTo>
                    <a:cubicBezTo>
                      <a:pt x="50" y="69"/>
                      <a:pt x="0" y="61"/>
                      <a:pt x="6" y="53"/>
                    </a:cubicBezTo>
                    <a:cubicBezTo>
                      <a:pt x="6" y="52"/>
                      <a:pt x="6" y="52"/>
                      <a:pt x="6" y="52"/>
                    </a:cubicBezTo>
                    <a:cubicBezTo>
                      <a:pt x="6" y="52"/>
                      <a:pt x="6" y="52"/>
                      <a:pt x="6" y="52"/>
                    </a:cubicBezTo>
                    <a:close/>
                    <a:moveTo>
                      <a:pt x="17" y="50"/>
                    </a:moveTo>
                    <a:cubicBezTo>
                      <a:pt x="7" y="53"/>
                      <a:pt x="7" y="53"/>
                      <a:pt x="7" y="53"/>
                    </a:cubicBezTo>
                    <a:cubicBezTo>
                      <a:pt x="2" y="60"/>
                      <a:pt x="48" y="68"/>
                      <a:pt x="50" y="68"/>
                    </a:cubicBezTo>
                    <a:cubicBezTo>
                      <a:pt x="118" y="41"/>
                      <a:pt x="118" y="41"/>
                      <a:pt x="118" y="41"/>
                    </a:cubicBezTo>
                    <a:cubicBezTo>
                      <a:pt x="152" y="23"/>
                      <a:pt x="152" y="23"/>
                      <a:pt x="152" y="23"/>
                    </a:cubicBezTo>
                    <a:cubicBezTo>
                      <a:pt x="152" y="19"/>
                      <a:pt x="152" y="19"/>
                      <a:pt x="152" y="19"/>
                    </a:cubicBezTo>
                    <a:cubicBezTo>
                      <a:pt x="131" y="17"/>
                      <a:pt x="93" y="2"/>
                      <a:pt x="91" y="1"/>
                    </a:cubicBezTo>
                    <a:cubicBezTo>
                      <a:pt x="89" y="1"/>
                      <a:pt x="80" y="7"/>
                      <a:pt x="76" y="11"/>
                    </a:cubicBezTo>
                    <a:cubicBezTo>
                      <a:pt x="71" y="14"/>
                      <a:pt x="17" y="50"/>
                      <a:pt x="17" y="50"/>
                    </a:cubicBezTo>
                    <a:cubicBezTo>
                      <a:pt x="17" y="50"/>
                      <a:pt x="17" y="50"/>
                      <a:pt x="1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1" name="Freeform 36"/>
              <p:cNvSpPr/>
              <p:nvPr/>
            </p:nvSpPr>
            <p:spPr bwMode="auto">
              <a:xfrm>
                <a:off x="3530600" y="2514600"/>
                <a:ext cx="303213" cy="95250"/>
              </a:xfrm>
              <a:custGeom>
                <a:avLst/>
                <a:gdLst>
                  <a:gd name="T0" fmla="*/ 0 w 191"/>
                  <a:gd name="T1" fmla="*/ 59 h 60"/>
                  <a:gd name="T2" fmla="*/ 110 w 191"/>
                  <a:gd name="T3" fmla="*/ 0 h 60"/>
                  <a:gd name="T4" fmla="*/ 191 w 191"/>
                  <a:gd name="T5" fmla="*/ 12 h 60"/>
                  <a:gd name="T6" fmla="*/ 191 w 191"/>
                  <a:gd name="T7" fmla="*/ 17 h 60"/>
                  <a:gd name="T8" fmla="*/ 111 w 191"/>
                  <a:gd name="T9" fmla="*/ 7 h 60"/>
                  <a:gd name="T10" fmla="*/ 8 w 191"/>
                  <a:gd name="T11" fmla="*/ 60 h 60"/>
                  <a:gd name="T12" fmla="*/ 0 w 191"/>
                  <a:gd name="T13" fmla="*/ 59 h 60"/>
                </a:gdLst>
                <a:ahLst/>
                <a:cxnLst>
                  <a:cxn ang="0">
                    <a:pos x="T0" y="T1"/>
                  </a:cxn>
                  <a:cxn ang="0">
                    <a:pos x="T2" y="T3"/>
                  </a:cxn>
                  <a:cxn ang="0">
                    <a:pos x="T4" y="T5"/>
                  </a:cxn>
                  <a:cxn ang="0">
                    <a:pos x="T6" y="T7"/>
                  </a:cxn>
                  <a:cxn ang="0">
                    <a:pos x="T8" y="T9"/>
                  </a:cxn>
                  <a:cxn ang="0">
                    <a:pos x="T10" y="T11"/>
                  </a:cxn>
                  <a:cxn ang="0">
                    <a:pos x="T12" y="T13"/>
                  </a:cxn>
                </a:cxnLst>
                <a:rect l="0" t="0" r="r" b="b"/>
                <a:pathLst>
                  <a:path w="191" h="60">
                    <a:moveTo>
                      <a:pt x="0" y="59"/>
                    </a:moveTo>
                    <a:lnTo>
                      <a:pt x="110" y="0"/>
                    </a:lnTo>
                    <a:lnTo>
                      <a:pt x="191" y="12"/>
                    </a:lnTo>
                    <a:lnTo>
                      <a:pt x="191" y="17"/>
                    </a:lnTo>
                    <a:lnTo>
                      <a:pt x="111" y="7"/>
                    </a:lnTo>
                    <a:lnTo>
                      <a:pt x="8" y="60"/>
                    </a:lnTo>
                    <a:lnTo>
                      <a:pt x="0"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2" name="Freeform 37"/>
              <p:cNvSpPr>
                <a:spLocks noEditPoints="1"/>
              </p:cNvSpPr>
              <p:nvPr/>
            </p:nvSpPr>
            <p:spPr bwMode="auto">
              <a:xfrm>
                <a:off x="3530600" y="2513013"/>
                <a:ext cx="303213" cy="96838"/>
              </a:xfrm>
              <a:custGeom>
                <a:avLst/>
                <a:gdLst>
                  <a:gd name="T0" fmla="*/ 0 w 191"/>
                  <a:gd name="T1" fmla="*/ 60 h 61"/>
                  <a:gd name="T2" fmla="*/ 110 w 191"/>
                  <a:gd name="T3" fmla="*/ 0 h 61"/>
                  <a:gd name="T4" fmla="*/ 110 w 191"/>
                  <a:gd name="T5" fmla="*/ 0 h 61"/>
                  <a:gd name="T6" fmla="*/ 110 w 191"/>
                  <a:gd name="T7" fmla="*/ 0 h 61"/>
                  <a:gd name="T8" fmla="*/ 191 w 191"/>
                  <a:gd name="T9" fmla="*/ 12 h 61"/>
                  <a:gd name="T10" fmla="*/ 191 w 191"/>
                  <a:gd name="T11" fmla="*/ 12 h 61"/>
                  <a:gd name="T12" fmla="*/ 191 w 191"/>
                  <a:gd name="T13" fmla="*/ 13 h 61"/>
                  <a:gd name="T14" fmla="*/ 191 w 191"/>
                  <a:gd name="T15" fmla="*/ 18 h 61"/>
                  <a:gd name="T16" fmla="*/ 111 w 191"/>
                  <a:gd name="T17" fmla="*/ 9 h 61"/>
                  <a:gd name="T18" fmla="*/ 8 w 191"/>
                  <a:gd name="T19" fmla="*/ 61 h 61"/>
                  <a:gd name="T20" fmla="*/ 8 w 191"/>
                  <a:gd name="T21" fmla="*/ 61 h 61"/>
                  <a:gd name="T22" fmla="*/ 8 w 191"/>
                  <a:gd name="T23" fmla="*/ 61 h 61"/>
                  <a:gd name="T24" fmla="*/ 0 w 191"/>
                  <a:gd name="T25" fmla="*/ 60 h 61"/>
                  <a:gd name="T26" fmla="*/ 0 w 191"/>
                  <a:gd name="T27" fmla="*/ 60 h 61"/>
                  <a:gd name="T28" fmla="*/ 0 w 191"/>
                  <a:gd name="T29" fmla="*/ 60 h 61"/>
                  <a:gd name="T30" fmla="*/ 110 w 191"/>
                  <a:gd name="T31" fmla="*/ 1 h 61"/>
                  <a:gd name="T32" fmla="*/ 1 w 191"/>
                  <a:gd name="T33" fmla="*/ 60 h 61"/>
                  <a:gd name="T34" fmla="*/ 8 w 191"/>
                  <a:gd name="T35" fmla="*/ 61 h 61"/>
                  <a:gd name="T36" fmla="*/ 111 w 191"/>
                  <a:gd name="T37" fmla="*/ 8 h 61"/>
                  <a:gd name="T38" fmla="*/ 111 w 191"/>
                  <a:gd name="T39" fmla="*/ 8 h 61"/>
                  <a:gd name="T40" fmla="*/ 111 w 191"/>
                  <a:gd name="T41" fmla="*/ 8 h 61"/>
                  <a:gd name="T42" fmla="*/ 190 w 191"/>
                  <a:gd name="T43" fmla="*/ 18 h 61"/>
                  <a:gd name="T44" fmla="*/ 190 w 191"/>
                  <a:gd name="T45" fmla="*/ 13 h 61"/>
                  <a:gd name="T46" fmla="*/ 110 w 191"/>
                  <a:gd name="T4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 h="61">
                    <a:moveTo>
                      <a:pt x="0" y="60"/>
                    </a:moveTo>
                    <a:lnTo>
                      <a:pt x="110" y="0"/>
                    </a:lnTo>
                    <a:lnTo>
                      <a:pt x="110" y="0"/>
                    </a:lnTo>
                    <a:lnTo>
                      <a:pt x="110" y="0"/>
                    </a:lnTo>
                    <a:lnTo>
                      <a:pt x="191" y="12"/>
                    </a:lnTo>
                    <a:lnTo>
                      <a:pt x="191" y="12"/>
                    </a:lnTo>
                    <a:lnTo>
                      <a:pt x="191" y="13"/>
                    </a:lnTo>
                    <a:lnTo>
                      <a:pt x="191" y="18"/>
                    </a:lnTo>
                    <a:lnTo>
                      <a:pt x="111" y="9"/>
                    </a:lnTo>
                    <a:lnTo>
                      <a:pt x="8" y="61"/>
                    </a:lnTo>
                    <a:lnTo>
                      <a:pt x="8" y="61"/>
                    </a:lnTo>
                    <a:lnTo>
                      <a:pt x="8" y="61"/>
                    </a:lnTo>
                    <a:lnTo>
                      <a:pt x="0" y="60"/>
                    </a:lnTo>
                    <a:lnTo>
                      <a:pt x="0" y="60"/>
                    </a:lnTo>
                    <a:lnTo>
                      <a:pt x="0" y="60"/>
                    </a:lnTo>
                    <a:close/>
                    <a:moveTo>
                      <a:pt x="110" y="1"/>
                    </a:moveTo>
                    <a:lnTo>
                      <a:pt x="1" y="60"/>
                    </a:lnTo>
                    <a:lnTo>
                      <a:pt x="8" y="61"/>
                    </a:lnTo>
                    <a:lnTo>
                      <a:pt x="111" y="8"/>
                    </a:lnTo>
                    <a:lnTo>
                      <a:pt x="111" y="8"/>
                    </a:lnTo>
                    <a:lnTo>
                      <a:pt x="111" y="8"/>
                    </a:lnTo>
                    <a:lnTo>
                      <a:pt x="190" y="18"/>
                    </a:lnTo>
                    <a:lnTo>
                      <a:pt x="190" y="13"/>
                    </a:lnTo>
                    <a:lnTo>
                      <a:pt x="11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3" name="Freeform 38"/>
              <p:cNvSpPr/>
              <p:nvPr/>
            </p:nvSpPr>
            <p:spPr bwMode="auto">
              <a:xfrm>
                <a:off x="3535363" y="2525713"/>
                <a:ext cx="298450" cy="114300"/>
              </a:xfrm>
              <a:custGeom>
                <a:avLst/>
                <a:gdLst>
                  <a:gd name="T0" fmla="*/ 141 w 141"/>
                  <a:gd name="T1" fmla="*/ 8 h 54"/>
                  <a:gd name="T2" fmla="*/ 106 w 141"/>
                  <a:gd name="T3" fmla="*/ 26 h 54"/>
                  <a:gd name="T4" fmla="*/ 38 w 141"/>
                  <a:gd name="T5" fmla="*/ 54 h 54"/>
                  <a:gd name="T6" fmla="*/ 2 w 141"/>
                  <a:gd name="T7" fmla="*/ 45 h 54"/>
                  <a:gd name="T8" fmla="*/ 1 w 141"/>
                  <a:gd name="T9" fmla="*/ 42 h 54"/>
                  <a:gd name="T10" fmla="*/ 4 w 141"/>
                  <a:gd name="T11" fmla="*/ 40 h 54"/>
                  <a:gd name="T12" fmla="*/ 81 w 141"/>
                  <a:gd name="T13" fmla="*/ 0 h 54"/>
                  <a:gd name="T14" fmla="*/ 141 w 141"/>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4">
                    <a:moveTo>
                      <a:pt x="141" y="8"/>
                    </a:moveTo>
                    <a:cubicBezTo>
                      <a:pt x="129" y="14"/>
                      <a:pt x="117" y="20"/>
                      <a:pt x="106" y="26"/>
                    </a:cubicBezTo>
                    <a:cubicBezTo>
                      <a:pt x="83" y="35"/>
                      <a:pt x="61" y="44"/>
                      <a:pt x="38" y="54"/>
                    </a:cubicBezTo>
                    <a:cubicBezTo>
                      <a:pt x="38" y="54"/>
                      <a:pt x="15" y="50"/>
                      <a:pt x="2" y="45"/>
                    </a:cubicBezTo>
                    <a:cubicBezTo>
                      <a:pt x="1" y="44"/>
                      <a:pt x="0" y="43"/>
                      <a:pt x="1" y="42"/>
                    </a:cubicBezTo>
                    <a:cubicBezTo>
                      <a:pt x="4" y="40"/>
                      <a:pt x="4" y="40"/>
                      <a:pt x="4" y="40"/>
                    </a:cubicBezTo>
                    <a:cubicBezTo>
                      <a:pt x="81" y="0"/>
                      <a:pt x="81" y="0"/>
                      <a:pt x="81" y="0"/>
                    </a:cubicBezTo>
                    <a:lnTo>
                      <a:pt x="14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4" name="Freeform 39"/>
              <p:cNvSpPr>
                <a:spLocks noEditPoints="1"/>
              </p:cNvSpPr>
              <p:nvPr/>
            </p:nvSpPr>
            <p:spPr bwMode="auto">
              <a:xfrm>
                <a:off x="3535363" y="2525713"/>
                <a:ext cx="298450" cy="114300"/>
              </a:xfrm>
              <a:custGeom>
                <a:avLst/>
                <a:gdLst>
                  <a:gd name="T0" fmla="*/ 141 w 141"/>
                  <a:gd name="T1" fmla="*/ 9 h 54"/>
                  <a:gd name="T2" fmla="*/ 106 w 141"/>
                  <a:gd name="T3" fmla="*/ 26 h 54"/>
                  <a:gd name="T4" fmla="*/ 106 w 141"/>
                  <a:gd name="T5" fmla="*/ 26 h 54"/>
                  <a:gd name="T6" fmla="*/ 38 w 141"/>
                  <a:gd name="T7" fmla="*/ 54 h 54"/>
                  <a:gd name="T8" fmla="*/ 38 w 141"/>
                  <a:gd name="T9" fmla="*/ 54 h 54"/>
                  <a:gd name="T10" fmla="*/ 38 w 141"/>
                  <a:gd name="T11" fmla="*/ 54 h 54"/>
                  <a:gd name="T12" fmla="*/ 2 w 141"/>
                  <a:gd name="T13" fmla="*/ 45 h 54"/>
                  <a:gd name="T14" fmla="*/ 2 w 141"/>
                  <a:gd name="T15" fmla="*/ 45 h 54"/>
                  <a:gd name="T16" fmla="*/ 2 w 141"/>
                  <a:gd name="T17" fmla="*/ 45 h 54"/>
                  <a:gd name="T18" fmla="*/ 0 w 141"/>
                  <a:gd name="T19" fmla="*/ 43 h 54"/>
                  <a:gd name="T20" fmla="*/ 0 w 141"/>
                  <a:gd name="T21" fmla="*/ 43 h 54"/>
                  <a:gd name="T22" fmla="*/ 1 w 141"/>
                  <a:gd name="T23" fmla="*/ 42 h 54"/>
                  <a:gd name="T24" fmla="*/ 1 w 141"/>
                  <a:gd name="T25" fmla="*/ 42 h 54"/>
                  <a:gd name="T26" fmla="*/ 3 w 141"/>
                  <a:gd name="T27" fmla="*/ 40 h 54"/>
                  <a:gd name="T28" fmla="*/ 3 w 141"/>
                  <a:gd name="T29" fmla="*/ 40 h 54"/>
                  <a:gd name="T30" fmla="*/ 4 w 141"/>
                  <a:gd name="T31" fmla="*/ 40 h 54"/>
                  <a:gd name="T32" fmla="*/ 81 w 141"/>
                  <a:gd name="T33" fmla="*/ 0 h 54"/>
                  <a:gd name="T34" fmla="*/ 81 w 141"/>
                  <a:gd name="T35" fmla="*/ 0 h 54"/>
                  <a:gd name="T36" fmla="*/ 81 w 141"/>
                  <a:gd name="T37" fmla="*/ 0 h 54"/>
                  <a:gd name="T38" fmla="*/ 141 w 141"/>
                  <a:gd name="T39" fmla="*/ 8 h 54"/>
                  <a:gd name="T40" fmla="*/ 141 w 141"/>
                  <a:gd name="T41" fmla="*/ 9 h 54"/>
                  <a:gd name="T42" fmla="*/ 106 w 141"/>
                  <a:gd name="T43" fmla="*/ 26 h 54"/>
                  <a:gd name="T44" fmla="*/ 140 w 141"/>
                  <a:gd name="T45" fmla="*/ 8 h 54"/>
                  <a:gd name="T46" fmla="*/ 81 w 141"/>
                  <a:gd name="T47" fmla="*/ 1 h 54"/>
                  <a:gd name="T48" fmla="*/ 4 w 141"/>
                  <a:gd name="T49" fmla="*/ 40 h 54"/>
                  <a:gd name="T50" fmla="*/ 1 w 141"/>
                  <a:gd name="T51" fmla="*/ 43 h 54"/>
                  <a:gd name="T52" fmla="*/ 1 w 141"/>
                  <a:gd name="T53" fmla="*/ 43 h 54"/>
                  <a:gd name="T54" fmla="*/ 1 w 141"/>
                  <a:gd name="T55" fmla="*/ 43 h 54"/>
                  <a:gd name="T56" fmla="*/ 1 w 141"/>
                  <a:gd name="T57" fmla="*/ 43 h 54"/>
                  <a:gd name="T58" fmla="*/ 1 w 141"/>
                  <a:gd name="T59" fmla="*/ 43 h 54"/>
                  <a:gd name="T60" fmla="*/ 1 w 141"/>
                  <a:gd name="T61" fmla="*/ 43 h 54"/>
                  <a:gd name="T62" fmla="*/ 2 w 141"/>
                  <a:gd name="T63" fmla="*/ 45 h 54"/>
                  <a:gd name="T64" fmla="*/ 38 w 141"/>
                  <a:gd name="T65" fmla="*/ 53 h 54"/>
                  <a:gd name="T66" fmla="*/ 106 w 141"/>
                  <a:gd name="T6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54">
                    <a:moveTo>
                      <a:pt x="141" y="9"/>
                    </a:moveTo>
                    <a:cubicBezTo>
                      <a:pt x="106" y="26"/>
                      <a:pt x="106" y="26"/>
                      <a:pt x="106" y="26"/>
                    </a:cubicBezTo>
                    <a:cubicBezTo>
                      <a:pt x="106" y="26"/>
                      <a:pt x="106" y="26"/>
                      <a:pt x="106" y="26"/>
                    </a:cubicBezTo>
                    <a:cubicBezTo>
                      <a:pt x="38" y="54"/>
                      <a:pt x="38" y="54"/>
                      <a:pt x="38" y="54"/>
                    </a:cubicBezTo>
                    <a:cubicBezTo>
                      <a:pt x="38" y="54"/>
                      <a:pt x="38" y="54"/>
                      <a:pt x="38" y="54"/>
                    </a:cubicBezTo>
                    <a:cubicBezTo>
                      <a:pt x="38" y="54"/>
                      <a:pt x="38" y="54"/>
                      <a:pt x="38" y="54"/>
                    </a:cubicBezTo>
                    <a:cubicBezTo>
                      <a:pt x="38" y="54"/>
                      <a:pt x="15" y="50"/>
                      <a:pt x="2" y="45"/>
                    </a:cubicBezTo>
                    <a:cubicBezTo>
                      <a:pt x="2" y="45"/>
                      <a:pt x="2" y="45"/>
                      <a:pt x="2" y="45"/>
                    </a:cubicBezTo>
                    <a:cubicBezTo>
                      <a:pt x="2" y="45"/>
                      <a:pt x="2" y="45"/>
                      <a:pt x="2" y="45"/>
                    </a:cubicBezTo>
                    <a:cubicBezTo>
                      <a:pt x="1" y="44"/>
                      <a:pt x="1" y="44"/>
                      <a:pt x="0" y="43"/>
                    </a:cubicBezTo>
                    <a:cubicBezTo>
                      <a:pt x="0" y="43"/>
                      <a:pt x="0" y="43"/>
                      <a:pt x="0" y="43"/>
                    </a:cubicBezTo>
                    <a:cubicBezTo>
                      <a:pt x="0" y="43"/>
                      <a:pt x="0" y="42"/>
                      <a:pt x="1" y="42"/>
                    </a:cubicBezTo>
                    <a:cubicBezTo>
                      <a:pt x="1" y="42"/>
                      <a:pt x="1" y="42"/>
                      <a:pt x="1" y="42"/>
                    </a:cubicBezTo>
                    <a:cubicBezTo>
                      <a:pt x="3" y="40"/>
                      <a:pt x="3" y="40"/>
                      <a:pt x="3" y="40"/>
                    </a:cubicBezTo>
                    <a:cubicBezTo>
                      <a:pt x="3" y="40"/>
                      <a:pt x="3" y="40"/>
                      <a:pt x="3" y="40"/>
                    </a:cubicBezTo>
                    <a:cubicBezTo>
                      <a:pt x="4" y="40"/>
                      <a:pt x="4" y="40"/>
                      <a:pt x="4" y="40"/>
                    </a:cubicBezTo>
                    <a:cubicBezTo>
                      <a:pt x="81" y="0"/>
                      <a:pt x="81" y="0"/>
                      <a:pt x="81" y="0"/>
                    </a:cubicBezTo>
                    <a:cubicBezTo>
                      <a:pt x="81" y="0"/>
                      <a:pt x="81" y="0"/>
                      <a:pt x="81" y="0"/>
                    </a:cubicBezTo>
                    <a:cubicBezTo>
                      <a:pt x="81" y="0"/>
                      <a:pt x="81" y="0"/>
                      <a:pt x="81" y="0"/>
                    </a:cubicBezTo>
                    <a:cubicBezTo>
                      <a:pt x="141" y="8"/>
                      <a:pt x="141" y="8"/>
                      <a:pt x="141" y="8"/>
                    </a:cubicBezTo>
                    <a:cubicBezTo>
                      <a:pt x="141" y="9"/>
                      <a:pt x="141" y="9"/>
                      <a:pt x="141" y="9"/>
                    </a:cubicBezTo>
                    <a:close/>
                    <a:moveTo>
                      <a:pt x="106" y="26"/>
                    </a:moveTo>
                    <a:cubicBezTo>
                      <a:pt x="140" y="8"/>
                      <a:pt x="140" y="8"/>
                      <a:pt x="140" y="8"/>
                    </a:cubicBezTo>
                    <a:cubicBezTo>
                      <a:pt x="81" y="1"/>
                      <a:pt x="81" y="1"/>
                      <a:pt x="81" y="1"/>
                    </a:cubicBezTo>
                    <a:cubicBezTo>
                      <a:pt x="4" y="40"/>
                      <a:pt x="4" y="40"/>
                      <a:pt x="4" y="40"/>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4"/>
                      <a:pt x="2" y="45"/>
                    </a:cubicBezTo>
                    <a:cubicBezTo>
                      <a:pt x="14" y="49"/>
                      <a:pt x="36" y="53"/>
                      <a:pt x="38" y="53"/>
                    </a:cubicBezTo>
                    <a:lnTo>
                      <a:pt x="10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25" name="Freeform 40"/>
              <p:cNvSpPr/>
              <p:nvPr/>
            </p:nvSpPr>
            <p:spPr bwMode="auto">
              <a:xfrm>
                <a:off x="3411538" y="2597150"/>
                <a:ext cx="190500" cy="106363"/>
              </a:xfrm>
              <a:custGeom>
                <a:avLst/>
                <a:gdLst>
                  <a:gd name="T0" fmla="*/ 12 w 90"/>
                  <a:gd name="T1" fmla="*/ 5 h 50"/>
                  <a:gd name="T2" fmla="*/ 5 w 90"/>
                  <a:gd name="T3" fmla="*/ 25 h 50"/>
                  <a:gd name="T4" fmla="*/ 2 w 90"/>
                  <a:gd name="T5" fmla="*/ 39 h 50"/>
                  <a:gd name="T6" fmla="*/ 9 w 90"/>
                  <a:gd name="T7" fmla="*/ 41 h 50"/>
                  <a:gd name="T8" fmla="*/ 19 w 90"/>
                  <a:gd name="T9" fmla="*/ 44 h 50"/>
                  <a:gd name="T10" fmla="*/ 39 w 90"/>
                  <a:gd name="T11" fmla="*/ 50 h 50"/>
                  <a:gd name="T12" fmla="*/ 53 w 90"/>
                  <a:gd name="T13" fmla="*/ 45 h 50"/>
                  <a:gd name="T14" fmla="*/ 54 w 90"/>
                  <a:gd name="T15" fmla="*/ 40 h 50"/>
                  <a:gd name="T16" fmla="*/ 62 w 90"/>
                  <a:gd name="T17" fmla="*/ 35 h 50"/>
                  <a:gd name="T18" fmla="*/ 60 w 90"/>
                  <a:gd name="T19" fmla="*/ 29 h 50"/>
                  <a:gd name="T20" fmla="*/ 66 w 90"/>
                  <a:gd name="T21" fmla="*/ 24 h 50"/>
                  <a:gd name="T22" fmla="*/ 65 w 90"/>
                  <a:gd name="T23" fmla="*/ 17 h 50"/>
                  <a:gd name="T24" fmla="*/ 81 w 90"/>
                  <a:gd name="T25" fmla="*/ 14 h 50"/>
                  <a:gd name="T26" fmla="*/ 89 w 90"/>
                  <a:gd name="T27" fmla="*/ 9 h 50"/>
                  <a:gd name="T28" fmla="*/ 83 w 90"/>
                  <a:gd name="T29" fmla="*/ 6 h 50"/>
                  <a:gd name="T30" fmla="*/ 78 w 90"/>
                  <a:gd name="T31" fmla="*/ 6 h 50"/>
                  <a:gd name="T32" fmla="*/ 62 w 90"/>
                  <a:gd name="T33" fmla="*/ 6 h 50"/>
                  <a:gd name="T34" fmla="*/ 56 w 90"/>
                  <a:gd name="T35" fmla="*/ 5 h 50"/>
                  <a:gd name="T36" fmla="*/ 63 w 90"/>
                  <a:gd name="T37" fmla="*/ 1 h 50"/>
                  <a:gd name="T38" fmla="*/ 43 w 90"/>
                  <a:gd name="T39" fmla="*/ 1 h 50"/>
                  <a:gd name="T40" fmla="*/ 27 w 90"/>
                  <a:gd name="T41" fmla="*/ 1 h 50"/>
                  <a:gd name="T42" fmla="*/ 12 w 90"/>
                  <a:gd name="T43"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0">
                    <a:moveTo>
                      <a:pt x="12" y="5"/>
                    </a:moveTo>
                    <a:cubicBezTo>
                      <a:pt x="5" y="25"/>
                      <a:pt x="5" y="25"/>
                      <a:pt x="5" y="25"/>
                    </a:cubicBezTo>
                    <a:cubicBezTo>
                      <a:pt x="5" y="25"/>
                      <a:pt x="0" y="36"/>
                      <a:pt x="2" y="39"/>
                    </a:cubicBezTo>
                    <a:cubicBezTo>
                      <a:pt x="4" y="41"/>
                      <a:pt x="9" y="41"/>
                      <a:pt x="9" y="41"/>
                    </a:cubicBezTo>
                    <a:cubicBezTo>
                      <a:pt x="9" y="41"/>
                      <a:pt x="16" y="43"/>
                      <a:pt x="19" y="44"/>
                    </a:cubicBezTo>
                    <a:cubicBezTo>
                      <a:pt x="21" y="46"/>
                      <a:pt x="35" y="50"/>
                      <a:pt x="39" y="50"/>
                    </a:cubicBezTo>
                    <a:cubicBezTo>
                      <a:pt x="43" y="49"/>
                      <a:pt x="52" y="47"/>
                      <a:pt x="53" y="45"/>
                    </a:cubicBezTo>
                    <a:cubicBezTo>
                      <a:pt x="54" y="44"/>
                      <a:pt x="54" y="40"/>
                      <a:pt x="54" y="40"/>
                    </a:cubicBezTo>
                    <a:cubicBezTo>
                      <a:pt x="54" y="40"/>
                      <a:pt x="61" y="38"/>
                      <a:pt x="62" y="35"/>
                    </a:cubicBezTo>
                    <a:cubicBezTo>
                      <a:pt x="63" y="32"/>
                      <a:pt x="60" y="29"/>
                      <a:pt x="60" y="29"/>
                    </a:cubicBezTo>
                    <a:cubicBezTo>
                      <a:pt x="60" y="29"/>
                      <a:pt x="66" y="28"/>
                      <a:pt x="66" y="24"/>
                    </a:cubicBezTo>
                    <a:cubicBezTo>
                      <a:pt x="66" y="21"/>
                      <a:pt x="65" y="17"/>
                      <a:pt x="65" y="17"/>
                    </a:cubicBezTo>
                    <a:cubicBezTo>
                      <a:pt x="65" y="17"/>
                      <a:pt x="77" y="15"/>
                      <a:pt x="81" y="14"/>
                    </a:cubicBezTo>
                    <a:cubicBezTo>
                      <a:pt x="86" y="13"/>
                      <a:pt x="90" y="13"/>
                      <a:pt x="89" y="9"/>
                    </a:cubicBezTo>
                    <a:cubicBezTo>
                      <a:pt x="88" y="6"/>
                      <a:pt x="87" y="5"/>
                      <a:pt x="83" y="6"/>
                    </a:cubicBezTo>
                    <a:cubicBezTo>
                      <a:pt x="78" y="6"/>
                      <a:pt x="78" y="6"/>
                      <a:pt x="78" y="6"/>
                    </a:cubicBezTo>
                    <a:cubicBezTo>
                      <a:pt x="62" y="6"/>
                      <a:pt x="62" y="6"/>
                      <a:pt x="62" y="6"/>
                    </a:cubicBezTo>
                    <a:cubicBezTo>
                      <a:pt x="56" y="5"/>
                      <a:pt x="56" y="5"/>
                      <a:pt x="56" y="5"/>
                    </a:cubicBezTo>
                    <a:cubicBezTo>
                      <a:pt x="63" y="1"/>
                      <a:pt x="63" y="1"/>
                      <a:pt x="63" y="1"/>
                    </a:cubicBezTo>
                    <a:cubicBezTo>
                      <a:pt x="63" y="1"/>
                      <a:pt x="47" y="1"/>
                      <a:pt x="43" y="1"/>
                    </a:cubicBezTo>
                    <a:cubicBezTo>
                      <a:pt x="38" y="0"/>
                      <a:pt x="33" y="0"/>
                      <a:pt x="27" y="1"/>
                    </a:cubicBezTo>
                    <a:cubicBezTo>
                      <a:pt x="22" y="3"/>
                      <a:pt x="19" y="2"/>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grpSp>
        <p:sp>
          <p:nvSpPr>
            <p:cNvPr id="13" name="TextBox 58"/>
            <p:cNvSpPr txBox="1"/>
            <p:nvPr/>
          </p:nvSpPr>
          <p:spPr>
            <a:xfrm>
              <a:off x="2973921" y="2005633"/>
              <a:ext cx="1236492" cy="400110"/>
            </a:xfrm>
            <a:prstGeom prst="rect">
              <a:avLst/>
            </a:prstGeom>
            <a:noFill/>
          </p:spPr>
          <p:txBody>
            <a:bodyPr wrap="none" rtlCol="0">
              <a:spAutoFit/>
            </a:bodyPr>
            <a:lstStyle/>
            <a:p>
              <a:pPr algn="ctr"/>
              <a:r>
                <a:rPr lang="en-US" sz="2000" dirty="0" smtClean="0">
                  <a:solidFill>
                    <a:schemeClr val="bg1"/>
                  </a:solidFill>
                  <a:latin typeface="+mj-lt"/>
                  <a:cs typeface="Segoe UI" panose="020B0502040204020203" pitchFamily="34" charset="0"/>
                </a:rPr>
                <a:t>Weakness</a:t>
              </a:r>
              <a:endParaRPr lang="en-US" sz="2000" dirty="0">
                <a:solidFill>
                  <a:schemeClr val="bg1"/>
                </a:solidFill>
                <a:latin typeface="+mj-lt"/>
                <a:cs typeface="Segoe UI" panose="020B0502040204020203" pitchFamily="34" charset="0"/>
              </a:endParaRPr>
            </a:p>
          </p:txBody>
        </p:sp>
        <p:sp>
          <p:nvSpPr>
            <p:cNvPr id="14" name="TextBox 64"/>
            <p:cNvSpPr txBox="1"/>
            <p:nvPr/>
          </p:nvSpPr>
          <p:spPr>
            <a:xfrm>
              <a:off x="2854414"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endParaRPr lang="en-US" sz="1600" dirty="0" smtClean="0">
                <a:solidFill>
                  <a:schemeClr val="bg1"/>
                </a:solidFill>
              </a:endParaRPr>
            </a:p>
          </p:txBody>
        </p:sp>
      </p:grpSp>
      <p:grpSp>
        <p:nvGrpSpPr>
          <p:cNvPr id="26" name="组合 25"/>
          <p:cNvGrpSpPr/>
          <p:nvPr/>
        </p:nvGrpSpPr>
        <p:grpSpPr>
          <a:xfrm>
            <a:off x="6450603" y="1798044"/>
            <a:ext cx="2082986" cy="3590108"/>
            <a:chOff x="5030285" y="2005633"/>
            <a:chExt cx="2082986" cy="3590108"/>
          </a:xfrm>
        </p:grpSpPr>
        <p:grpSp>
          <p:nvGrpSpPr>
            <p:cNvPr id="27" name="Group 1045"/>
            <p:cNvGrpSpPr>
              <a:grpSpLocks noChangeAspect="1"/>
            </p:cNvGrpSpPr>
            <p:nvPr/>
          </p:nvGrpSpPr>
          <p:grpSpPr>
            <a:xfrm>
              <a:off x="5156513" y="2696403"/>
              <a:ext cx="1580453" cy="2468880"/>
              <a:chOff x="5305107" y="1851848"/>
              <a:chExt cx="1220788" cy="1907035"/>
            </a:xfrm>
            <a:solidFill>
              <a:schemeClr val="bg1"/>
            </a:solidFill>
          </p:grpSpPr>
          <p:sp>
            <p:nvSpPr>
              <p:cNvPr id="30" name="Freeform 41"/>
              <p:cNvSpPr>
                <a:spLocks noChangeAspect="1" noEditPoints="1"/>
              </p:cNvSpPr>
              <p:nvPr/>
            </p:nvSpPr>
            <p:spPr bwMode="auto">
              <a:xfrm>
                <a:off x="5766056" y="1851848"/>
                <a:ext cx="85846" cy="128016"/>
              </a:xfrm>
              <a:custGeom>
                <a:avLst/>
                <a:gdLst>
                  <a:gd name="T0" fmla="*/ 11 w 43"/>
                  <a:gd name="T1" fmla="*/ 49 h 64"/>
                  <a:gd name="T2" fmla="*/ 11 w 43"/>
                  <a:gd name="T3" fmla="*/ 53 h 64"/>
                  <a:gd name="T4" fmla="*/ 13 w 43"/>
                  <a:gd name="T5" fmla="*/ 58 h 64"/>
                  <a:gd name="T6" fmla="*/ 17 w 43"/>
                  <a:gd name="T7" fmla="*/ 61 h 64"/>
                  <a:gd name="T8" fmla="*/ 26 w 43"/>
                  <a:gd name="T9" fmla="*/ 61 h 64"/>
                  <a:gd name="T10" fmla="*/ 30 w 43"/>
                  <a:gd name="T11" fmla="*/ 58 h 64"/>
                  <a:gd name="T12" fmla="*/ 32 w 43"/>
                  <a:gd name="T13" fmla="*/ 53 h 64"/>
                  <a:gd name="T14" fmla="*/ 32 w 43"/>
                  <a:gd name="T15" fmla="*/ 50 h 64"/>
                  <a:gd name="T16" fmla="*/ 20 w 43"/>
                  <a:gd name="T17" fmla="*/ 50 h 64"/>
                  <a:gd name="T18" fmla="*/ 17 w 43"/>
                  <a:gd name="T19" fmla="*/ 48 h 64"/>
                  <a:gd name="T20" fmla="*/ 20 w 43"/>
                  <a:gd name="T21" fmla="*/ 45 h 64"/>
                  <a:gd name="T22" fmla="*/ 32 w 43"/>
                  <a:gd name="T23" fmla="*/ 45 h 64"/>
                  <a:gd name="T24" fmla="*/ 43 w 43"/>
                  <a:gd name="T25" fmla="*/ 21 h 64"/>
                  <a:gd name="T26" fmla="*/ 21 w 43"/>
                  <a:gd name="T27" fmla="*/ 0 h 64"/>
                  <a:gd name="T28" fmla="*/ 0 w 43"/>
                  <a:gd name="T29" fmla="*/ 21 h 64"/>
                  <a:gd name="T30" fmla="*/ 11 w 43"/>
                  <a:gd name="T31" fmla="*/ 49 h 64"/>
                  <a:gd name="T32" fmla="*/ 25 w 43"/>
                  <a:gd name="T33" fmla="*/ 12 h 64"/>
                  <a:gd name="T34" fmla="*/ 23 w 43"/>
                  <a:gd name="T35" fmla="*/ 9 h 64"/>
                  <a:gd name="T36" fmla="*/ 25 w 43"/>
                  <a:gd name="T37" fmla="*/ 7 h 64"/>
                  <a:gd name="T38" fmla="*/ 32 w 43"/>
                  <a:gd name="T39" fmla="*/ 10 h 64"/>
                  <a:gd name="T40" fmla="*/ 36 w 43"/>
                  <a:gd name="T41" fmla="*/ 17 h 64"/>
                  <a:gd name="T42" fmla="*/ 33 w 43"/>
                  <a:gd name="T43" fmla="*/ 20 h 64"/>
                  <a:gd name="T44" fmla="*/ 31 w 43"/>
                  <a:gd name="T45" fmla="*/ 18 h 64"/>
                  <a:gd name="T46" fmla="*/ 25 w 43"/>
                  <a:gd name="T4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64">
                    <a:moveTo>
                      <a:pt x="11" y="49"/>
                    </a:moveTo>
                    <a:cubicBezTo>
                      <a:pt x="11" y="53"/>
                      <a:pt x="11" y="53"/>
                      <a:pt x="11" y="53"/>
                    </a:cubicBezTo>
                    <a:cubicBezTo>
                      <a:pt x="11" y="55"/>
                      <a:pt x="12" y="56"/>
                      <a:pt x="13" y="58"/>
                    </a:cubicBezTo>
                    <a:cubicBezTo>
                      <a:pt x="17" y="61"/>
                      <a:pt x="17" y="61"/>
                      <a:pt x="17" y="61"/>
                    </a:cubicBezTo>
                    <a:cubicBezTo>
                      <a:pt x="19" y="64"/>
                      <a:pt x="24" y="64"/>
                      <a:pt x="26" y="61"/>
                    </a:cubicBezTo>
                    <a:cubicBezTo>
                      <a:pt x="30" y="58"/>
                      <a:pt x="30" y="58"/>
                      <a:pt x="30" y="58"/>
                    </a:cubicBezTo>
                    <a:cubicBezTo>
                      <a:pt x="31" y="56"/>
                      <a:pt x="32" y="55"/>
                      <a:pt x="32" y="53"/>
                    </a:cubicBezTo>
                    <a:cubicBezTo>
                      <a:pt x="32" y="50"/>
                      <a:pt x="32" y="50"/>
                      <a:pt x="32" y="50"/>
                    </a:cubicBezTo>
                    <a:cubicBezTo>
                      <a:pt x="20" y="50"/>
                      <a:pt x="20" y="50"/>
                      <a:pt x="20" y="50"/>
                    </a:cubicBezTo>
                    <a:cubicBezTo>
                      <a:pt x="19" y="50"/>
                      <a:pt x="17" y="49"/>
                      <a:pt x="17" y="48"/>
                    </a:cubicBezTo>
                    <a:cubicBezTo>
                      <a:pt x="17" y="46"/>
                      <a:pt x="19" y="45"/>
                      <a:pt x="20" y="45"/>
                    </a:cubicBezTo>
                    <a:cubicBezTo>
                      <a:pt x="32" y="45"/>
                      <a:pt x="32" y="45"/>
                      <a:pt x="32" y="45"/>
                    </a:cubicBezTo>
                    <a:cubicBezTo>
                      <a:pt x="34" y="35"/>
                      <a:pt x="43" y="30"/>
                      <a:pt x="43" y="21"/>
                    </a:cubicBezTo>
                    <a:cubicBezTo>
                      <a:pt x="43" y="9"/>
                      <a:pt x="33" y="0"/>
                      <a:pt x="21" y="0"/>
                    </a:cubicBezTo>
                    <a:cubicBezTo>
                      <a:pt x="10" y="0"/>
                      <a:pt x="0" y="9"/>
                      <a:pt x="0" y="21"/>
                    </a:cubicBezTo>
                    <a:cubicBezTo>
                      <a:pt x="0" y="32"/>
                      <a:pt x="11" y="36"/>
                      <a:pt x="11" y="49"/>
                    </a:cubicBezTo>
                    <a:close/>
                    <a:moveTo>
                      <a:pt x="25" y="12"/>
                    </a:moveTo>
                    <a:cubicBezTo>
                      <a:pt x="24" y="12"/>
                      <a:pt x="23" y="11"/>
                      <a:pt x="23" y="9"/>
                    </a:cubicBezTo>
                    <a:cubicBezTo>
                      <a:pt x="23" y="8"/>
                      <a:pt x="24" y="7"/>
                      <a:pt x="25" y="7"/>
                    </a:cubicBezTo>
                    <a:cubicBezTo>
                      <a:pt x="27" y="7"/>
                      <a:pt x="30" y="8"/>
                      <a:pt x="32" y="10"/>
                    </a:cubicBezTo>
                    <a:cubicBezTo>
                      <a:pt x="34" y="12"/>
                      <a:pt x="36" y="15"/>
                      <a:pt x="36" y="17"/>
                    </a:cubicBezTo>
                    <a:cubicBezTo>
                      <a:pt x="36" y="19"/>
                      <a:pt x="35" y="20"/>
                      <a:pt x="33" y="20"/>
                    </a:cubicBezTo>
                    <a:cubicBezTo>
                      <a:pt x="32" y="20"/>
                      <a:pt x="31" y="19"/>
                      <a:pt x="31" y="18"/>
                    </a:cubicBezTo>
                    <a:cubicBezTo>
                      <a:pt x="30" y="15"/>
                      <a:pt x="28" y="13"/>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sp>
            <p:nvSpPr>
              <p:cNvPr id="31" name="Freeform 42"/>
              <p:cNvSpPr>
                <a:spLocks noEditPoints="1"/>
              </p:cNvSpPr>
              <p:nvPr/>
            </p:nvSpPr>
            <p:spPr bwMode="auto">
              <a:xfrm>
                <a:off x="5305107" y="1987233"/>
                <a:ext cx="1220788" cy="1771650"/>
              </a:xfrm>
              <a:custGeom>
                <a:avLst/>
                <a:gdLst>
                  <a:gd name="T0" fmla="*/ 555 w 575"/>
                  <a:gd name="T1" fmla="*/ 175 h 837"/>
                  <a:gd name="T2" fmla="*/ 527 w 575"/>
                  <a:gd name="T3" fmla="*/ 182 h 837"/>
                  <a:gd name="T4" fmla="*/ 501 w 575"/>
                  <a:gd name="T5" fmla="*/ 181 h 837"/>
                  <a:gd name="T6" fmla="*/ 449 w 575"/>
                  <a:gd name="T7" fmla="*/ 222 h 837"/>
                  <a:gd name="T8" fmla="*/ 420 w 575"/>
                  <a:gd name="T9" fmla="*/ 142 h 837"/>
                  <a:gd name="T10" fmla="*/ 348 w 575"/>
                  <a:gd name="T11" fmla="*/ 103 h 837"/>
                  <a:gd name="T12" fmla="*/ 316 w 575"/>
                  <a:gd name="T13" fmla="*/ 82 h 837"/>
                  <a:gd name="T14" fmla="*/ 323 w 575"/>
                  <a:gd name="T15" fmla="*/ 36 h 837"/>
                  <a:gd name="T16" fmla="*/ 297 w 575"/>
                  <a:gd name="T17" fmla="*/ 7 h 837"/>
                  <a:gd name="T18" fmla="*/ 278 w 575"/>
                  <a:gd name="T19" fmla="*/ 3 h 837"/>
                  <a:gd name="T20" fmla="*/ 274 w 575"/>
                  <a:gd name="T21" fmla="*/ 4 h 837"/>
                  <a:gd name="T22" fmla="*/ 266 w 575"/>
                  <a:gd name="T23" fmla="*/ 6 h 837"/>
                  <a:gd name="T24" fmla="*/ 257 w 575"/>
                  <a:gd name="T25" fmla="*/ 11 h 837"/>
                  <a:gd name="T26" fmla="*/ 252 w 575"/>
                  <a:gd name="T27" fmla="*/ 16 h 837"/>
                  <a:gd name="T28" fmla="*/ 242 w 575"/>
                  <a:gd name="T29" fmla="*/ 24 h 837"/>
                  <a:gd name="T30" fmla="*/ 230 w 575"/>
                  <a:gd name="T31" fmla="*/ 42 h 837"/>
                  <a:gd name="T32" fmla="*/ 234 w 575"/>
                  <a:gd name="T33" fmla="*/ 61 h 837"/>
                  <a:gd name="T34" fmla="*/ 233 w 575"/>
                  <a:gd name="T35" fmla="*/ 64 h 837"/>
                  <a:gd name="T36" fmla="*/ 240 w 575"/>
                  <a:gd name="T37" fmla="*/ 93 h 837"/>
                  <a:gd name="T38" fmla="*/ 194 w 575"/>
                  <a:gd name="T39" fmla="*/ 133 h 837"/>
                  <a:gd name="T40" fmla="*/ 174 w 575"/>
                  <a:gd name="T41" fmla="*/ 237 h 837"/>
                  <a:gd name="T42" fmla="*/ 144 w 575"/>
                  <a:gd name="T43" fmla="*/ 238 h 837"/>
                  <a:gd name="T44" fmla="*/ 85 w 575"/>
                  <a:gd name="T45" fmla="*/ 218 h 837"/>
                  <a:gd name="T46" fmla="*/ 59 w 575"/>
                  <a:gd name="T47" fmla="*/ 184 h 837"/>
                  <a:gd name="T48" fmla="*/ 10 w 575"/>
                  <a:gd name="T49" fmla="*/ 198 h 837"/>
                  <a:gd name="T50" fmla="*/ 28 w 575"/>
                  <a:gd name="T51" fmla="*/ 215 h 837"/>
                  <a:gd name="T52" fmla="*/ 15 w 575"/>
                  <a:gd name="T53" fmla="*/ 220 h 837"/>
                  <a:gd name="T54" fmla="*/ 27 w 575"/>
                  <a:gd name="T55" fmla="*/ 232 h 837"/>
                  <a:gd name="T56" fmla="*/ 91 w 575"/>
                  <a:gd name="T57" fmla="*/ 276 h 837"/>
                  <a:gd name="T58" fmla="*/ 204 w 575"/>
                  <a:gd name="T59" fmla="*/ 281 h 837"/>
                  <a:gd name="T60" fmla="*/ 209 w 575"/>
                  <a:gd name="T61" fmla="*/ 353 h 837"/>
                  <a:gd name="T62" fmla="*/ 214 w 575"/>
                  <a:gd name="T63" fmla="*/ 440 h 837"/>
                  <a:gd name="T64" fmla="*/ 222 w 575"/>
                  <a:gd name="T65" fmla="*/ 728 h 837"/>
                  <a:gd name="T66" fmla="*/ 206 w 575"/>
                  <a:gd name="T67" fmla="*/ 781 h 837"/>
                  <a:gd name="T68" fmla="*/ 206 w 575"/>
                  <a:gd name="T69" fmla="*/ 785 h 837"/>
                  <a:gd name="T70" fmla="*/ 187 w 575"/>
                  <a:gd name="T71" fmla="*/ 798 h 837"/>
                  <a:gd name="T72" fmla="*/ 226 w 575"/>
                  <a:gd name="T73" fmla="*/ 820 h 837"/>
                  <a:gd name="T74" fmla="*/ 265 w 575"/>
                  <a:gd name="T75" fmla="*/ 774 h 837"/>
                  <a:gd name="T76" fmla="*/ 289 w 575"/>
                  <a:gd name="T77" fmla="*/ 582 h 837"/>
                  <a:gd name="T78" fmla="*/ 313 w 575"/>
                  <a:gd name="T79" fmla="*/ 581 h 837"/>
                  <a:gd name="T80" fmla="*/ 352 w 575"/>
                  <a:gd name="T81" fmla="*/ 797 h 837"/>
                  <a:gd name="T82" fmla="*/ 342 w 575"/>
                  <a:gd name="T83" fmla="*/ 829 h 837"/>
                  <a:gd name="T84" fmla="*/ 394 w 575"/>
                  <a:gd name="T85" fmla="*/ 804 h 837"/>
                  <a:gd name="T86" fmla="*/ 392 w 575"/>
                  <a:gd name="T87" fmla="*/ 751 h 837"/>
                  <a:gd name="T88" fmla="*/ 380 w 575"/>
                  <a:gd name="T89" fmla="*/ 562 h 837"/>
                  <a:gd name="T90" fmla="*/ 378 w 575"/>
                  <a:gd name="T91" fmla="*/ 418 h 837"/>
                  <a:gd name="T92" fmla="*/ 384 w 575"/>
                  <a:gd name="T93" fmla="*/ 253 h 837"/>
                  <a:gd name="T94" fmla="*/ 473 w 575"/>
                  <a:gd name="T95" fmla="*/ 266 h 837"/>
                  <a:gd name="T96" fmla="*/ 519 w 575"/>
                  <a:gd name="T97" fmla="*/ 226 h 837"/>
                  <a:gd name="T98" fmla="*/ 565 w 575"/>
                  <a:gd name="T99" fmla="*/ 189 h 837"/>
                  <a:gd name="T100" fmla="*/ 227 w 575"/>
                  <a:gd name="T101" fmla="*/ 48 h 837"/>
                  <a:gd name="T102" fmla="*/ 232 w 575"/>
                  <a:gd name="T103" fmla="*/ 40 h 837"/>
                  <a:gd name="T104" fmla="*/ 241 w 575"/>
                  <a:gd name="T105" fmla="*/ 30 h 837"/>
                  <a:gd name="T106" fmla="*/ 249 w 575"/>
                  <a:gd name="T107" fmla="*/ 19 h 837"/>
                  <a:gd name="T108" fmla="*/ 257 w 575"/>
                  <a:gd name="T109" fmla="*/ 13 h 837"/>
                  <a:gd name="T110" fmla="*/ 254 w 575"/>
                  <a:gd name="T111" fmla="*/ 11 h 837"/>
                  <a:gd name="T112" fmla="*/ 260 w 575"/>
                  <a:gd name="T113" fmla="*/ 11 h 837"/>
                  <a:gd name="T114" fmla="*/ 261 w 575"/>
                  <a:gd name="T115" fmla="*/ 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5" h="837">
                    <a:moveTo>
                      <a:pt x="573" y="174"/>
                    </a:moveTo>
                    <a:cubicBezTo>
                      <a:pt x="572" y="173"/>
                      <a:pt x="569" y="174"/>
                      <a:pt x="567" y="174"/>
                    </a:cubicBezTo>
                    <a:cubicBezTo>
                      <a:pt x="565" y="175"/>
                      <a:pt x="558" y="179"/>
                      <a:pt x="554" y="180"/>
                    </a:cubicBezTo>
                    <a:cubicBezTo>
                      <a:pt x="551" y="182"/>
                      <a:pt x="551" y="183"/>
                      <a:pt x="549" y="183"/>
                    </a:cubicBezTo>
                    <a:cubicBezTo>
                      <a:pt x="547" y="183"/>
                      <a:pt x="543" y="186"/>
                      <a:pt x="542" y="186"/>
                    </a:cubicBezTo>
                    <a:cubicBezTo>
                      <a:pt x="541" y="186"/>
                      <a:pt x="541" y="186"/>
                      <a:pt x="541" y="185"/>
                    </a:cubicBezTo>
                    <a:cubicBezTo>
                      <a:pt x="541" y="185"/>
                      <a:pt x="548" y="181"/>
                      <a:pt x="549" y="180"/>
                    </a:cubicBezTo>
                    <a:cubicBezTo>
                      <a:pt x="551" y="179"/>
                      <a:pt x="551" y="178"/>
                      <a:pt x="555" y="175"/>
                    </a:cubicBezTo>
                    <a:cubicBezTo>
                      <a:pt x="558" y="171"/>
                      <a:pt x="566" y="165"/>
                      <a:pt x="567" y="164"/>
                    </a:cubicBezTo>
                    <a:cubicBezTo>
                      <a:pt x="569" y="163"/>
                      <a:pt x="567" y="162"/>
                      <a:pt x="565" y="162"/>
                    </a:cubicBezTo>
                    <a:cubicBezTo>
                      <a:pt x="564" y="161"/>
                      <a:pt x="560" y="163"/>
                      <a:pt x="558" y="164"/>
                    </a:cubicBezTo>
                    <a:cubicBezTo>
                      <a:pt x="557" y="165"/>
                      <a:pt x="554" y="166"/>
                      <a:pt x="551" y="169"/>
                    </a:cubicBezTo>
                    <a:cubicBezTo>
                      <a:pt x="548" y="171"/>
                      <a:pt x="545" y="173"/>
                      <a:pt x="543" y="173"/>
                    </a:cubicBezTo>
                    <a:cubicBezTo>
                      <a:pt x="542" y="174"/>
                      <a:pt x="539" y="176"/>
                      <a:pt x="537" y="178"/>
                    </a:cubicBezTo>
                    <a:cubicBezTo>
                      <a:pt x="536" y="180"/>
                      <a:pt x="532" y="180"/>
                      <a:pt x="531" y="180"/>
                    </a:cubicBezTo>
                    <a:cubicBezTo>
                      <a:pt x="530" y="181"/>
                      <a:pt x="528" y="182"/>
                      <a:pt x="527" y="182"/>
                    </a:cubicBezTo>
                    <a:cubicBezTo>
                      <a:pt x="526" y="183"/>
                      <a:pt x="520" y="181"/>
                      <a:pt x="518" y="180"/>
                    </a:cubicBezTo>
                    <a:cubicBezTo>
                      <a:pt x="516" y="180"/>
                      <a:pt x="515" y="177"/>
                      <a:pt x="515" y="176"/>
                    </a:cubicBezTo>
                    <a:cubicBezTo>
                      <a:pt x="516" y="174"/>
                      <a:pt x="521" y="165"/>
                      <a:pt x="522" y="162"/>
                    </a:cubicBezTo>
                    <a:cubicBezTo>
                      <a:pt x="522" y="159"/>
                      <a:pt x="523" y="157"/>
                      <a:pt x="522" y="154"/>
                    </a:cubicBezTo>
                    <a:cubicBezTo>
                      <a:pt x="521" y="152"/>
                      <a:pt x="520" y="153"/>
                      <a:pt x="518" y="152"/>
                    </a:cubicBezTo>
                    <a:cubicBezTo>
                      <a:pt x="517" y="152"/>
                      <a:pt x="516" y="154"/>
                      <a:pt x="514" y="157"/>
                    </a:cubicBezTo>
                    <a:cubicBezTo>
                      <a:pt x="513" y="159"/>
                      <a:pt x="509" y="168"/>
                      <a:pt x="507" y="172"/>
                    </a:cubicBezTo>
                    <a:cubicBezTo>
                      <a:pt x="505" y="176"/>
                      <a:pt x="502" y="180"/>
                      <a:pt x="501" y="181"/>
                    </a:cubicBezTo>
                    <a:cubicBezTo>
                      <a:pt x="500" y="182"/>
                      <a:pt x="498" y="184"/>
                      <a:pt x="497" y="186"/>
                    </a:cubicBezTo>
                    <a:cubicBezTo>
                      <a:pt x="496" y="187"/>
                      <a:pt x="496" y="187"/>
                      <a:pt x="494" y="187"/>
                    </a:cubicBezTo>
                    <a:cubicBezTo>
                      <a:pt x="493" y="187"/>
                      <a:pt x="490" y="189"/>
                      <a:pt x="484" y="194"/>
                    </a:cubicBezTo>
                    <a:cubicBezTo>
                      <a:pt x="479" y="198"/>
                      <a:pt x="476" y="201"/>
                      <a:pt x="474" y="203"/>
                    </a:cubicBezTo>
                    <a:cubicBezTo>
                      <a:pt x="473" y="205"/>
                      <a:pt x="472" y="205"/>
                      <a:pt x="470" y="206"/>
                    </a:cubicBezTo>
                    <a:cubicBezTo>
                      <a:pt x="468" y="207"/>
                      <a:pt x="465" y="209"/>
                      <a:pt x="459" y="213"/>
                    </a:cubicBezTo>
                    <a:cubicBezTo>
                      <a:pt x="454" y="218"/>
                      <a:pt x="453" y="218"/>
                      <a:pt x="452" y="218"/>
                    </a:cubicBezTo>
                    <a:cubicBezTo>
                      <a:pt x="451" y="218"/>
                      <a:pt x="450" y="220"/>
                      <a:pt x="449" y="222"/>
                    </a:cubicBezTo>
                    <a:cubicBezTo>
                      <a:pt x="447" y="224"/>
                      <a:pt x="446" y="224"/>
                      <a:pt x="444" y="225"/>
                    </a:cubicBezTo>
                    <a:cubicBezTo>
                      <a:pt x="442" y="225"/>
                      <a:pt x="442" y="224"/>
                      <a:pt x="441" y="223"/>
                    </a:cubicBezTo>
                    <a:cubicBezTo>
                      <a:pt x="440" y="223"/>
                      <a:pt x="439" y="224"/>
                      <a:pt x="438" y="225"/>
                    </a:cubicBezTo>
                    <a:cubicBezTo>
                      <a:pt x="436" y="225"/>
                      <a:pt x="435" y="225"/>
                      <a:pt x="435" y="225"/>
                    </a:cubicBezTo>
                    <a:cubicBezTo>
                      <a:pt x="435" y="225"/>
                      <a:pt x="433" y="215"/>
                      <a:pt x="432" y="208"/>
                    </a:cubicBezTo>
                    <a:cubicBezTo>
                      <a:pt x="430" y="201"/>
                      <a:pt x="428" y="192"/>
                      <a:pt x="426" y="184"/>
                    </a:cubicBezTo>
                    <a:cubicBezTo>
                      <a:pt x="423" y="176"/>
                      <a:pt x="424" y="177"/>
                      <a:pt x="424" y="166"/>
                    </a:cubicBezTo>
                    <a:cubicBezTo>
                      <a:pt x="424" y="155"/>
                      <a:pt x="422" y="151"/>
                      <a:pt x="420" y="142"/>
                    </a:cubicBezTo>
                    <a:cubicBezTo>
                      <a:pt x="417" y="133"/>
                      <a:pt x="417" y="133"/>
                      <a:pt x="416" y="131"/>
                    </a:cubicBezTo>
                    <a:cubicBezTo>
                      <a:pt x="415" y="130"/>
                      <a:pt x="414" y="129"/>
                      <a:pt x="414" y="129"/>
                    </a:cubicBezTo>
                    <a:cubicBezTo>
                      <a:pt x="413" y="129"/>
                      <a:pt x="413" y="129"/>
                      <a:pt x="412" y="128"/>
                    </a:cubicBezTo>
                    <a:cubicBezTo>
                      <a:pt x="412" y="128"/>
                      <a:pt x="404" y="124"/>
                      <a:pt x="398" y="120"/>
                    </a:cubicBezTo>
                    <a:cubicBezTo>
                      <a:pt x="392" y="116"/>
                      <a:pt x="388" y="116"/>
                      <a:pt x="382" y="114"/>
                    </a:cubicBezTo>
                    <a:cubicBezTo>
                      <a:pt x="377" y="112"/>
                      <a:pt x="371" y="110"/>
                      <a:pt x="365" y="109"/>
                    </a:cubicBezTo>
                    <a:cubicBezTo>
                      <a:pt x="359" y="107"/>
                      <a:pt x="353" y="107"/>
                      <a:pt x="353" y="106"/>
                    </a:cubicBezTo>
                    <a:cubicBezTo>
                      <a:pt x="352" y="105"/>
                      <a:pt x="350" y="104"/>
                      <a:pt x="348" y="103"/>
                    </a:cubicBezTo>
                    <a:cubicBezTo>
                      <a:pt x="346" y="102"/>
                      <a:pt x="347" y="102"/>
                      <a:pt x="345" y="101"/>
                    </a:cubicBezTo>
                    <a:cubicBezTo>
                      <a:pt x="343" y="100"/>
                      <a:pt x="343" y="99"/>
                      <a:pt x="341" y="99"/>
                    </a:cubicBezTo>
                    <a:cubicBezTo>
                      <a:pt x="340" y="99"/>
                      <a:pt x="339" y="98"/>
                      <a:pt x="337" y="96"/>
                    </a:cubicBezTo>
                    <a:cubicBezTo>
                      <a:pt x="336" y="94"/>
                      <a:pt x="334" y="93"/>
                      <a:pt x="333" y="92"/>
                    </a:cubicBezTo>
                    <a:cubicBezTo>
                      <a:pt x="332" y="91"/>
                      <a:pt x="329" y="91"/>
                      <a:pt x="326" y="91"/>
                    </a:cubicBezTo>
                    <a:cubicBezTo>
                      <a:pt x="323" y="91"/>
                      <a:pt x="322" y="91"/>
                      <a:pt x="322" y="91"/>
                    </a:cubicBezTo>
                    <a:cubicBezTo>
                      <a:pt x="322" y="91"/>
                      <a:pt x="321" y="88"/>
                      <a:pt x="320" y="86"/>
                    </a:cubicBezTo>
                    <a:cubicBezTo>
                      <a:pt x="318" y="83"/>
                      <a:pt x="316" y="82"/>
                      <a:pt x="316" y="82"/>
                    </a:cubicBezTo>
                    <a:cubicBezTo>
                      <a:pt x="316" y="82"/>
                      <a:pt x="317" y="81"/>
                      <a:pt x="317" y="79"/>
                    </a:cubicBezTo>
                    <a:cubicBezTo>
                      <a:pt x="317" y="77"/>
                      <a:pt x="317" y="76"/>
                      <a:pt x="318" y="75"/>
                    </a:cubicBezTo>
                    <a:cubicBezTo>
                      <a:pt x="319" y="74"/>
                      <a:pt x="320" y="72"/>
                      <a:pt x="320" y="69"/>
                    </a:cubicBezTo>
                    <a:cubicBezTo>
                      <a:pt x="320" y="66"/>
                      <a:pt x="321" y="65"/>
                      <a:pt x="322" y="63"/>
                    </a:cubicBezTo>
                    <a:cubicBezTo>
                      <a:pt x="322" y="61"/>
                      <a:pt x="324" y="58"/>
                      <a:pt x="324" y="55"/>
                    </a:cubicBezTo>
                    <a:cubicBezTo>
                      <a:pt x="325" y="52"/>
                      <a:pt x="325" y="46"/>
                      <a:pt x="325" y="44"/>
                    </a:cubicBezTo>
                    <a:cubicBezTo>
                      <a:pt x="325" y="42"/>
                      <a:pt x="324" y="41"/>
                      <a:pt x="323" y="40"/>
                    </a:cubicBezTo>
                    <a:cubicBezTo>
                      <a:pt x="323" y="39"/>
                      <a:pt x="324" y="38"/>
                      <a:pt x="323" y="36"/>
                    </a:cubicBezTo>
                    <a:cubicBezTo>
                      <a:pt x="322" y="34"/>
                      <a:pt x="322" y="34"/>
                      <a:pt x="322" y="33"/>
                    </a:cubicBezTo>
                    <a:cubicBezTo>
                      <a:pt x="322" y="31"/>
                      <a:pt x="321" y="30"/>
                      <a:pt x="319" y="28"/>
                    </a:cubicBezTo>
                    <a:cubicBezTo>
                      <a:pt x="318" y="27"/>
                      <a:pt x="317" y="27"/>
                      <a:pt x="317" y="27"/>
                    </a:cubicBezTo>
                    <a:cubicBezTo>
                      <a:pt x="317" y="26"/>
                      <a:pt x="317" y="25"/>
                      <a:pt x="316" y="25"/>
                    </a:cubicBezTo>
                    <a:cubicBezTo>
                      <a:pt x="315" y="25"/>
                      <a:pt x="315" y="24"/>
                      <a:pt x="315" y="23"/>
                    </a:cubicBezTo>
                    <a:cubicBezTo>
                      <a:pt x="315" y="22"/>
                      <a:pt x="315" y="22"/>
                      <a:pt x="314" y="20"/>
                    </a:cubicBezTo>
                    <a:cubicBezTo>
                      <a:pt x="312" y="19"/>
                      <a:pt x="310" y="16"/>
                      <a:pt x="306" y="11"/>
                    </a:cubicBezTo>
                    <a:cubicBezTo>
                      <a:pt x="302" y="7"/>
                      <a:pt x="298" y="7"/>
                      <a:pt x="297" y="7"/>
                    </a:cubicBezTo>
                    <a:cubicBezTo>
                      <a:pt x="296" y="7"/>
                      <a:pt x="295" y="7"/>
                      <a:pt x="292" y="5"/>
                    </a:cubicBezTo>
                    <a:cubicBezTo>
                      <a:pt x="290" y="4"/>
                      <a:pt x="289" y="5"/>
                      <a:pt x="287" y="5"/>
                    </a:cubicBezTo>
                    <a:cubicBezTo>
                      <a:pt x="285" y="5"/>
                      <a:pt x="283" y="5"/>
                      <a:pt x="281" y="5"/>
                    </a:cubicBezTo>
                    <a:cubicBezTo>
                      <a:pt x="280" y="4"/>
                      <a:pt x="281" y="5"/>
                      <a:pt x="281" y="5"/>
                    </a:cubicBezTo>
                    <a:cubicBezTo>
                      <a:pt x="280" y="5"/>
                      <a:pt x="280" y="5"/>
                      <a:pt x="280" y="5"/>
                    </a:cubicBezTo>
                    <a:cubicBezTo>
                      <a:pt x="279" y="5"/>
                      <a:pt x="279" y="5"/>
                      <a:pt x="279" y="5"/>
                    </a:cubicBezTo>
                    <a:cubicBezTo>
                      <a:pt x="279" y="3"/>
                      <a:pt x="279" y="3"/>
                      <a:pt x="279" y="3"/>
                    </a:cubicBezTo>
                    <a:cubicBezTo>
                      <a:pt x="278" y="3"/>
                      <a:pt x="278" y="3"/>
                      <a:pt x="278" y="3"/>
                    </a:cubicBezTo>
                    <a:cubicBezTo>
                      <a:pt x="278" y="3"/>
                      <a:pt x="278" y="5"/>
                      <a:pt x="278" y="6"/>
                    </a:cubicBezTo>
                    <a:cubicBezTo>
                      <a:pt x="278" y="6"/>
                      <a:pt x="278" y="7"/>
                      <a:pt x="277" y="8"/>
                    </a:cubicBezTo>
                    <a:cubicBezTo>
                      <a:pt x="277" y="8"/>
                      <a:pt x="276" y="7"/>
                      <a:pt x="276" y="6"/>
                    </a:cubicBezTo>
                    <a:cubicBezTo>
                      <a:pt x="276" y="6"/>
                      <a:pt x="275" y="5"/>
                      <a:pt x="275" y="4"/>
                    </a:cubicBezTo>
                    <a:cubicBezTo>
                      <a:pt x="274" y="4"/>
                      <a:pt x="274" y="1"/>
                      <a:pt x="273" y="0"/>
                    </a:cubicBezTo>
                    <a:cubicBezTo>
                      <a:pt x="273" y="0"/>
                      <a:pt x="273" y="0"/>
                      <a:pt x="273" y="0"/>
                    </a:cubicBezTo>
                    <a:cubicBezTo>
                      <a:pt x="273" y="0"/>
                      <a:pt x="273" y="1"/>
                      <a:pt x="273" y="2"/>
                    </a:cubicBezTo>
                    <a:cubicBezTo>
                      <a:pt x="273" y="2"/>
                      <a:pt x="274" y="4"/>
                      <a:pt x="274" y="4"/>
                    </a:cubicBezTo>
                    <a:cubicBezTo>
                      <a:pt x="274" y="5"/>
                      <a:pt x="274" y="5"/>
                      <a:pt x="274" y="5"/>
                    </a:cubicBezTo>
                    <a:cubicBezTo>
                      <a:pt x="274" y="5"/>
                      <a:pt x="274" y="5"/>
                      <a:pt x="273" y="4"/>
                    </a:cubicBezTo>
                    <a:cubicBezTo>
                      <a:pt x="273" y="3"/>
                      <a:pt x="272" y="2"/>
                      <a:pt x="271" y="2"/>
                    </a:cubicBezTo>
                    <a:cubicBezTo>
                      <a:pt x="271" y="2"/>
                      <a:pt x="270" y="3"/>
                      <a:pt x="270" y="4"/>
                    </a:cubicBezTo>
                    <a:cubicBezTo>
                      <a:pt x="269" y="4"/>
                      <a:pt x="269" y="5"/>
                      <a:pt x="268" y="5"/>
                    </a:cubicBezTo>
                    <a:cubicBezTo>
                      <a:pt x="268" y="6"/>
                      <a:pt x="268" y="7"/>
                      <a:pt x="268" y="7"/>
                    </a:cubicBezTo>
                    <a:cubicBezTo>
                      <a:pt x="268" y="7"/>
                      <a:pt x="268" y="7"/>
                      <a:pt x="267" y="7"/>
                    </a:cubicBezTo>
                    <a:cubicBezTo>
                      <a:pt x="267" y="7"/>
                      <a:pt x="266" y="7"/>
                      <a:pt x="266" y="6"/>
                    </a:cubicBezTo>
                    <a:cubicBezTo>
                      <a:pt x="266" y="6"/>
                      <a:pt x="266" y="5"/>
                      <a:pt x="266" y="5"/>
                    </a:cubicBezTo>
                    <a:cubicBezTo>
                      <a:pt x="266" y="5"/>
                      <a:pt x="266" y="6"/>
                      <a:pt x="265" y="6"/>
                    </a:cubicBezTo>
                    <a:cubicBezTo>
                      <a:pt x="264" y="6"/>
                      <a:pt x="263" y="7"/>
                      <a:pt x="263" y="7"/>
                    </a:cubicBezTo>
                    <a:cubicBezTo>
                      <a:pt x="262" y="7"/>
                      <a:pt x="262" y="7"/>
                      <a:pt x="261" y="7"/>
                    </a:cubicBezTo>
                    <a:cubicBezTo>
                      <a:pt x="261" y="7"/>
                      <a:pt x="260" y="7"/>
                      <a:pt x="260" y="7"/>
                    </a:cubicBezTo>
                    <a:cubicBezTo>
                      <a:pt x="259" y="8"/>
                      <a:pt x="259" y="8"/>
                      <a:pt x="258" y="8"/>
                    </a:cubicBezTo>
                    <a:cubicBezTo>
                      <a:pt x="258" y="8"/>
                      <a:pt x="258" y="8"/>
                      <a:pt x="257" y="9"/>
                    </a:cubicBezTo>
                    <a:cubicBezTo>
                      <a:pt x="257" y="9"/>
                      <a:pt x="257" y="11"/>
                      <a:pt x="257" y="11"/>
                    </a:cubicBezTo>
                    <a:cubicBezTo>
                      <a:pt x="257" y="11"/>
                      <a:pt x="257" y="11"/>
                      <a:pt x="256" y="10"/>
                    </a:cubicBezTo>
                    <a:cubicBezTo>
                      <a:pt x="255" y="10"/>
                      <a:pt x="254" y="10"/>
                      <a:pt x="253" y="11"/>
                    </a:cubicBezTo>
                    <a:cubicBezTo>
                      <a:pt x="251" y="11"/>
                      <a:pt x="251" y="11"/>
                      <a:pt x="250" y="12"/>
                    </a:cubicBezTo>
                    <a:cubicBezTo>
                      <a:pt x="248" y="13"/>
                      <a:pt x="247" y="14"/>
                      <a:pt x="246" y="14"/>
                    </a:cubicBezTo>
                    <a:cubicBezTo>
                      <a:pt x="245" y="14"/>
                      <a:pt x="245" y="16"/>
                      <a:pt x="245" y="16"/>
                    </a:cubicBezTo>
                    <a:cubicBezTo>
                      <a:pt x="245" y="16"/>
                      <a:pt x="246" y="15"/>
                      <a:pt x="247" y="15"/>
                    </a:cubicBezTo>
                    <a:cubicBezTo>
                      <a:pt x="248" y="14"/>
                      <a:pt x="249" y="15"/>
                      <a:pt x="250" y="15"/>
                    </a:cubicBezTo>
                    <a:cubicBezTo>
                      <a:pt x="251" y="15"/>
                      <a:pt x="252" y="16"/>
                      <a:pt x="252" y="16"/>
                    </a:cubicBezTo>
                    <a:cubicBezTo>
                      <a:pt x="252" y="16"/>
                      <a:pt x="250" y="16"/>
                      <a:pt x="249" y="16"/>
                    </a:cubicBezTo>
                    <a:cubicBezTo>
                      <a:pt x="249" y="16"/>
                      <a:pt x="249" y="17"/>
                      <a:pt x="248" y="17"/>
                    </a:cubicBezTo>
                    <a:cubicBezTo>
                      <a:pt x="248" y="17"/>
                      <a:pt x="247" y="18"/>
                      <a:pt x="247" y="18"/>
                    </a:cubicBezTo>
                    <a:cubicBezTo>
                      <a:pt x="247" y="16"/>
                      <a:pt x="247" y="16"/>
                      <a:pt x="247" y="16"/>
                    </a:cubicBezTo>
                    <a:cubicBezTo>
                      <a:pt x="247" y="16"/>
                      <a:pt x="246" y="19"/>
                      <a:pt x="246" y="20"/>
                    </a:cubicBezTo>
                    <a:cubicBezTo>
                      <a:pt x="245" y="20"/>
                      <a:pt x="246" y="22"/>
                      <a:pt x="246" y="22"/>
                    </a:cubicBezTo>
                    <a:cubicBezTo>
                      <a:pt x="246" y="22"/>
                      <a:pt x="245" y="22"/>
                      <a:pt x="244" y="22"/>
                    </a:cubicBezTo>
                    <a:cubicBezTo>
                      <a:pt x="244" y="23"/>
                      <a:pt x="242" y="24"/>
                      <a:pt x="242" y="24"/>
                    </a:cubicBezTo>
                    <a:cubicBezTo>
                      <a:pt x="243" y="23"/>
                      <a:pt x="243" y="23"/>
                      <a:pt x="243" y="23"/>
                    </a:cubicBezTo>
                    <a:cubicBezTo>
                      <a:pt x="244" y="23"/>
                      <a:pt x="244" y="23"/>
                      <a:pt x="244" y="23"/>
                    </a:cubicBezTo>
                    <a:cubicBezTo>
                      <a:pt x="244" y="23"/>
                      <a:pt x="243" y="26"/>
                      <a:pt x="242" y="28"/>
                    </a:cubicBezTo>
                    <a:cubicBezTo>
                      <a:pt x="241" y="29"/>
                      <a:pt x="239" y="32"/>
                      <a:pt x="238" y="32"/>
                    </a:cubicBezTo>
                    <a:cubicBezTo>
                      <a:pt x="237" y="33"/>
                      <a:pt x="236" y="35"/>
                      <a:pt x="236" y="36"/>
                    </a:cubicBezTo>
                    <a:cubicBezTo>
                      <a:pt x="235" y="36"/>
                      <a:pt x="235" y="37"/>
                      <a:pt x="234" y="38"/>
                    </a:cubicBezTo>
                    <a:cubicBezTo>
                      <a:pt x="233" y="38"/>
                      <a:pt x="232" y="39"/>
                      <a:pt x="231" y="40"/>
                    </a:cubicBezTo>
                    <a:cubicBezTo>
                      <a:pt x="230" y="40"/>
                      <a:pt x="230" y="41"/>
                      <a:pt x="230" y="42"/>
                    </a:cubicBezTo>
                    <a:cubicBezTo>
                      <a:pt x="230" y="42"/>
                      <a:pt x="230" y="44"/>
                      <a:pt x="230" y="45"/>
                    </a:cubicBezTo>
                    <a:cubicBezTo>
                      <a:pt x="230" y="46"/>
                      <a:pt x="230" y="46"/>
                      <a:pt x="228" y="46"/>
                    </a:cubicBezTo>
                    <a:cubicBezTo>
                      <a:pt x="227" y="47"/>
                      <a:pt x="227" y="48"/>
                      <a:pt x="226" y="49"/>
                    </a:cubicBezTo>
                    <a:cubicBezTo>
                      <a:pt x="226" y="50"/>
                      <a:pt x="226" y="52"/>
                      <a:pt x="225" y="52"/>
                    </a:cubicBezTo>
                    <a:cubicBezTo>
                      <a:pt x="224" y="53"/>
                      <a:pt x="225" y="54"/>
                      <a:pt x="225" y="56"/>
                    </a:cubicBezTo>
                    <a:cubicBezTo>
                      <a:pt x="225" y="57"/>
                      <a:pt x="226" y="58"/>
                      <a:pt x="227" y="58"/>
                    </a:cubicBezTo>
                    <a:cubicBezTo>
                      <a:pt x="228" y="59"/>
                      <a:pt x="229" y="60"/>
                      <a:pt x="230" y="60"/>
                    </a:cubicBezTo>
                    <a:cubicBezTo>
                      <a:pt x="231" y="61"/>
                      <a:pt x="233" y="61"/>
                      <a:pt x="234" y="61"/>
                    </a:cubicBezTo>
                    <a:cubicBezTo>
                      <a:pt x="234" y="61"/>
                      <a:pt x="236" y="62"/>
                      <a:pt x="237" y="62"/>
                    </a:cubicBezTo>
                    <a:cubicBezTo>
                      <a:pt x="237" y="63"/>
                      <a:pt x="237" y="64"/>
                      <a:pt x="237" y="64"/>
                    </a:cubicBezTo>
                    <a:cubicBezTo>
                      <a:pt x="237" y="64"/>
                      <a:pt x="235" y="64"/>
                      <a:pt x="234" y="64"/>
                    </a:cubicBezTo>
                    <a:cubicBezTo>
                      <a:pt x="233" y="63"/>
                      <a:pt x="231" y="62"/>
                      <a:pt x="230" y="61"/>
                    </a:cubicBezTo>
                    <a:cubicBezTo>
                      <a:pt x="229" y="60"/>
                      <a:pt x="227" y="59"/>
                      <a:pt x="227" y="59"/>
                    </a:cubicBezTo>
                    <a:cubicBezTo>
                      <a:pt x="226" y="58"/>
                      <a:pt x="225" y="56"/>
                      <a:pt x="225" y="56"/>
                    </a:cubicBezTo>
                    <a:cubicBezTo>
                      <a:pt x="225" y="56"/>
                      <a:pt x="226" y="59"/>
                      <a:pt x="227" y="60"/>
                    </a:cubicBezTo>
                    <a:cubicBezTo>
                      <a:pt x="229" y="62"/>
                      <a:pt x="232" y="63"/>
                      <a:pt x="233" y="64"/>
                    </a:cubicBezTo>
                    <a:cubicBezTo>
                      <a:pt x="234" y="65"/>
                      <a:pt x="237" y="64"/>
                      <a:pt x="237" y="64"/>
                    </a:cubicBezTo>
                    <a:cubicBezTo>
                      <a:pt x="237" y="64"/>
                      <a:pt x="237" y="65"/>
                      <a:pt x="237" y="66"/>
                    </a:cubicBezTo>
                    <a:cubicBezTo>
                      <a:pt x="237" y="67"/>
                      <a:pt x="237" y="71"/>
                      <a:pt x="236" y="72"/>
                    </a:cubicBezTo>
                    <a:cubicBezTo>
                      <a:pt x="236" y="74"/>
                      <a:pt x="236" y="74"/>
                      <a:pt x="237" y="76"/>
                    </a:cubicBezTo>
                    <a:cubicBezTo>
                      <a:pt x="237" y="77"/>
                      <a:pt x="237" y="78"/>
                      <a:pt x="237" y="78"/>
                    </a:cubicBezTo>
                    <a:cubicBezTo>
                      <a:pt x="236" y="79"/>
                      <a:pt x="237" y="81"/>
                      <a:pt x="238" y="83"/>
                    </a:cubicBezTo>
                    <a:cubicBezTo>
                      <a:pt x="239" y="84"/>
                      <a:pt x="240" y="84"/>
                      <a:pt x="240" y="85"/>
                    </a:cubicBezTo>
                    <a:cubicBezTo>
                      <a:pt x="241" y="87"/>
                      <a:pt x="240" y="90"/>
                      <a:pt x="240" y="93"/>
                    </a:cubicBezTo>
                    <a:cubicBezTo>
                      <a:pt x="240" y="96"/>
                      <a:pt x="242" y="97"/>
                      <a:pt x="243" y="99"/>
                    </a:cubicBezTo>
                    <a:cubicBezTo>
                      <a:pt x="245" y="101"/>
                      <a:pt x="245" y="102"/>
                      <a:pt x="245" y="105"/>
                    </a:cubicBezTo>
                    <a:cubicBezTo>
                      <a:pt x="245" y="107"/>
                      <a:pt x="245" y="111"/>
                      <a:pt x="245" y="111"/>
                    </a:cubicBezTo>
                    <a:cubicBezTo>
                      <a:pt x="245" y="111"/>
                      <a:pt x="244" y="111"/>
                      <a:pt x="237" y="113"/>
                    </a:cubicBezTo>
                    <a:cubicBezTo>
                      <a:pt x="230" y="116"/>
                      <a:pt x="222" y="119"/>
                      <a:pt x="214" y="122"/>
                    </a:cubicBezTo>
                    <a:cubicBezTo>
                      <a:pt x="207" y="125"/>
                      <a:pt x="200" y="130"/>
                      <a:pt x="199" y="131"/>
                    </a:cubicBezTo>
                    <a:cubicBezTo>
                      <a:pt x="197" y="132"/>
                      <a:pt x="196" y="132"/>
                      <a:pt x="196" y="132"/>
                    </a:cubicBezTo>
                    <a:cubicBezTo>
                      <a:pt x="196" y="132"/>
                      <a:pt x="195" y="132"/>
                      <a:pt x="194" y="133"/>
                    </a:cubicBezTo>
                    <a:cubicBezTo>
                      <a:pt x="194" y="133"/>
                      <a:pt x="193" y="134"/>
                      <a:pt x="192" y="135"/>
                    </a:cubicBezTo>
                    <a:cubicBezTo>
                      <a:pt x="190" y="139"/>
                      <a:pt x="189" y="148"/>
                      <a:pt x="188" y="152"/>
                    </a:cubicBezTo>
                    <a:cubicBezTo>
                      <a:pt x="188" y="157"/>
                      <a:pt x="186" y="164"/>
                      <a:pt x="185" y="173"/>
                    </a:cubicBezTo>
                    <a:cubicBezTo>
                      <a:pt x="183" y="183"/>
                      <a:pt x="181" y="193"/>
                      <a:pt x="182" y="200"/>
                    </a:cubicBezTo>
                    <a:cubicBezTo>
                      <a:pt x="182" y="208"/>
                      <a:pt x="183" y="209"/>
                      <a:pt x="183" y="212"/>
                    </a:cubicBezTo>
                    <a:cubicBezTo>
                      <a:pt x="182" y="214"/>
                      <a:pt x="179" y="220"/>
                      <a:pt x="177" y="225"/>
                    </a:cubicBezTo>
                    <a:cubicBezTo>
                      <a:pt x="175" y="230"/>
                      <a:pt x="177" y="232"/>
                      <a:pt x="177" y="234"/>
                    </a:cubicBezTo>
                    <a:cubicBezTo>
                      <a:pt x="177" y="235"/>
                      <a:pt x="176" y="235"/>
                      <a:pt x="174" y="237"/>
                    </a:cubicBezTo>
                    <a:cubicBezTo>
                      <a:pt x="172" y="239"/>
                      <a:pt x="173" y="240"/>
                      <a:pt x="173" y="241"/>
                    </a:cubicBezTo>
                    <a:cubicBezTo>
                      <a:pt x="173" y="242"/>
                      <a:pt x="172" y="242"/>
                      <a:pt x="170" y="242"/>
                    </a:cubicBezTo>
                    <a:cubicBezTo>
                      <a:pt x="169" y="242"/>
                      <a:pt x="170" y="242"/>
                      <a:pt x="169" y="243"/>
                    </a:cubicBezTo>
                    <a:cubicBezTo>
                      <a:pt x="168" y="244"/>
                      <a:pt x="168" y="244"/>
                      <a:pt x="166" y="243"/>
                    </a:cubicBezTo>
                    <a:cubicBezTo>
                      <a:pt x="165" y="242"/>
                      <a:pt x="164" y="242"/>
                      <a:pt x="162" y="243"/>
                    </a:cubicBezTo>
                    <a:cubicBezTo>
                      <a:pt x="161" y="245"/>
                      <a:pt x="160" y="245"/>
                      <a:pt x="158" y="245"/>
                    </a:cubicBezTo>
                    <a:cubicBezTo>
                      <a:pt x="156" y="245"/>
                      <a:pt x="156" y="245"/>
                      <a:pt x="152" y="242"/>
                    </a:cubicBezTo>
                    <a:cubicBezTo>
                      <a:pt x="148" y="240"/>
                      <a:pt x="146" y="240"/>
                      <a:pt x="144" y="238"/>
                    </a:cubicBezTo>
                    <a:cubicBezTo>
                      <a:pt x="142" y="236"/>
                      <a:pt x="138" y="236"/>
                      <a:pt x="136" y="236"/>
                    </a:cubicBezTo>
                    <a:cubicBezTo>
                      <a:pt x="133" y="236"/>
                      <a:pt x="132" y="235"/>
                      <a:pt x="132" y="235"/>
                    </a:cubicBezTo>
                    <a:cubicBezTo>
                      <a:pt x="132" y="235"/>
                      <a:pt x="129" y="234"/>
                      <a:pt x="123" y="231"/>
                    </a:cubicBezTo>
                    <a:cubicBezTo>
                      <a:pt x="116" y="229"/>
                      <a:pt x="112" y="227"/>
                      <a:pt x="109" y="227"/>
                    </a:cubicBezTo>
                    <a:cubicBezTo>
                      <a:pt x="106" y="227"/>
                      <a:pt x="106" y="227"/>
                      <a:pt x="101" y="224"/>
                    </a:cubicBezTo>
                    <a:cubicBezTo>
                      <a:pt x="96" y="222"/>
                      <a:pt x="98" y="223"/>
                      <a:pt x="94" y="222"/>
                    </a:cubicBezTo>
                    <a:cubicBezTo>
                      <a:pt x="91" y="220"/>
                      <a:pt x="89" y="219"/>
                      <a:pt x="87" y="219"/>
                    </a:cubicBezTo>
                    <a:cubicBezTo>
                      <a:pt x="86" y="219"/>
                      <a:pt x="85" y="218"/>
                      <a:pt x="85" y="218"/>
                    </a:cubicBezTo>
                    <a:cubicBezTo>
                      <a:pt x="85" y="218"/>
                      <a:pt x="84" y="216"/>
                      <a:pt x="84" y="214"/>
                    </a:cubicBezTo>
                    <a:cubicBezTo>
                      <a:pt x="83" y="212"/>
                      <a:pt x="80" y="207"/>
                      <a:pt x="78" y="205"/>
                    </a:cubicBezTo>
                    <a:cubicBezTo>
                      <a:pt x="76" y="203"/>
                      <a:pt x="76" y="201"/>
                      <a:pt x="74" y="198"/>
                    </a:cubicBezTo>
                    <a:cubicBezTo>
                      <a:pt x="73" y="196"/>
                      <a:pt x="71" y="193"/>
                      <a:pt x="70" y="191"/>
                    </a:cubicBezTo>
                    <a:cubicBezTo>
                      <a:pt x="69" y="188"/>
                      <a:pt x="68" y="186"/>
                      <a:pt x="67" y="184"/>
                    </a:cubicBezTo>
                    <a:cubicBezTo>
                      <a:pt x="66" y="181"/>
                      <a:pt x="66" y="179"/>
                      <a:pt x="65" y="177"/>
                    </a:cubicBezTo>
                    <a:cubicBezTo>
                      <a:pt x="64" y="175"/>
                      <a:pt x="62" y="177"/>
                      <a:pt x="61" y="178"/>
                    </a:cubicBezTo>
                    <a:cubicBezTo>
                      <a:pt x="59" y="179"/>
                      <a:pt x="59" y="180"/>
                      <a:pt x="59" y="184"/>
                    </a:cubicBezTo>
                    <a:cubicBezTo>
                      <a:pt x="59" y="187"/>
                      <a:pt x="62" y="194"/>
                      <a:pt x="64" y="198"/>
                    </a:cubicBezTo>
                    <a:cubicBezTo>
                      <a:pt x="65" y="202"/>
                      <a:pt x="62" y="204"/>
                      <a:pt x="59" y="207"/>
                    </a:cubicBezTo>
                    <a:cubicBezTo>
                      <a:pt x="55" y="210"/>
                      <a:pt x="53" y="209"/>
                      <a:pt x="49" y="208"/>
                    </a:cubicBezTo>
                    <a:cubicBezTo>
                      <a:pt x="46" y="207"/>
                      <a:pt x="42" y="207"/>
                      <a:pt x="39" y="205"/>
                    </a:cubicBezTo>
                    <a:cubicBezTo>
                      <a:pt x="35" y="204"/>
                      <a:pt x="32" y="203"/>
                      <a:pt x="31" y="203"/>
                    </a:cubicBezTo>
                    <a:cubicBezTo>
                      <a:pt x="29" y="203"/>
                      <a:pt x="27" y="201"/>
                      <a:pt x="24" y="200"/>
                    </a:cubicBezTo>
                    <a:cubicBezTo>
                      <a:pt x="20" y="199"/>
                      <a:pt x="19" y="198"/>
                      <a:pt x="17" y="198"/>
                    </a:cubicBezTo>
                    <a:cubicBezTo>
                      <a:pt x="16" y="197"/>
                      <a:pt x="11" y="197"/>
                      <a:pt x="10" y="198"/>
                    </a:cubicBezTo>
                    <a:cubicBezTo>
                      <a:pt x="8" y="198"/>
                      <a:pt x="8" y="199"/>
                      <a:pt x="8" y="201"/>
                    </a:cubicBezTo>
                    <a:cubicBezTo>
                      <a:pt x="8" y="202"/>
                      <a:pt x="9" y="202"/>
                      <a:pt x="13" y="203"/>
                    </a:cubicBezTo>
                    <a:cubicBezTo>
                      <a:pt x="17" y="205"/>
                      <a:pt x="23" y="208"/>
                      <a:pt x="25" y="209"/>
                    </a:cubicBezTo>
                    <a:cubicBezTo>
                      <a:pt x="26" y="210"/>
                      <a:pt x="28" y="211"/>
                      <a:pt x="29" y="212"/>
                    </a:cubicBezTo>
                    <a:cubicBezTo>
                      <a:pt x="30" y="212"/>
                      <a:pt x="32" y="213"/>
                      <a:pt x="34" y="213"/>
                    </a:cubicBezTo>
                    <a:cubicBezTo>
                      <a:pt x="36" y="214"/>
                      <a:pt x="37" y="214"/>
                      <a:pt x="38" y="215"/>
                    </a:cubicBezTo>
                    <a:cubicBezTo>
                      <a:pt x="39" y="216"/>
                      <a:pt x="39" y="217"/>
                      <a:pt x="37" y="217"/>
                    </a:cubicBezTo>
                    <a:cubicBezTo>
                      <a:pt x="36" y="217"/>
                      <a:pt x="33" y="216"/>
                      <a:pt x="28" y="215"/>
                    </a:cubicBezTo>
                    <a:cubicBezTo>
                      <a:pt x="24" y="214"/>
                      <a:pt x="25" y="215"/>
                      <a:pt x="22" y="214"/>
                    </a:cubicBezTo>
                    <a:cubicBezTo>
                      <a:pt x="19" y="213"/>
                      <a:pt x="17" y="212"/>
                      <a:pt x="13" y="212"/>
                    </a:cubicBezTo>
                    <a:cubicBezTo>
                      <a:pt x="10" y="211"/>
                      <a:pt x="6" y="210"/>
                      <a:pt x="4" y="211"/>
                    </a:cubicBezTo>
                    <a:cubicBezTo>
                      <a:pt x="1" y="211"/>
                      <a:pt x="2" y="211"/>
                      <a:pt x="1" y="212"/>
                    </a:cubicBezTo>
                    <a:cubicBezTo>
                      <a:pt x="0" y="213"/>
                      <a:pt x="1" y="215"/>
                      <a:pt x="2" y="215"/>
                    </a:cubicBezTo>
                    <a:cubicBezTo>
                      <a:pt x="3" y="215"/>
                      <a:pt x="4" y="216"/>
                      <a:pt x="6" y="216"/>
                    </a:cubicBezTo>
                    <a:cubicBezTo>
                      <a:pt x="9" y="217"/>
                      <a:pt x="9" y="217"/>
                      <a:pt x="11" y="218"/>
                    </a:cubicBezTo>
                    <a:cubicBezTo>
                      <a:pt x="14" y="218"/>
                      <a:pt x="14" y="219"/>
                      <a:pt x="15" y="220"/>
                    </a:cubicBezTo>
                    <a:cubicBezTo>
                      <a:pt x="17" y="221"/>
                      <a:pt x="23" y="222"/>
                      <a:pt x="21" y="222"/>
                    </a:cubicBezTo>
                    <a:cubicBezTo>
                      <a:pt x="19" y="222"/>
                      <a:pt x="18" y="223"/>
                      <a:pt x="16" y="222"/>
                    </a:cubicBezTo>
                    <a:cubicBezTo>
                      <a:pt x="14" y="221"/>
                      <a:pt x="9" y="220"/>
                      <a:pt x="7" y="220"/>
                    </a:cubicBezTo>
                    <a:cubicBezTo>
                      <a:pt x="5" y="221"/>
                      <a:pt x="5" y="223"/>
                      <a:pt x="5" y="223"/>
                    </a:cubicBezTo>
                    <a:cubicBezTo>
                      <a:pt x="6" y="224"/>
                      <a:pt x="8" y="225"/>
                      <a:pt x="10" y="226"/>
                    </a:cubicBezTo>
                    <a:cubicBezTo>
                      <a:pt x="11" y="226"/>
                      <a:pt x="13" y="227"/>
                      <a:pt x="15" y="227"/>
                    </a:cubicBezTo>
                    <a:cubicBezTo>
                      <a:pt x="17" y="228"/>
                      <a:pt x="18" y="229"/>
                      <a:pt x="21" y="230"/>
                    </a:cubicBezTo>
                    <a:cubicBezTo>
                      <a:pt x="25" y="232"/>
                      <a:pt x="24" y="231"/>
                      <a:pt x="27" y="232"/>
                    </a:cubicBezTo>
                    <a:cubicBezTo>
                      <a:pt x="30" y="233"/>
                      <a:pt x="35" y="234"/>
                      <a:pt x="36" y="235"/>
                    </a:cubicBezTo>
                    <a:cubicBezTo>
                      <a:pt x="38" y="235"/>
                      <a:pt x="40" y="235"/>
                      <a:pt x="45" y="235"/>
                    </a:cubicBezTo>
                    <a:cubicBezTo>
                      <a:pt x="49" y="235"/>
                      <a:pt x="48" y="235"/>
                      <a:pt x="53" y="237"/>
                    </a:cubicBezTo>
                    <a:cubicBezTo>
                      <a:pt x="57" y="238"/>
                      <a:pt x="67" y="241"/>
                      <a:pt x="70" y="241"/>
                    </a:cubicBezTo>
                    <a:cubicBezTo>
                      <a:pt x="73" y="241"/>
                      <a:pt x="76" y="243"/>
                      <a:pt x="76" y="243"/>
                    </a:cubicBezTo>
                    <a:cubicBezTo>
                      <a:pt x="76" y="243"/>
                      <a:pt x="74" y="253"/>
                      <a:pt x="72" y="257"/>
                    </a:cubicBezTo>
                    <a:cubicBezTo>
                      <a:pt x="71" y="262"/>
                      <a:pt x="71" y="270"/>
                      <a:pt x="71" y="270"/>
                    </a:cubicBezTo>
                    <a:cubicBezTo>
                      <a:pt x="71" y="270"/>
                      <a:pt x="79" y="272"/>
                      <a:pt x="91" y="276"/>
                    </a:cubicBezTo>
                    <a:cubicBezTo>
                      <a:pt x="102" y="280"/>
                      <a:pt x="103" y="281"/>
                      <a:pt x="108" y="282"/>
                    </a:cubicBezTo>
                    <a:cubicBezTo>
                      <a:pt x="113" y="284"/>
                      <a:pt x="118" y="285"/>
                      <a:pt x="126" y="286"/>
                    </a:cubicBezTo>
                    <a:cubicBezTo>
                      <a:pt x="133" y="287"/>
                      <a:pt x="134" y="286"/>
                      <a:pt x="140" y="289"/>
                    </a:cubicBezTo>
                    <a:cubicBezTo>
                      <a:pt x="146" y="291"/>
                      <a:pt x="145" y="290"/>
                      <a:pt x="150" y="292"/>
                    </a:cubicBezTo>
                    <a:cubicBezTo>
                      <a:pt x="155" y="293"/>
                      <a:pt x="159" y="295"/>
                      <a:pt x="162" y="295"/>
                    </a:cubicBezTo>
                    <a:cubicBezTo>
                      <a:pt x="165" y="296"/>
                      <a:pt x="166" y="296"/>
                      <a:pt x="175" y="297"/>
                    </a:cubicBezTo>
                    <a:cubicBezTo>
                      <a:pt x="185" y="298"/>
                      <a:pt x="189" y="297"/>
                      <a:pt x="192" y="296"/>
                    </a:cubicBezTo>
                    <a:cubicBezTo>
                      <a:pt x="194" y="294"/>
                      <a:pt x="204" y="282"/>
                      <a:pt x="204" y="281"/>
                    </a:cubicBezTo>
                    <a:cubicBezTo>
                      <a:pt x="207" y="278"/>
                      <a:pt x="213" y="267"/>
                      <a:pt x="215" y="267"/>
                    </a:cubicBezTo>
                    <a:cubicBezTo>
                      <a:pt x="216" y="268"/>
                      <a:pt x="216" y="279"/>
                      <a:pt x="216" y="286"/>
                    </a:cubicBezTo>
                    <a:cubicBezTo>
                      <a:pt x="216" y="294"/>
                      <a:pt x="214" y="303"/>
                      <a:pt x="214" y="305"/>
                    </a:cubicBezTo>
                    <a:cubicBezTo>
                      <a:pt x="214" y="308"/>
                      <a:pt x="212" y="317"/>
                      <a:pt x="212" y="319"/>
                    </a:cubicBezTo>
                    <a:cubicBezTo>
                      <a:pt x="212" y="322"/>
                      <a:pt x="212" y="327"/>
                      <a:pt x="211" y="329"/>
                    </a:cubicBezTo>
                    <a:cubicBezTo>
                      <a:pt x="210" y="330"/>
                      <a:pt x="210" y="332"/>
                      <a:pt x="209" y="335"/>
                    </a:cubicBezTo>
                    <a:cubicBezTo>
                      <a:pt x="209" y="338"/>
                      <a:pt x="208" y="343"/>
                      <a:pt x="208" y="349"/>
                    </a:cubicBezTo>
                    <a:cubicBezTo>
                      <a:pt x="207" y="354"/>
                      <a:pt x="208" y="352"/>
                      <a:pt x="209" y="353"/>
                    </a:cubicBezTo>
                    <a:cubicBezTo>
                      <a:pt x="209" y="354"/>
                      <a:pt x="210" y="354"/>
                      <a:pt x="210" y="354"/>
                    </a:cubicBezTo>
                    <a:cubicBezTo>
                      <a:pt x="210" y="353"/>
                      <a:pt x="210" y="354"/>
                      <a:pt x="210" y="354"/>
                    </a:cubicBezTo>
                    <a:cubicBezTo>
                      <a:pt x="210" y="354"/>
                      <a:pt x="210" y="354"/>
                      <a:pt x="210" y="354"/>
                    </a:cubicBezTo>
                    <a:cubicBezTo>
                      <a:pt x="210" y="354"/>
                      <a:pt x="210" y="355"/>
                      <a:pt x="210" y="360"/>
                    </a:cubicBezTo>
                    <a:cubicBezTo>
                      <a:pt x="211" y="368"/>
                      <a:pt x="212" y="388"/>
                      <a:pt x="212" y="396"/>
                    </a:cubicBezTo>
                    <a:cubicBezTo>
                      <a:pt x="211" y="405"/>
                      <a:pt x="212" y="418"/>
                      <a:pt x="212" y="423"/>
                    </a:cubicBezTo>
                    <a:cubicBezTo>
                      <a:pt x="212" y="429"/>
                      <a:pt x="212" y="440"/>
                      <a:pt x="212" y="440"/>
                    </a:cubicBezTo>
                    <a:cubicBezTo>
                      <a:pt x="214" y="440"/>
                      <a:pt x="214" y="440"/>
                      <a:pt x="214" y="440"/>
                    </a:cubicBezTo>
                    <a:cubicBezTo>
                      <a:pt x="215" y="453"/>
                      <a:pt x="215" y="453"/>
                      <a:pt x="215" y="453"/>
                    </a:cubicBezTo>
                    <a:cubicBezTo>
                      <a:pt x="217" y="490"/>
                      <a:pt x="217" y="490"/>
                      <a:pt x="217" y="490"/>
                    </a:cubicBezTo>
                    <a:cubicBezTo>
                      <a:pt x="218" y="540"/>
                      <a:pt x="218" y="540"/>
                      <a:pt x="218" y="540"/>
                    </a:cubicBezTo>
                    <a:cubicBezTo>
                      <a:pt x="219" y="582"/>
                      <a:pt x="219" y="582"/>
                      <a:pt x="219" y="582"/>
                    </a:cubicBezTo>
                    <a:cubicBezTo>
                      <a:pt x="221" y="626"/>
                      <a:pt x="221" y="626"/>
                      <a:pt x="221" y="626"/>
                    </a:cubicBezTo>
                    <a:cubicBezTo>
                      <a:pt x="221" y="667"/>
                      <a:pt x="221" y="667"/>
                      <a:pt x="221" y="667"/>
                    </a:cubicBezTo>
                    <a:cubicBezTo>
                      <a:pt x="221" y="667"/>
                      <a:pt x="222" y="709"/>
                      <a:pt x="223" y="717"/>
                    </a:cubicBezTo>
                    <a:cubicBezTo>
                      <a:pt x="223" y="724"/>
                      <a:pt x="223" y="725"/>
                      <a:pt x="222" y="728"/>
                    </a:cubicBezTo>
                    <a:cubicBezTo>
                      <a:pt x="221" y="732"/>
                      <a:pt x="221" y="732"/>
                      <a:pt x="221" y="735"/>
                    </a:cubicBezTo>
                    <a:cubicBezTo>
                      <a:pt x="220" y="739"/>
                      <a:pt x="222" y="745"/>
                      <a:pt x="222" y="746"/>
                    </a:cubicBezTo>
                    <a:cubicBezTo>
                      <a:pt x="223" y="747"/>
                      <a:pt x="221" y="747"/>
                      <a:pt x="220" y="747"/>
                    </a:cubicBezTo>
                    <a:cubicBezTo>
                      <a:pt x="219" y="747"/>
                      <a:pt x="219" y="748"/>
                      <a:pt x="219" y="749"/>
                    </a:cubicBezTo>
                    <a:cubicBezTo>
                      <a:pt x="218" y="750"/>
                      <a:pt x="218" y="752"/>
                      <a:pt x="215" y="757"/>
                    </a:cubicBezTo>
                    <a:cubicBezTo>
                      <a:pt x="212" y="763"/>
                      <a:pt x="211" y="766"/>
                      <a:pt x="210" y="769"/>
                    </a:cubicBezTo>
                    <a:cubicBezTo>
                      <a:pt x="209" y="771"/>
                      <a:pt x="207" y="778"/>
                      <a:pt x="207" y="779"/>
                    </a:cubicBezTo>
                    <a:cubicBezTo>
                      <a:pt x="207" y="780"/>
                      <a:pt x="206" y="781"/>
                      <a:pt x="206" y="781"/>
                    </a:cubicBezTo>
                    <a:cubicBezTo>
                      <a:pt x="206" y="781"/>
                      <a:pt x="206" y="781"/>
                      <a:pt x="205" y="781"/>
                    </a:cubicBezTo>
                    <a:cubicBezTo>
                      <a:pt x="204" y="782"/>
                      <a:pt x="204" y="783"/>
                      <a:pt x="204" y="783"/>
                    </a:cubicBezTo>
                    <a:cubicBezTo>
                      <a:pt x="204" y="784"/>
                      <a:pt x="204" y="784"/>
                      <a:pt x="204" y="784"/>
                    </a:cubicBezTo>
                    <a:cubicBezTo>
                      <a:pt x="204" y="785"/>
                      <a:pt x="204" y="785"/>
                      <a:pt x="204" y="785"/>
                    </a:cubicBezTo>
                    <a:cubicBezTo>
                      <a:pt x="199" y="790"/>
                      <a:pt x="199" y="790"/>
                      <a:pt x="199" y="790"/>
                    </a:cubicBezTo>
                    <a:cubicBezTo>
                      <a:pt x="199" y="791"/>
                      <a:pt x="199" y="791"/>
                      <a:pt x="199" y="791"/>
                    </a:cubicBezTo>
                    <a:cubicBezTo>
                      <a:pt x="205" y="785"/>
                      <a:pt x="205" y="785"/>
                      <a:pt x="205" y="785"/>
                    </a:cubicBezTo>
                    <a:cubicBezTo>
                      <a:pt x="206" y="785"/>
                      <a:pt x="206" y="785"/>
                      <a:pt x="206" y="785"/>
                    </a:cubicBezTo>
                    <a:cubicBezTo>
                      <a:pt x="207" y="785"/>
                      <a:pt x="207" y="785"/>
                      <a:pt x="207" y="785"/>
                    </a:cubicBezTo>
                    <a:cubicBezTo>
                      <a:pt x="207" y="785"/>
                      <a:pt x="206" y="786"/>
                      <a:pt x="205" y="787"/>
                    </a:cubicBezTo>
                    <a:cubicBezTo>
                      <a:pt x="203" y="789"/>
                      <a:pt x="203" y="788"/>
                      <a:pt x="202" y="789"/>
                    </a:cubicBezTo>
                    <a:cubicBezTo>
                      <a:pt x="201" y="789"/>
                      <a:pt x="202" y="789"/>
                      <a:pt x="202" y="790"/>
                    </a:cubicBezTo>
                    <a:cubicBezTo>
                      <a:pt x="202" y="790"/>
                      <a:pt x="203" y="790"/>
                      <a:pt x="202" y="791"/>
                    </a:cubicBezTo>
                    <a:cubicBezTo>
                      <a:pt x="200" y="792"/>
                      <a:pt x="199" y="794"/>
                      <a:pt x="197" y="795"/>
                    </a:cubicBezTo>
                    <a:cubicBezTo>
                      <a:pt x="194" y="796"/>
                      <a:pt x="194" y="798"/>
                      <a:pt x="192" y="798"/>
                    </a:cubicBezTo>
                    <a:cubicBezTo>
                      <a:pt x="191" y="798"/>
                      <a:pt x="189" y="798"/>
                      <a:pt x="187" y="798"/>
                    </a:cubicBezTo>
                    <a:cubicBezTo>
                      <a:pt x="186" y="798"/>
                      <a:pt x="178" y="802"/>
                      <a:pt x="174" y="804"/>
                    </a:cubicBezTo>
                    <a:cubicBezTo>
                      <a:pt x="169" y="807"/>
                      <a:pt x="171" y="808"/>
                      <a:pt x="170" y="809"/>
                    </a:cubicBezTo>
                    <a:cubicBezTo>
                      <a:pt x="169" y="810"/>
                      <a:pt x="170" y="810"/>
                      <a:pt x="170" y="811"/>
                    </a:cubicBezTo>
                    <a:cubicBezTo>
                      <a:pt x="170" y="812"/>
                      <a:pt x="169" y="812"/>
                      <a:pt x="168" y="812"/>
                    </a:cubicBezTo>
                    <a:cubicBezTo>
                      <a:pt x="168" y="813"/>
                      <a:pt x="168" y="815"/>
                      <a:pt x="168" y="817"/>
                    </a:cubicBezTo>
                    <a:cubicBezTo>
                      <a:pt x="169" y="819"/>
                      <a:pt x="172" y="821"/>
                      <a:pt x="178" y="822"/>
                    </a:cubicBezTo>
                    <a:cubicBezTo>
                      <a:pt x="185" y="823"/>
                      <a:pt x="201" y="823"/>
                      <a:pt x="211" y="823"/>
                    </a:cubicBezTo>
                    <a:cubicBezTo>
                      <a:pt x="221" y="823"/>
                      <a:pt x="223" y="821"/>
                      <a:pt x="226" y="820"/>
                    </a:cubicBezTo>
                    <a:cubicBezTo>
                      <a:pt x="228" y="818"/>
                      <a:pt x="229" y="817"/>
                      <a:pt x="231" y="817"/>
                    </a:cubicBezTo>
                    <a:cubicBezTo>
                      <a:pt x="232" y="816"/>
                      <a:pt x="234" y="817"/>
                      <a:pt x="236" y="818"/>
                    </a:cubicBezTo>
                    <a:cubicBezTo>
                      <a:pt x="237" y="819"/>
                      <a:pt x="254" y="817"/>
                      <a:pt x="261" y="816"/>
                    </a:cubicBezTo>
                    <a:cubicBezTo>
                      <a:pt x="268" y="815"/>
                      <a:pt x="266" y="812"/>
                      <a:pt x="267" y="810"/>
                    </a:cubicBezTo>
                    <a:cubicBezTo>
                      <a:pt x="267" y="807"/>
                      <a:pt x="267" y="806"/>
                      <a:pt x="266" y="805"/>
                    </a:cubicBezTo>
                    <a:cubicBezTo>
                      <a:pt x="265" y="804"/>
                      <a:pt x="266" y="803"/>
                      <a:pt x="266" y="801"/>
                    </a:cubicBezTo>
                    <a:cubicBezTo>
                      <a:pt x="266" y="799"/>
                      <a:pt x="266" y="791"/>
                      <a:pt x="266" y="790"/>
                    </a:cubicBezTo>
                    <a:cubicBezTo>
                      <a:pt x="266" y="786"/>
                      <a:pt x="266" y="776"/>
                      <a:pt x="265" y="774"/>
                    </a:cubicBezTo>
                    <a:cubicBezTo>
                      <a:pt x="264" y="773"/>
                      <a:pt x="264" y="772"/>
                      <a:pt x="270" y="761"/>
                    </a:cubicBezTo>
                    <a:cubicBezTo>
                      <a:pt x="276" y="749"/>
                      <a:pt x="276" y="744"/>
                      <a:pt x="276" y="740"/>
                    </a:cubicBezTo>
                    <a:cubicBezTo>
                      <a:pt x="275" y="736"/>
                      <a:pt x="275" y="729"/>
                      <a:pt x="277" y="719"/>
                    </a:cubicBezTo>
                    <a:cubicBezTo>
                      <a:pt x="278" y="708"/>
                      <a:pt x="281" y="677"/>
                      <a:pt x="281" y="670"/>
                    </a:cubicBezTo>
                    <a:cubicBezTo>
                      <a:pt x="282" y="662"/>
                      <a:pt x="284" y="645"/>
                      <a:pt x="284" y="634"/>
                    </a:cubicBezTo>
                    <a:cubicBezTo>
                      <a:pt x="285" y="622"/>
                      <a:pt x="285" y="620"/>
                      <a:pt x="285" y="615"/>
                    </a:cubicBezTo>
                    <a:cubicBezTo>
                      <a:pt x="284" y="610"/>
                      <a:pt x="284" y="609"/>
                      <a:pt x="284" y="607"/>
                    </a:cubicBezTo>
                    <a:cubicBezTo>
                      <a:pt x="284" y="605"/>
                      <a:pt x="287" y="593"/>
                      <a:pt x="289" y="582"/>
                    </a:cubicBezTo>
                    <a:cubicBezTo>
                      <a:pt x="290" y="570"/>
                      <a:pt x="289" y="554"/>
                      <a:pt x="291" y="544"/>
                    </a:cubicBezTo>
                    <a:cubicBezTo>
                      <a:pt x="292" y="535"/>
                      <a:pt x="292" y="530"/>
                      <a:pt x="292" y="523"/>
                    </a:cubicBezTo>
                    <a:cubicBezTo>
                      <a:pt x="292" y="516"/>
                      <a:pt x="291" y="512"/>
                      <a:pt x="292" y="509"/>
                    </a:cubicBezTo>
                    <a:cubicBezTo>
                      <a:pt x="293" y="506"/>
                      <a:pt x="295" y="501"/>
                      <a:pt x="296" y="493"/>
                    </a:cubicBezTo>
                    <a:cubicBezTo>
                      <a:pt x="298" y="486"/>
                      <a:pt x="297" y="483"/>
                      <a:pt x="297" y="483"/>
                    </a:cubicBezTo>
                    <a:cubicBezTo>
                      <a:pt x="297" y="483"/>
                      <a:pt x="300" y="487"/>
                      <a:pt x="300" y="491"/>
                    </a:cubicBezTo>
                    <a:cubicBezTo>
                      <a:pt x="301" y="495"/>
                      <a:pt x="302" y="499"/>
                      <a:pt x="304" y="511"/>
                    </a:cubicBezTo>
                    <a:cubicBezTo>
                      <a:pt x="305" y="523"/>
                      <a:pt x="310" y="561"/>
                      <a:pt x="313" y="581"/>
                    </a:cubicBezTo>
                    <a:cubicBezTo>
                      <a:pt x="315" y="600"/>
                      <a:pt x="318" y="615"/>
                      <a:pt x="318" y="615"/>
                    </a:cubicBezTo>
                    <a:cubicBezTo>
                      <a:pt x="318" y="615"/>
                      <a:pt x="325" y="673"/>
                      <a:pt x="324" y="666"/>
                    </a:cubicBezTo>
                    <a:cubicBezTo>
                      <a:pt x="323" y="659"/>
                      <a:pt x="328" y="705"/>
                      <a:pt x="330" y="711"/>
                    </a:cubicBezTo>
                    <a:cubicBezTo>
                      <a:pt x="331" y="718"/>
                      <a:pt x="336" y="740"/>
                      <a:pt x="337" y="743"/>
                    </a:cubicBezTo>
                    <a:cubicBezTo>
                      <a:pt x="338" y="745"/>
                      <a:pt x="341" y="758"/>
                      <a:pt x="342" y="763"/>
                    </a:cubicBezTo>
                    <a:cubicBezTo>
                      <a:pt x="342" y="768"/>
                      <a:pt x="341" y="786"/>
                      <a:pt x="341" y="786"/>
                    </a:cubicBezTo>
                    <a:cubicBezTo>
                      <a:pt x="341" y="786"/>
                      <a:pt x="342" y="787"/>
                      <a:pt x="344" y="789"/>
                    </a:cubicBezTo>
                    <a:cubicBezTo>
                      <a:pt x="346" y="791"/>
                      <a:pt x="352" y="797"/>
                      <a:pt x="352" y="797"/>
                    </a:cubicBezTo>
                    <a:cubicBezTo>
                      <a:pt x="352" y="797"/>
                      <a:pt x="352" y="797"/>
                      <a:pt x="351" y="801"/>
                    </a:cubicBezTo>
                    <a:cubicBezTo>
                      <a:pt x="350" y="804"/>
                      <a:pt x="350" y="805"/>
                      <a:pt x="348" y="808"/>
                    </a:cubicBezTo>
                    <a:cubicBezTo>
                      <a:pt x="346" y="810"/>
                      <a:pt x="346" y="811"/>
                      <a:pt x="346" y="811"/>
                    </a:cubicBezTo>
                    <a:cubicBezTo>
                      <a:pt x="346" y="812"/>
                      <a:pt x="346" y="812"/>
                      <a:pt x="346" y="812"/>
                    </a:cubicBezTo>
                    <a:cubicBezTo>
                      <a:pt x="346" y="812"/>
                      <a:pt x="345" y="814"/>
                      <a:pt x="344" y="815"/>
                    </a:cubicBezTo>
                    <a:cubicBezTo>
                      <a:pt x="343" y="817"/>
                      <a:pt x="343" y="818"/>
                      <a:pt x="342" y="820"/>
                    </a:cubicBezTo>
                    <a:cubicBezTo>
                      <a:pt x="342" y="823"/>
                      <a:pt x="345" y="828"/>
                      <a:pt x="345" y="828"/>
                    </a:cubicBezTo>
                    <a:cubicBezTo>
                      <a:pt x="345" y="828"/>
                      <a:pt x="343" y="828"/>
                      <a:pt x="342" y="829"/>
                    </a:cubicBezTo>
                    <a:cubicBezTo>
                      <a:pt x="342" y="829"/>
                      <a:pt x="343" y="833"/>
                      <a:pt x="343" y="833"/>
                    </a:cubicBezTo>
                    <a:cubicBezTo>
                      <a:pt x="343" y="833"/>
                      <a:pt x="351" y="836"/>
                      <a:pt x="365" y="837"/>
                    </a:cubicBezTo>
                    <a:cubicBezTo>
                      <a:pt x="380" y="837"/>
                      <a:pt x="389" y="834"/>
                      <a:pt x="391" y="834"/>
                    </a:cubicBezTo>
                    <a:cubicBezTo>
                      <a:pt x="392" y="833"/>
                      <a:pt x="392" y="829"/>
                      <a:pt x="392" y="829"/>
                    </a:cubicBezTo>
                    <a:cubicBezTo>
                      <a:pt x="392" y="829"/>
                      <a:pt x="392" y="828"/>
                      <a:pt x="394" y="826"/>
                    </a:cubicBezTo>
                    <a:cubicBezTo>
                      <a:pt x="395" y="824"/>
                      <a:pt x="395" y="819"/>
                      <a:pt x="395" y="817"/>
                    </a:cubicBezTo>
                    <a:cubicBezTo>
                      <a:pt x="395" y="815"/>
                      <a:pt x="395" y="815"/>
                      <a:pt x="395" y="812"/>
                    </a:cubicBezTo>
                    <a:cubicBezTo>
                      <a:pt x="396" y="809"/>
                      <a:pt x="395" y="806"/>
                      <a:pt x="394" y="804"/>
                    </a:cubicBezTo>
                    <a:cubicBezTo>
                      <a:pt x="394" y="801"/>
                      <a:pt x="394" y="801"/>
                      <a:pt x="394" y="798"/>
                    </a:cubicBezTo>
                    <a:cubicBezTo>
                      <a:pt x="393" y="796"/>
                      <a:pt x="392" y="795"/>
                      <a:pt x="391" y="794"/>
                    </a:cubicBezTo>
                    <a:cubicBezTo>
                      <a:pt x="389" y="792"/>
                      <a:pt x="388" y="790"/>
                      <a:pt x="388" y="790"/>
                    </a:cubicBezTo>
                    <a:cubicBezTo>
                      <a:pt x="388" y="790"/>
                      <a:pt x="390" y="790"/>
                      <a:pt x="391" y="791"/>
                    </a:cubicBezTo>
                    <a:cubicBezTo>
                      <a:pt x="392" y="793"/>
                      <a:pt x="393" y="794"/>
                      <a:pt x="394" y="793"/>
                    </a:cubicBezTo>
                    <a:cubicBezTo>
                      <a:pt x="394" y="791"/>
                      <a:pt x="395" y="782"/>
                      <a:pt x="396" y="778"/>
                    </a:cubicBezTo>
                    <a:cubicBezTo>
                      <a:pt x="397" y="775"/>
                      <a:pt x="396" y="770"/>
                      <a:pt x="395" y="767"/>
                    </a:cubicBezTo>
                    <a:cubicBezTo>
                      <a:pt x="394" y="763"/>
                      <a:pt x="392" y="754"/>
                      <a:pt x="392" y="751"/>
                    </a:cubicBezTo>
                    <a:cubicBezTo>
                      <a:pt x="391" y="749"/>
                      <a:pt x="395" y="742"/>
                      <a:pt x="396" y="739"/>
                    </a:cubicBezTo>
                    <a:cubicBezTo>
                      <a:pt x="397" y="736"/>
                      <a:pt x="395" y="723"/>
                      <a:pt x="394" y="712"/>
                    </a:cubicBezTo>
                    <a:cubicBezTo>
                      <a:pt x="392" y="700"/>
                      <a:pt x="389" y="682"/>
                      <a:pt x="388" y="674"/>
                    </a:cubicBezTo>
                    <a:cubicBezTo>
                      <a:pt x="386" y="667"/>
                      <a:pt x="387" y="666"/>
                      <a:pt x="387" y="662"/>
                    </a:cubicBezTo>
                    <a:cubicBezTo>
                      <a:pt x="387" y="657"/>
                      <a:pt x="385" y="642"/>
                      <a:pt x="385" y="634"/>
                    </a:cubicBezTo>
                    <a:cubicBezTo>
                      <a:pt x="384" y="625"/>
                      <a:pt x="384" y="619"/>
                      <a:pt x="383" y="616"/>
                    </a:cubicBezTo>
                    <a:cubicBezTo>
                      <a:pt x="382" y="613"/>
                      <a:pt x="382" y="610"/>
                      <a:pt x="382" y="600"/>
                    </a:cubicBezTo>
                    <a:cubicBezTo>
                      <a:pt x="383" y="591"/>
                      <a:pt x="381" y="573"/>
                      <a:pt x="380" y="562"/>
                    </a:cubicBezTo>
                    <a:cubicBezTo>
                      <a:pt x="379" y="550"/>
                      <a:pt x="380" y="548"/>
                      <a:pt x="381" y="540"/>
                    </a:cubicBezTo>
                    <a:cubicBezTo>
                      <a:pt x="382" y="532"/>
                      <a:pt x="382" y="522"/>
                      <a:pt x="382" y="513"/>
                    </a:cubicBezTo>
                    <a:cubicBezTo>
                      <a:pt x="382" y="503"/>
                      <a:pt x="379" y="473"/>
                      <a:pt x="379" y="463"/>
                    </a:cubicBezTo>
                    <a:cubicBezTo>
                      <a:pt x="378" y="454"/>
                      <a:pt x="378" y="441"/>
                      <a:pt x="378" y="441"/>
                    </a:cubicBezTo>
                    <a:cubicBezTo>
                      <a:pt x="379" y="441"/>
                      <a:pt x="379" y="441"/>
                      <a:pt x="379" y="441"/>
                    </a:cubicBezTo>
                    <a:cubicBezTo>
                      <a:pt x="379" y="441"/>
                      <a:pt x="379" y="440"/>
                      <a:pt x="379" y="439"/>
                    </a:cubicBezTo>
                    <a:cubicBezTo>
                      <a:pt x="379" y="437"/>
                      <a:pt x="379" y="431"/>
                      <a:pt x="379" y="428"/>
                    </a:cubicBezTo>
                    <a:cubicBezTo>
                      <a:pt x="379" y="424"/>
                      <a:pt x="378" y="421"/>
                      <a:pt x="378" y="418"/>
                    </a:cubicBezTo>
                    <a:cubicBezTo>
                      <a:pt x="378" y="415"/>
                      <a:pt x="379" y="413"/>
                      <a:pt x="379" y="408"/>
                    </a:cubicBezTo>
                    <a:cubicBezTo>
                      <a:pt x="379" y="403"/>
                      <a:pt x="380" y="384"/>
                      <a:pt x="380" y="378"/>
                    </a:cubicBezTo>
                    <a:cubicBezTo>
                      <a:pt x="381" y="371"/>
                      <a:pt x="380" y="357"/>
                      <a:pt x="380" y="353"/>
                    </a:cubicBezTo>
                    <a:cubicBezTo>
                      <a:pt x="380" y="349"/>
                      <a:pt x="377" y="334"/>
                      <a:pt x="377" y="330"/>
                    </a:cubicBezTo>
                    <a:cubicBezTo>
                      <a:pt x="377" y="325"/>
                      <a:pt x="378" y="316"/>
                      <a:pt x="378" y="316"/>
                    </a:cubicBezTo>
                    <a:cubicBezTo>
                      <a:pt x="378" y="316"/>
                      <a:pt x="378" y="309"/>
                      <a:pt x="379" y="302"/>
                    </a:cubicBezTo>
                    <a:cubicBezTo>
                      <a:pt x="380" y="294"/>
                      <a:pt x="381" y="287"/>
                      <a:pt x="382" y="277"/>
                    </a:cubicBezTo>
                    <a:cubicBezTo>
                      <a:pt x="383" y="268"/>
                      <a:pt x="384" y="253"/>
                      <a:pt x="384" y="253"/>
                    </a:cubicBezTo>
                    <a:cubicBezTo>
                      <a:pt x="384" y="253"/>
                      <a:pt x="385" y="253"/>
                      <a:pt x="385" y="254"/>
                    </a:cubicBezTo>
                    <a:cubicBezTo>
                      <a:pt x="386" y="255"/>
                      <a:pt x="388" y="258"/>
                      <a:pt x="390" y="262"/>
                    </a:cubicBezTo>
                    <a:cubicBezTo>
                      <a:pt x="391" y="266"/>
                      <a:pt x="394" y="271"/>
                      <a:pt x="396" y="273"/>
                    </a:cubicBezTo>
                    <a:cubicBezTo>
                      <a:pt x="398" y="276"/>
                      <a:pt x="406" y="281"/>
                      <a:pt x="413" y="285"/>
                    </a:cubicBezTo>
                    <a:cubicBezTo>
                      <a:pt x="419" y="289"/>
                      <a:pt x="420" y="287"/>
                      <a:pt x="423" y="287"/>
                    </a:cubicBezTo>
                    <a:cubicBezTo>
                      <a:pt x="425" y="288"/>
                      <a:pt x="429" y="287"/>
                      <a:pt x="432" y="286"/>
                    </a:cubicBezTo>
                    <a:cubicBezTo>
                      <a:pt x="434" y="284"/>
                      <a:pt x="441" y="281"/>
                      <a:pt x="445" y="279"/>
                    </a:cubicBezTo>
                    <a:cubicBezTo>
                      <a:pt x="448" y="278"/>
                      <a:pt x="469" y="268"/>
                      <a:pt x="473" y="266"/>
                    </a:cubicBezTo>
                    <a:cubicBezTo>
                      <a:pt x="477" y="264"/>
                      <a:pt x="478" y="263"/>
                      <a:pt x="479" y="262"/>
                    </a:cubicBezTo>
                    <a:cubicBezTo>
                      <a:pt x="480" y="262"/>
                      <a:pt x="480" y="262"/>
                      <a:pt x="482" y="261"/>
                    </a:cubicBezTo>
                    <a:cubicBezTo>
                      <a:pt x="483" y="261"/>
                      <a:pt x="485" y="259"/>
                      <a:pt x="486" y="258"/>
                    </a:cubicBezTo>
                    <a:cubicBezTo>
                      <a:pt x="487" y="257"/>
                      <a:pt x="490" y="256"/>
                      <a:pt x="492" y="255"/>
                    </a:cubicBezTo>
                    <a:cubicBezTo>
                      <a:pt x="493" y="254"/>
                      <a:pt x="494" y="251"/>
                      <a:pt x="496" y="250"/>
                    </a:cubicBezTo>
                    <a:cubicBezTo>
                      <a:pt x="497" y="248"/>
                      <a:pt x="498" y="247"/>
                      <a:pt x="500" y="245"/>
                    </a:cubicBezTo>
                    <a:cubicBezTo>
                      <a:pt x="501" y="244"/>
                      <a:pt x="513" y="237"/>
                      <a:pt x="515" y="236"/>
                    </a:cubicBezTo>
                    <a:cubicBezTo>
                      <a:pt x="517" y="234"/>
                      <a:pt x="518" y="231"/>
                      <a:pt x="519" y="226"/>
                    </a:cubicBezTo>
                    <a:cubicBezTo>
                      <a:pt x="520" y="222"/>
                      <a:pt x="519" y="220"/>
                      <a:pt x="518" y="218"/>
                    </a:cubicBezTo>
                    <a:cubicBezTo>
                      <a:pt x="517" y="215"/>
                      <a:pt x="516" y="210"/>
                      <a:pt x="516" y="210"/>
                    </a:cubicBezTo>
                    <a:cubicBezTo>
                      <a:pt x="516" y="210"/>
                      <a:pt x="515" y="210"/>
                      <a:pt x="518" y="209"/>
                    </a:cubicBezTo>
                    <a:cubicBezTo>
                      <a:pt x="520" y="209"/>
                      <a:pt x="525" y="207"/>
                      <a:pt x="526" y="206"/>
                    </a:cubicBezTo>
                    <a:cubicBezTo>
                      <a:pt x="528" y="205"/>
                      <a:pt x="532" y="202"/>
                      <a:pt x="535" y="201"/>
                    </a:cubicBezTo>
                    <a:cubicBezTo>
                      <a:pt x="539" y="200"/>
                      <a:pt x="544" y="199"/>
                      <a:pt x="547" y="198"/>
                    </a:cubicBezTo>
                    <a:cubicBezTo>
                      <a:pt x="550" y="198"/>
                      <a:pt x="554" y="195"/>
                      <a:pt x="556" y="193"/>
                    </a:cubicBezTo>
                    <a:cubicBezTo>
                      <a:pt x="559" y="191"/>
                      <a:pt x="561" y="190"/>
                      <a:pt x="565" y="189"/>
                    </a:cubicBezTo>
                    <a:cubicBezTo>
                      <a:pt x="568" y="187"/>
                      <a:pt x="567" y="187"/>
                      <a:pt x="567" y="186"/>
                    </a:cubicBezTo>
                    <a:cubicBezTo>
                      <a:pt x="567" y="185"/>
                      <a:pt x="566" y="185"/>
                      <a:pt x="566" y="185"/>
                    </a:cubicBezTo>
                    <a:cubicBezTo>
                      <a:pt x="565" y="184"/>
                      <a:pt x="563" y="185"/>
                      <a:pt x="563" y="183"/>
                    </a:cubicBezTo>
                    <a:cubicBezTo>
                      <a:pt x="564" y="182"/>
                      <a:pt x="567" y="181"/>
                      <a:pt x="568" y="181"/>
                    </a:cubicBezTo>
                    <a:cubicBezTo>
                      <a:pt x="569" y="180"/>
                      <a:pt x="571" y="179"/>
                      <a:pt x="573" y="177"/>
                    </a:cubicBezTo>
                    <a:cubicBezTo>
                      <a:pt x="575" y="176"/>
                      <a:pt x="574" y="175"/>
                      <a:pt x="573" y="174"/>
                    </a:cubicBezTo>
                    <a:close/>
                    <a:moveTo>
                      <a:pt x="229" y="48"/>
                    </a:moveTo>
                    <a:cubicBezTo>
                      <a:pt x="227" y="48"/>
                      <a:pt x="227" y="48"/>
                      <a:pt x="227" y="48"/>
                    </a:cubicBezTo>
                    <a:cubicBezTo>
                      <a:pt x="228" y="47"/>
                      <a:pt x="228" y="47"/>
                      <a:pt x="228" y="47"/>
                    </a:cubicBezTo>
                    <a:cubicBezTo>
                      <a:pt x="230" y="46"/>
                      <a:pt x="230" y="46"/>
                      <a:pt x="230" y="46"/>
                    </a:cubicBezTo>
                    <a:lnTo>
                      <a:pt x="229" y="48"/>
                    </a:lnTo>
                    <a:close/>
                    <a:moveTo>
                      <a:pt x="232" y="43"/>
                    </a:moveTo>
                    <a:cubicBezTo>
                      <a:pt x="231" y="43"/>
                      <a:pt x="230" y="43"/>
                      <a:pt x="230" y="43"/>
                    </a:cubicBezTo>
                    <a:cubicBezTo>
                      <a:pt x="230" y="43"/>
                      <a:pt x="231" y="41"/>
                      <a:pt x="231" y="41"/>
                    </a:cubicBezTo>
                    <a:cubicBezTo>
                      <a:pt x="231" y="40"/>
                      <a:pt x="232" y="40"/>
                      <a:pt x="232" y="40"/>
                    </a:cubicBezTo>
                    <a:cubicBezTo>
                      <a:pt x="232" y="40"/>
                      <a:pt x="232" y="40"/>
                      <a:pt x="232" y="40"/>
                    </a:cubicBezTo>
                    <a:cubicBezTo>
                      <a:pt x="232" y="40"/>
                      <a:pt x="233" y="41"/>
                      <a:pt x="233" y="42"/>
                    </a:cubicBezTo>
                    <a:cubicBezTo>
                      <a:pt x="233" y="42"/>
                      <a:pt x="232" y="43"/>
                      <a:pt x="232" y="43"/>
                    </a:cubicBezTo>
                    <a:close/>
                    <a:moveTo>
                      <a:pt x="239" y="34"/>
                    </a:moveTo>
                    <a:cubicBezTo>
                      <a:pt x="238" y="35"/>
                      <a:pt x="236" y="37"/>
                      <a:pt x="236" y="37"/>
                    </a:cubicBezTo>
                    <a:cubicBezTo>
                      <a:pt x="236" y="37"/>
                      <a:pt x="237" y="36"/>
                      <a:pt x="237" y="35"/>
                    </a:cubicBezTo>
                    <a:cubicBezTo>
                      <a:pt x="237" y="35"/>
                      <a:pt x="237" y="34"/>
                      <a:pt x="238" y="34"/>
                    </a:cubicBezTo>
                    <a:cubicBezTo>
                      <a:pt x="238" y="33"/>
                      <a:pt x="239" y="31"/>
                      <a:pt x="240" y="31"/>
                    </a:cubicBezTo>
                    <a:cubicBezTo>
                      <a:pt x="241" y="30"/>
                      <a:pt x="241" y="30"/>
                      <a:pt x="241" y="30"/>
                    </a:cubicBezTo>
                    <a:cubicBezTo>
                      <a:pt x="241" y="30"/>
                      <a:pt x="240" y="32"/>
                      <a:pt x="239" y="34"/>
                    </a:cubicBezTo>
                    <a:close/>
                    <a:moveTo>
                      <a:pt x="249" y="19"/>
                    </a:moveTo>
                    <a:cubicBezTo>
                      <a:pt x="248" y="19"/>
                      <a:pt x="247" y="19"/>
                      <a:pt x="247" y="19"/>
                    </a:cubicBezTo>
                    <a:cubicBezTo>
                      <a:pt x="248" y="18"/>
                      <a:pt x="248" y="18"/>
                      <a:pt x="248" y="18"/>
                    </a:cubicBezTo>
                    <a:cubicBezTo>
                      <a:pt x="248" y="18"/>
                      <a:pt x="248" y="18"/>
                      <a:pt x="248" y="18"/>
                    </a:cubicBezTo>
                    <a:cubicBezTo>
                      <a:pt x="248" y="18"/>
                      <a:pt x="249" y="18"/>
                      <a:pt x="250" y="18"/>
                    </a:cubicBezTo>
                    <a:cubicBezTo>
                      <a:pt x="250" y="18"/>
                      <a:pt x="251" y="19"/>
                      <a:pt x="251" y="19"/>
                    </a:cubicBezTo>
                    <a:cubicBezTo>
                      <a:pt x="251" y="19"/>
                      <a:pt x="249" y="19"/>
                      <a:pt x="249" y="19"/>
                    </a:cubicBezTo>
                    <a:close/>
                    <a:moveTo>
                      <a:pt x="252" y="18"/>
                    </a:moveTo>
                    <a:cubicBezTo>
                      <a:pt x="250" y="18"/>
                      <a:pt x="250" y="18"/>
                      <a:pt x="250" y="18"/>
                    </a:cubicBezTo>
                    <a:cubicBezTo>
                      <a:pt x="249" y="18"/>
                      <a:pt x="249" y="18"/>
                      <a:pt x="249" y="18"/>
                    </a:cubicBezTo>
                    <a:cubicBezTo>
                      <a:pt x="250" y="17"/>
                      <a:pt x="250" y="17"/>
                      <a:pt x="250" y="17"/>
                    </a:cubicBezTo>
                    <a:cubicBezTo>
                      <a:pt x="250" y="17"/>
                      <a:pt x="250" y="16"/>
                      <a:pt x="251" y="16"/>
                    </a:cubicBezTo>
                    <a:cubicBezTo>
                      <a:pt x="251" y="16"/>
                      <a:pt x="252" y="17"/>
                      <a:pt x="252" y="17"/>
                    </a:cubicBezTo>
                    <a:lnTo>
                      <a:pt x="252" y="18"/>
                    </a:lnTo>
                    <a:close/>
                    <a:moveTo>
                      <a:pt x="257" y="13"/>
                    </a:moveTo>
                    <a:cubicBezTo>
                      <a:pt x="257" y="13"/>
                      <a:pt x="255" y="14"/>
                      <a:pt x="255" y="14"/>
                    </a:cubicBezTo>
                    <a:cubicBezTo>
                      <a:pt x="254" y="15"/>
                      <a:pt x="253" y="16"/>
                      <a:pt x="253" y="16"/>
                    </a:cubicBezTo>
                    <a:cubicBezTo>
                      <a:pt x="253" y="16"/>
                      <a:pt x="252" y="15"/>
                      <a:pt x="252" y="15"/>
                    </a:cubicBezTo>
                    <a:cubicBezTo>
                      <a:pt x="251" y="15"/>
                      <a:pt x="250" y="15"/>
                      <a:pt x="250" y="15"/>
                    </a:cubicBezTo>
                    <a:cubicBezTo>
                      <a:pt x="248" y="14"/>
                      <a:pt x="248" y="14"/>
                      <a:pt x="248" y="14"/>
                    </a:cubicBezTo>
                    <a:cubicBezTo>
                      <a:pt x="250" y="13"/>
                      <a:pt x="250" y="13"/>
                      <a:pt x="250" y="13"/>
                    </a:cubicBezTo>
                    <a:cubicBezTo>
                      <a:pt x="250" y="13"/>
                      <a:pt x="251" y="12"/>
                      <a:pt x="252" y="11"/>
                    </a:cubicBezTo>
                    <a:cubicBezTo>
                      <a:pt x="252" y="11"/>
                      <a:pt x="253" y="11"/>
                      <a:pt x="254" y="11"/>
                    </a:cubicBezTo>
                    <a:cubicBezTo>
                      <a:pt x="255" y="11"/>
                      <a:pt x="256" y="11"/>
                      <a:pt x="257" y="11"/>
                    </a:cubicBezTo>
                    <a:cubicBezTo>
                      <a:pt x="258" y="12"/>
                      <a:pt x="258" y="12"/>
                      <a:pt x="257" y="13"/>
                    </a:cubicBezTo>
                    <a:close/>
                    <a:moveTo>
                      <a:pt x="259" y="11"/>
                    </a:moveTo>
                    <a:cubicBezTo>
                      <a:pt x="259" y="11"/>
                      <a:pt x="258" y="11"/>
                      <a:pt x="258" y="11"/>
                    </a:cubicBezTo>
                    <a:cubicBezTo>
                      <a:pt x="258" y="10"/>
                      <a:pt x="258" y="10"/>
                      <a:pt x="258" y="10"/>
                    </a:cubicBezTo>
                    <a:cubicBezTo>
                      <a:pt x="258" y="9"/>
                      <a:pt x="258" y="9"/>
                      <a:pt x="258" y="9"/>
                    </a:cubicBezTo>
                    <a:cubicBezTo>
                      <a:pt x="258" y="9"/>
                      <a:pt x="258" y="9"/>
                      <a:pt x="259" y="10"/>
                    </a:cubicBezTo>
                    <a:cubicBezTo>
                      <a:pt x="260" y="10"/>
                      <a:pt x="260" y="11"/>
                      <a:pt x="260" y="11"/>
                    </a:cubicBezTo>
                    <a:cubicBezTo>
                      <a:pt x="260" y="11"/>
                      <a:pt x="260" y="12"/>
                      <a:pt x="259" y="11"/>
                    </a:cubicBezTo>
                    <a:close/>
                    <a:moveTo>
                      <a:pt x="261" y="9"/>
                    </a:moveTo>
                    <a:cubicBezTo>
                      <a:pt x="261" y="10"/>
                      <a:pt x="261" y="10"/>
                      <a:pt x="261" y="10"/>
                    </a:cubicBezTo>
                    <a:cubicBezTo>
                      <a:pt x="259" y="9"/>
                      <a:pt x="259" y="9"/>
                      <a:pt x="259" y="9"/>
                    </a:cubicBezTo>
                    <a:cubicBezTo>
                      <a:pt x="259" y="8"/>
                      <a:pt x="259" y="8"/>
                      <a:pt x="259" y="8"/>
                    </a:cubicBezTo>
                    <a:cubicBezTo>
                      <a:pt x="259" y="8"/>
                      <a:pt x="259" y="8"/>
                      <a:pt x="260" y="8"/>
                    </a:cubicBezTo>
                    <a:cubicBezTo>
                      <a:pt x="261" y="7"/>
                      <a:pt x="262" y="8"/>
                      <a:pt x="262" y="8"/>
                    </a:cubicBezTo>
                    <a:lnTo>
                      <a:pt x="261" y="9"/>
                    </a:lnTo>
                    <a:close/>
                    <a:moveTo>
                      <a:pt x="272" y="7"/>
                    </a:moveTo>
                    <a:cubicBezTo>
                      <a:pt x="272" y="7"/>
                      <a:pt x="272" y="8"/>
                      <a:pt x="271" y="8"/>
                    </a:cubicBezTo>
                    <a:cubicBezTo>
                      <a:pt x="270" y="8"/>
                      <a:pt x="269" y="9"/>
                      <a:pt x="269" y="9"/>
                    </a:cubicBezTo>
                    <a:cubicBezTo>
                      <a:pt x="269" y="9"/>
                      <a:pt x="268" y="8"/>
                      <a:pt x="269" y="7"/>
                    </a:cubicBezTo>
                    <a:cubicBezTo>
                      <a:pt x="269" y="6"/>
                      <a:pt x="269" y="5"/>
                      <a:pt x="270" y="4"/>
                    </a:cubicBezTo>
                    <a:cubicBezTo>
                      <a:pt x="271" y="3"/>
                      <a:pt x="272" y="4"/>
                      <a:pt x="272" y="5"/>
                    </a:cubicBezTo>
                    <a:cubicBezTo>
                      <a:pt x="272" y="5"/>
                      <a:pt x="272" y="7"/>
                      <a:pt x="27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endParaRPr>
              </a:p>
            </p:txBody>
          </p:sp>
        </p:grpSp>
        <p:sp>
          <p:nvSpPr>
            <p:cNvPr id="28" name="TextBox 59"/>
            <p:cNvSpPr txBox="1"/>
            <p:nvPr/>
          </p:nvSpPr>
          <p:spPr>
            <a:xfrm>
              <a:off x="5138870" y="2005633"/>
              <a:ext cx="1465466" cy="400110"/>
            </a:xfrm>
            <a:prstGeom prst="rect">
              <a:avLst/>
            </a:prstGeom>
            <a:noFill/>
          </p:spPr>
          <p:txBody>
            <a:bodyPr wrap="none" rtlCol="0">
              <a:spAutoFit/>
            </a:bodyPr>
            <a:lstStyle/>
            <a:p>
              <a:pPr algn="ctr"/>
              <a:r>
                <a:rPr lang="en-US" sz="2000" dirty="0" smtClean="0">
                  <a:solidFill>
                    <a:schemeClr val="bg1"/>
                  </a:solidFill>
                  <a:latin typeface="+mj-lt"/>
                  <a:cs typeface="Segoe UI" panose="020B0502040204020203" pitchFamily="34" charset="0"/>
                </a:rPr>
                <a:t>Opportunity</a:t>
              </a:r>
              <a:endParaRPr lang="en-US" sz="2000" dirty="0">
                <a:solidFill>
                  <a:schemeClr val="bg1"/>
                </a:solidFill>
                <a:latin typeface="+mj-lt"/>
                <a:cs typeface="Segoe UI" panose="020B0502040204020203" pitchFamily="34" charset="0"/>
              </a:endParaRPr>
            </a:p>
          </p:txBody>
        </p:sp>
        <p:sp>
          <p:nvSpPr>
            <p:cNvPr id="29" name="TextBox 65"/>
            <p:cNvSpPr txBox="1"/>
            <p:nvPr/>
          </p:nvSpPr>
          <p:spPr>
            <a:xfrm>
              <a:off x="5030285" y="5258556"/>
              <a:ext cx="2082986" cy="337185"/>
            </a:xfrm>
            <a:prstGeom prst="rect">
              <a:avLst/>
            </a:prstGeom>
            <a:noFill/>
          </p:spPr>
          <p:txBody>
            <a:bodyPr wrap="square" rtlCol="0">
              <a:spAutoFit/>
            </a:bodyPr>
            <a:lstStyle/>
            <a:p>
              <a:pPr algn="ctr"/>
              <a:endParaRPr lang="zh-CN" altLang="en-US" sz="1600" dirty="0" smtClean="0">
                <a:solidFill>
                  <a:schemeClr val="bg1"/>
                </a:solidFill>
              </a:endParaRPr>
            </a:p>
          </p:txBody>
        </p:sp>
      </p:grpSp>
      <p:grpSp>
        <p:nvGrpSpPr>
          <p:cNvPr id="32" name="组合 31"/>
          <p:cNvGrpSpPr/>
          <p:nvPr/>
        </p:nvGrpSpPr>
        <p:grpSpPr>
          <a:xfrm>
            <a:off x="9242796" y="1798044"/>
            <a:ext cx="2082986" cy="4576362"/>
            <a:chOff x="7206157" y="2005633"/>
            <a:chExt cx="2082986" cy="4576362"/>
          </a:xfrm>
        </p:grpSpPr>
        <p:sp>
          <p:nvSpPr>
            <p:cNvPr id="33" name="Freeform 28"/>
            <p:cNvSpPr>
              <a:spLocks noChangeAspect="1" noEditPoints="1"/>
            </p:cNvSpPr>
            <p:nvPr/>
          </p:nvSpPr>
          <p:spPr bwMode="auto">
            <a:xfrm>
              <a:off x="7676765" y="2787843"/>
              <a:ext cx="989370" cy="2377440"/>
            </a:xfrm>
            <a:custGeom>
              <a:avLst/>
              <a:gdLst>
                <a:gd name="T0" fmla="*/ 302 w 351"/>
                <a:gd name="T1" fmla="*/ 169 h 845"/>
                <a:gd name="T2" fmla="*/ 282 w 351"/>
                <a:gd name="T3" fmla="*/ 133 h 845"/>
                <a:gd name="T4" fmla="*/ 201 w 351"/>
                <a:gd name="T5" fmla="*/ 109 h 845"/>
                <a:gd name="T6" fmla="*/ 199 w 351"/>
                <a:gd name="T7" fmla="*/ 66 h 845"/>
                <a:gd name="T8" fmla="*/ 198 w 351"/>
                <a:gd name="T9" fmla="*/ 38 h 845"/>
                <a:gd name="T10" fmla="*/ 127 w 351"/>
                <a:gd name="T11" fmla="*/ 33 h 845"/>
                <a:gd name="T12" fmla="*/ 128 w 351"/>
                <a:gd name="T13" fmla="*/ 78 h 845"/>
                <a:gd name="T14" fmla="*/ 118 w 351"/>
                <a:gd name="T15" fmla="*/ 115 h 845"/>
                <a:gd name="T16" fmla="*/ 72 w 351"/>
                <a:gd name="T17" fmla="*/ 127 h 845"/>
                <a:gd name="T18" fmla="*/ 39 w 351"/>
                <a:gd name="T19" fmla="*/ 165 h 845"/>
                <a:gd name="T20" fmla="*/ 23 w 351"/>
                <a:gd name="T21" fmla="*/ 209 h 845"/>
                <a:gd name="T22" fmla="*/ 5 w 351"/>
                <a:gd name="T23" fmla="*/ 277 h 845"/>
                <a:gd name="T24" fmla="*/ 37 w 351"/>
                <a:gd name="T25" fmla="*/ 344 h 845"/>
                <a:gd name="T26" fmla="*/ 47 w 351"/>
                <a:gd name="T27" fmla="*/ 358 h 845"/>
                <a:gd name="T28" fmla="*/ 56 w 351"/>
                <a:gd name="T29" fmla="*/ 392 h 845"/>
                <a:gd name="T30" fmla="*/ 69 w 351"/>
                <a:gd name="T31" fmla="*/ 476 h 845"/>
                <a:gd name="T32" fmla="*/ 91 w 351"/>
                <a:gd name="T33" fmla="*/ 545 h 845"/>
                <a:gd name="T34" fmla="*/ 105 w 351"/>
                <a:gd name="T35" fmla="*/ 678 h 845"/>
                <a:gd name="T36" fmla="*/ 110 w 351"/>
                <a:gd name="T37" fmla="*/ 753 h 845"/>
                <a:gd name="T38" fmla="*/ 115 w 351"/>
                <a:gd name="T39" fmla="*/ 778 h 845"/>
                <a:gd name="T40" fmla="*/ 107 w 351"/>
                <a:gd name="T41" fmla="*/ 795 h 845"/>
                <a:gd name="T42" fmla="*/ 84 w 351"/>
                <a:gd name="T43" fmla="*/ 817 h 845"/>
                <a:gd name="T44" fmla="*/ 152 w 351"/>
                <a:gd name="T45" fmla="*/ 807 h 845"/>
                <a:gd name="T46" fmla="*/ 176 w 351"/>
                <a:gd name="T47" fmla="*/ 776 h 845"/>
                <a:gd name="T48" fmla="*/ 187 w 351"/>
                <a:gd name="T49" fmla="*/ 798 h 845"/>
                <a:gd name="T50" fmla="*/ 173 w 351"/>
                <a:gd name="T51" fmla="*/ 823 h 845"/>
                <a:gd name="T52" fmla="*/ 166 w 351"/>
                <a:gd name="T53" fmla="*/ 843 h 845"/>
                <a:gd name="T54" fmla="*/ 234 w 351"/>
                <a:gd name="T55" fmla="*/ 828 h 845"/>
                <a:gd name="T56" fmla="*/ 239 w 351"/>
                <a:gd name="T57" fmla="*/ 800 h 845"/>
                <a:gd name="T58" fmla="*/ 251 w 351"/>
                <a:gd name="T59" fmla="*/ 745 h 845"/>
                <a:gd name="T60" fmla="*/ 252 w 351"/>
                <a:gd name="T61" fmla="*/ 513 h 845"/>
                <a:gd name="T62" fmla="*/ 289 w 351"/>
                <a:gd name="T63" fmla="*/ 474 h 845"/>
                <a:gd name="T64" fmla="*/ 298 w 351"/>
                <a:gd name="T65" fmla="*/ 419 h 845"/>
                <a:gd name="T66" fmla="*/ 291 w 351"/>
                <a:gd name="T67" fmla="*/ 344 h 845"/>
                <a:gd name="T68" fmla="*/ 339 w 351"/>
                <a:gd name="T69" fmla="*/ 275 h 845"/>
                <a:gd name="T70" fmla="*/ 61 w 351"/>
                <a:gd name="T71" fmla="*/ 255 h 845"/>
                <a:gd name="T72" fmla="*/ 55 w 351"/>
                <a:gd name="T73" fmla="*/ 268 h 845"/>
                <a:gd name="T74" fmla="*/ 85 w 351"/>
                <a:gd name="T75" fmla="*/ 328 h 845"/>
                <a:gd name="T76" fmla="*/ 111 w 351"/>
                <a:gd name="T77" fmla="*/ 350 h 845"/>
                <a:gd name="T78" fmla="*/ 126 w 351"/>
                <a:gd name="T79" fmla="*/ 112 h 845"/>
                <a:gd name="T80" fmla="*/ 147 w 351"/>
                <a:gd name="T81" fmla="*/ 131 h 845"/>
                <a:gd name="T82" fmla="*/ 129 w 351"/>
                <a:gd name="T83" fmla="*/ 147 h 845"/>
                <a:gd name="T84" fmla="*/ 142 w 351"/>
                <a:gd name="T85" fmla="*/ 140 h 845"/>
                <a:gd name="T86" fmla="*/ 141 w 351"/>
                <a:gd name="T87" fmla="*/ 361 h 845"/>
                <a:gd name="T88" fmla="*/ 179 w 351"/>
                <a:gd name="T89" fmla="*/ 721 h 845"/>
                <a:gd name="T90" fmla="*/ 169 w 351"/>
                <a:gd name="T91" fmla="*/ 651 h 845"/>
                <a:gd name="T92" fmla="*/ 171 w 351"/>
                <a:gd name="T93" fmla="*/ 566 h 845"/>
                <a:gd name="T94" fmla="*/ 188 w 351"/>
                <a:gd name="T95" fmla="*/ 626 h 845"/>
                <a:gd name="T96" fmla="*/ 223 w 351"/>
                <a:gd name="T97" fmla="*/ 320 h 845"/>
                <a:gd name="T98" fmla="*/ 143 w 351"/>
                <a:gd name="T99" fmla="*/ 360 h 845"/>
                <a:gd name="T100" fmla="*/ 176 w 351"/>
                <a:gd name="T101" fmla="*/ 157 h 845"/>
                <a:gd name="T102" fmla="*/ 154 w 351"/>
                <a:gd name="T103" fmla="*/ 132 h 845"/>
                <a:gd name="T104" fmla="*/ 187 w 351"/>
                <a:gd name="T105" fmla="*/ 239 h 845"/>
                <a:gd name="T106" fmla="*/ 258 w 351"/>
                <a:gd name="T107" fmla="*/ 345 h 845"/>
                <a:gd name="T108" fmla="*/ 250 w 351"/>
                <a:gd name="T109" fmla="*/ 332 h 845"/>
                <a:gd name="T110" fmla="*/ 275 w 351"/>
                <a:gd name="T111" fmla="*/ 269 h 845"/>
                <a:gd name="T112" fmla="*/ 285 w 351"/>
                <a:gd name="T113" fmla="*/ 25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1" h="845">
                  <a:moveTo>
                    <a:pt x="345" y="232"/>
                  </a:moveTo>
                  <a:cubicBezTo>
                    <a:pt x="340" y="219"/>
                    <a:pt x="330" y="208"/>
                    <a:pt x="328" y="204"/>
                  </a:cubicBezTo>
                  <a:cubicBezTo>
                    <a:pt x="325" y="200"/>
                    <a:pt x="320" y="194"/>
                    <a:pt x="319" y="191"/>
                  </a:cubicBezTo>
                  <a:cubicBezTo>
                    <a:pt x="318" y="188"/>
                    <a:pt x="316" y="189"/>
                    <a:pt x="315" y="189"/>
                  </a:cubicBezTo>
                  <a:cubicBezTo>
                    <a:pt x="315" y="189"/>
                    <a:pt x="314" y="188"/>
                    <a:pt x="313" y="186"/>
                  </a:cubicBezTo>
                  <a:cubicBezTo>
                    <a:pt x="310" y="183"/>
                    <a:pt x="308" y="179"/>
                    <a:pt x="307" y="177"/>
                  </a:cubicBezTo>
                  <a:cubicBezTo>
                    <a:pt x="305" y="176"/>
                    <a:pt x="305" y="175"/>
                    <a:pt x="304" y="174"/>
                  </a:cubicBezTo>
                  <a:cubicBezTo>
                    <a:pt x="302" y="172"/>
                    <a:pt x="302" y="171"/>
                    <a:pt x="302" y="169"/>
                  </a:cubicBezTo>
                  <a:cubicBezTo>
                    <a:pt x="301" y="167"/>
                    <a:pt x="300" y="166"/>
                    <a:pt x="299" y="164"/>
                  </a:cubicBezTo>
                  <a:cubicBezTo>
                    <a:pt x="297" y="162"/>
                    <a:pt x="294" y="161"/>
                    <a:pt x="293" y="161"/>
                  </a:cubicBezTo>
                  <a:cubicBezTo>
                    <a:pt x="292" y="161"/>
                    <a:pt x="291" y="160"/>
                    <a:pt x="291" y="159"/>
                  </a:cubicBezTo>
                  <a:cubicBezTo>
                    <a:pt x="290" y="158"/>
                    <a:pt x="289" y="156"/>
                    <a:pt x="289" y="155"/>
                  </a:cubicBezTo>
                  <a:cubicBezTo>
                    <a:pt x="288" y="155"/>
                    <a:pt x="288" y="154"/>
                    <a:pt x="288" y="152"/>
                  </a:cubicBezTo>
                  <a:cubicBezTo>
                    <a:pt x="288" y="150"/>
                    <a:pt x="287" y="148"/>
                    <a:pt x="287" y="146"/>
                  </a:cubicBezTo>
                  <a:cubicBezTo>
                    <a:pt x="286" y="145"/>
                    <a:pt x="286" y="144"/>
                    <a:pt x="285" y="142"/>
                  </a:cubicBezTo>
                  <a:cubicBezTo>
                    <a:pt x="285" y="139"/>
                    <a:pt x="283" y="135"/>
                    <a:pt x="282" y="133"/>
                  </a:cubicBezTo>
                  <a:cubicBezTo>
                    <a:pt x="279" y="125"/>
                    <a:pt x="276" y="125"/>
                    <a:pt x="275" y="125"/>
                  </a:cubicBezTo>
                  <a:cubicBezTo>
                    <a:pt x="274" y="125"/>
                    <a:pt x="274" y="124"/>
                    <a:pt x="274" y="124"/>
                  </a:cubicBezTo>
                  <a:cubicBezTo>
                    <a:pt x="274" y="124"/>
                    <a:pt x="270" y="122"/>
                    <a:pt x="269" y="122"/>
                  </a:cubicBezTo>
                  <a:cubicBezTo>
                    <a:pt x="266" y="122"/>
                    <a:pt x="263" y="121"/>
                    <a:pt x="261" y="120"/>
                  </a:cubicBezTo>
                  <a:cubicBezTo>
                    <a:pt x="258" y="119"/>
                    <a:pt x="249" y="118"/>
                    <a:pt x="247" y="118"/>
                  </a:cubicBezTo>
                  <a:cubicBezTo>
                    <a:pt x="242" y="117"/>
                    <a:pt x="231" y="115"/>
                    <a:pt x="227" y="114"/>
                  </a:cubicBezTo>
                  <a:cubicBezTo>
                    <a:pt x="223" y="114"/>
                    <a:pt x="211" y="111"/>
                    <a:pt x="208" y="110"/>
                  </a:cubicBezTo>
                  <a:cubicBezTo>
                    <a:pt x="204" y="110"/>
                    <a:pt x="203" y="109"/>
                    <a:pt x="201" y="109"/>
                  </a:cubicBezTo>
                  <a:cubicBezTo>
                    <a:pt x="200" y="109"/>
                    <a:pt x="198" y="109"/>
                    <a:pt x="197" y="108"/>
                  </a:cubicBezTo>
                  <a:cubicBezTo>
                    <a:pt x="195" y="106"/>
                    <a:pt x="190" y="104"/>
                    <a:pt x="189" y="103"/>
                  </a:cubicBezTo>
                  <a:cubicBezTo>
                    <a:pt x="187" y="102"/>
                    <a:pt x="188" y="101"/>
                    <a:pt x="188" y="99"/>
                  </a:cubicBezTo>
                  <a:cubicBezTo>
                    <a:pt x="189" y="96"/>
                    <a:pt x="191" y="85"/>
                    <a:pt x="191" y="84"/>
                  </a:cubicBezTo>
                  <a:cubicBezTo>
                    <a:pt x="191" y="84"/>
                    <a:pt x="191" y="84"/>
                    <a:pt x="192" y="84"/>
                  </a:cubicBezTo>
                  <a:cubicBezTo>
                    <a:pt x="192" y="84"/>
                    <a:pt x="193" y="84"/>
                    <a:pt x="194" y="83"/>
                  </a:cubicBezTo>
                  <a:cubicBezTo>
                    <a:pt x="195" y="83"/>
                    <a:pt x="196" y="81"/>
                    <a:pt x="196" y="80"/>
                  </a:cubicBezTo>
                  <a:cubicBezTo>
                    <a:pt x="198" y="77"/>
                    <a:pt x="199" y="67"/>
                    <a:pt x="199" y="66"/>
                  </a:cubicBezTo>
                  <a:cubicBezTo>
                    <a:pt x="199" y="66"/>
                    <a:pt x="198" y="62"/>
                    <a:pt x="198" y="60"/>
                  </a:cubicBezTo>
                  <a:cubicBezTo>
                    <a:pt x="198" y="59"/>
                    <a:pt x="199" y="58"/>
                    <a:pt x="199" y="57"/>
                  </a:cubicBezTo>
                  <a:cubicBezTo>
                    <a:pt x="200" y="56"/>
                    <a:pt x="198" y="55"/>
                    <a:pt x="197" y="55"/>
                  </a:cubicBezTo>
                  <a:cubicBezTo>
                    <a:pt x="197" y="55"/>
                    <a:pt x="197" y="54"/>
                    <a:pt x="197" y="54"/>
                  </a:cubicBezTo>
                  <a:cubicBezTo>
                    <a:pt x="197" y="53"/>
                    <a:pt x="197" y="51"/>
                    <a:pt x="197" y="49"/>
                  </a:cubicBezTo>
                  <a:cubicBezTo>
                    <a:pt x="197" y="48"/>
                    <a:pt x="198" y="46"/>
                    <a:pt x="197" y="44"/>
                  </a:cubicBezTo>
                  <a:cubicBezTo>
                    <a:pt x="197" y="43"/>
                    <a:pt x="197" y="42"/>
                    <a:pt x="197" y="42"/>
                  </a:cubicBezTo>
                  <a:cubicBezTo>
                    <a:pt x="198" y="42"/>
                    <a:pt x="198" y="40"/>
                    <a:pt x="198" y="38"/>
                  </a:cubicBezTo>
                  <a:cubicBezTo>
                    <a:pt x="198" y="29"/>
                    <a:pt x="196" y="26"/>
                    <a:pt x="194" y="21"/>
                  </a:cubicBezTo>
                  <a:cubicBezTo>
                    <a:pt x="192" y="15"/>
                    <a:pt x="184" y="12"/>
                    <a:pt x="183" y="11"/>
                  </a:cubicBezTo>
                  <a:cubicBezTo>
                    <a:pt x="181" y="11"/>
                    <a:pt x="180" y="7"/>
                    <a:pt x="176" y="6"/>
                  </a:cubicBezTo>
                  <a:cubicBezTo>
                    <a:pt x="177" y="6"/>
                    <a:pt x="164" y="0"/>
                    <a:pt x="147" y="6"/>
                  </a:cubicBezTo>
                  <a:cubicBezTo>
                    <a:pt x="145" y="6"/>
                    <a:pt x="143" y="8"/>
                    <a:pt x="141" y="8"/>
                  </a:cubicBezTo>
                  <a:cubicBezTo>
                    <a:pt x="136" y="9"/>
                    <a:pt x="135" y="11"/>
                    <a:pt x="133" y="14"/>
                  </a:cubicBezTo>
                  <a:cubicBezTo>
                    <a:pt x="132" y="15"/>
                    <a:pt x="131" y="18"/>
                    <a:pt x="129" y="20"/>
                  </a:cubicBezTo>
                  <a:cubicBezTo>
                    <a:pt x="126" y="23"/>
                    <a:pt x="127" y="30"/>
                    <a:pt x="127" y="33"/>
                  </a:cubicBezTo>
                  <a:cubicBezTo>
                    <a:pt x="126" y="40"/>
                    <a:pt x="125" y="50"/>
                    <a:pt x="125" y="49"/>
                  </a:cubicBezTo>
                  <a:cubicBezTo>
                    <a:pt x="125" y="50"/>
                    <a:pt x="124" y="49"/>
                    <a:pt x="123" y="49"/>
                  </a:cubicBezTo>
                  <a:cubicBezTo>
                    <a:pt x="123" y="48"/>
                    <a:pt x="122" y="48"/>
                    <a:pt x="121" y="47"/>
                  </a:cubicBezTo>
                  <a:cubicBezTo>
                    <a:pt x="118" y="47"/>
                    <a:pt x="117" y="53"/>
                    <a:pt x="118" y="58"/>
                  </a:cubicBezTo>
                  <a:cubicBezTo>
                    <a:pt x="118" y="58"/>
                    <a:pt x="118" y="66"/>
                    <a:pt x="120" y="72"/>
                  </a:cubicBezTo>
                  <a:cubicBezTo>
                    <a:pt x="121" y="74"/>
                    <a:pt x="122" y="75"/>
                    <a:pt x="122" y="76"/>
                  </a:cubicBezTo>
                  <a:cubicBezTo>
                    <a:pt x="123" y="77"/>
                    <a:pt x="125" y="78"/>
                    <a:pt x="126" y="78"/>
                  </a:cubicBezTo>
                  <a:cubicBezTo>
                    <a:pt x="126" y="78"/>
                    <a:pt x="128" y="78"/>
                    <a:pt x="128" y="78"/>
                  </a:cubicBezTo>
                  <a:cubicBezTo>
                    <a:pt x="128" y="78"/>
                    <a:pt x="128" y="80"/>
                    <a:pt x="129" y="82"/>
                  </a:cubicBezTo>
                  <a:cubicBezTo>
                    <a:pt x="129" y="83"/>
                    <a:pt x="129" y="87"/>
                    <a:pt x="129" y="90"/>
                  </a:cubicBezTo>
                  <a:cubicBezTo>
                    <a:pt x="129" y="93"/>
                    <a:pt x="130" y="98"/>
                    <a:pt x="130" y="100"/>
                  </a:cubicBezTo>
                  <a:cubicBezTo>
                    <a:pt x="130" y="101"/>
                    <a:pt x="129" y="101"/>
                    <a:pt x="129" y="102"/>
                  </a:cubicBezTo>
                  <a:cubicBezTo>
                    <a:pt x="129" y="102"/>
                    <a:pt x="127" y="103"/>
                    <a:pt x="126" y="105"/>
                  </a:cubicBezTo>
                  <a:cubicBezTo>
                    <a:pt x="125" y="107"/>
                    <a:pt x="125" y="110"/>
                    <a:pt x="125" y="110"/>
                  </a:cubicBezTo>
                  <a:cubicBezTo>
                    <a:pt x="125" y="111"/>
                    <a:pt x="124" y="111"/>
                    <a:pt x="123" y="112"/>
                  </a:cubicBezTo>
                  <a:cubicBezTo>
                    <a:pt x="122" y="113"/>
                    <a:pt x="119" y="115"/>
                    <a:pt x="118" y="115"/>
                  </a:cubicBezTo>
                  <a:cubicBezTo>
                    <a:pt x="117" y="116"/>
                    <a:pt x="116" y="116"/>
                    <a:pt x="115" y="116"/>
                  </a:cubicBezTo>
                  <a:cubicBezTo>
                    <a:pt x="114" y="117"/>
                    <a:pt x="110" y="118"/>
                    <a:pt x="107" y="118"/>
                  </a:cubicBezTo>
                  <a:cubicBezTo>
                    <a:pt x="105" y="119"/>
                    <a:pt x="102" y="120"/>
                    <a:pt x="100" y="120"/>
                  </a:cubicBezTo>
                  <a:cubicBezTo>
                    <a:pt x="98" y="121"/>
                    <a:pt x="96" y="121"/>
                    <a:pt x="94" y="122"/>
                  </a:cubicBezTo>
                  <a:cubicBezTo>
                    <a:pt x="92" y="122"/>
                    <a:pt x="90" y="123"/>
                    <a:pt x="87" y="123"/>
                  </a:cubicBezTo>
                  <a:cubicBezTo>
                    <a:pt x="85" y="124"/>
                    <a:pt x="84" y="124"/>
                    <a:pt x="80" y="125"/>
                  </a:cubicBezTo>
                  <a:cubicBezTo>
                    <a:pt x="77" y="126"/>
                    <a:pt x="75" y="126"/>
                    <a:pt x="74" y="127"/>
                  </a:cubicBezTo>
                  <a:cubicBezTo>
                    <a:pt x="74" y="127"/>
                    <a:pt x="73" y="127"/>
                    <a:pt x="72" y="127"/>
                  </a:cubicBezTo>
                  <a:cubicBezTo>
                    <a:pt x="70" y="127"/>
                    <a:pt x="68" y="128"/>
                    <a:pt x="65" y="129"/>
                  </a:cubicBezTo>
                  <a:cubicBezTo>
                    <a:pt x="62" y="130"/>
                    <a:pt x="56" y="133"/>
                    <a:pt x="55" y="134"/>
                  </a:cubicBezTo>
                  <a:cubicBezTo>
                    <a:pt x="54" y="134"/>
                    <a:pt x="54" y="135"/>
                    <a:pt x="53" y="135"/>
                  </a:cubicBezTo>
                  <a:cubicBezTo>
                    <a:pt x="52" y="135"/>
                    <a:pt x="52" y="136"/>
                    <a:pt x="50" y="137"/>
                  </a:cubicBezTo>
                  <a:cubicBezTo>
                    <a:pt x="49" y="138"/>
                    <a:pt x="47" y="144"/>
                    <a:pt x="46" y="146"/>
                  </a:cubicBezTo>
                  <a:cubicBezTo>
                    <a:pt x="45" y="148"/>
                    <a:pt x="44" y="151"/>
                    <a:pt x="43" y="153"/>
                  </a:cubicBezTo>
                  <a:cubicBezTo>
                    <a:pt x="43" y="154"/>
                    <a:pt x="43" y="156"/>
                    <a:pt x="42" y="157"/>
                  </a:cubicBezTo>
                  <a:cubicBezTo>
                    <a:pt x="42" y="158"/>
                    <a:pt x="40" y="162"/>
                    <a:pt x="39" y="165"/>
                  </a:cubicBezTo>
                  <a:cubicBezTo>
                    <a:pt x="39" y="167"/>
                    <a:pt x="39" y="171"/>
                    <a:pt x="39" y="171"/>
                  </a:cubicBezTo>
                  <a:cubicBezTo>
                    <a:pt x="39" y="172"/>
                    <a:pt x="39" y="172"/>
                    <a:pt x="38" y="173"/>
                  </a:cubicBezTo>
                  <a:cubicBezTo>
                    <a:pt x="37" y="174"/>
                    <a:pt x="35" y="178"/>
                    <a:pt x="35" y="180"/>
                  </a:cubicBezTo>
                  <a:cubicBezTo>
                    <a:pt x="34" y="181"/>
                    <a:pt x="35" y="186"/>
                    <a:pt x="35" y="186"/>
                  </a:cubicBezTo>
                  <a:cubicBezTo>
                    <a:pt x="35" y="187"/>
                    <a:pt x="32" y="191"/>
                    <a:pt x="31" y="193"/>
                  </a:cubicBezTo>
                  <a:cubicBezTo>
                    <a:pt x="29" y="194"/>
                    <a:pt x="29" y="198"/>
                    <a:pt x="28" y="198"/>
                  </a:cubicBezTo>
                  <a:cubicBezTo>
                    <a:pt x="28" y="198"/>
                    <a:pt x="28" y="199"/>
                    <a:pt x="27" y="201"/>
                  </a:cubicBezTo>
                  <a:cubicBezTo>
                    <a:pt x="25" y="203"/>
                    <a:pt x="23" y="208"/>
                    <a:pt x="23" y="209"/>
                  </a:cubicBezTo>
                  <a:cubicBezTo>
                    <a:pt x="23" y="210"/>
                    <a:pt x="22" y="210"/>
                    <a:pt x="20" y="213"/>
                  </a:cubicBezTo>
                  <a:cubicBezTo>
                    <a:pt x="18" y="217"/>
                    <a:pt x="15" y="224"/>
                    <a:pt x="15" y="226"/>
                  </a:cubicBezTo>
                  <a:cubicBezTo>
                    <a:pt x="14" y="228"/>
                    <a:pt x="13" y="229"/>
                    <a:pt x="11" y="230"/>
                  </a:cubicBezTo>
                  <a:cubicBezTo>
                    <a:pt x="9" y="232"/>
                    <a:pt x="7" y="233"/>
                    <a:pt x="5" y="236"/>
                  </a:cubicBezTo>
                  <a:cubicBezTo>
                    <a:pt x="4" y="238"/>
                    <a:pt x="4" y="245"/>
                    <a:pt x="4" y="247"/>
                  </a:cubicBezTo>
                  <a:cubicBezTo>
                    <a:pt x="3" y="250"/>
                    <a:pt x="2" y="254"/>
                    <a:pt x="1" y="257"/>
                  </a:cubicBezTo>
                  <a:cubicBezTo>
                    <a:pt x="0" y="260"/>
                    <a:pt x="2" y="261"/>
                    <a:pt x="3" y="265"/>
                  </a:cubicBezTo>
                  <a:cubicBezTo>
                    <a:pt x="3" y="268"/>
                    <a:pt x="5" y="274"/>
                    <a:pt x="5" y="277"/>
                  </a:cubicBezTo>
                  <a:cubicBezTo>
                    <a:pt x="6" y="280"/>
                    <a:pt x="6" y="282"/>
                    <a:pt x="6" y="284"/>
                  </a:cubicBezTo>
                  <a:cubicBezTo>
                    <a:pt x="6" y="286"/>
                    <a:pt x="8" y="290"/>
                    <a:pt x="8" y="291"/>
                  </a:cubicBezTo>
                  <a:cubicBezTo>
                    <a:pt x="10" y="297"/>
                    <a:pt x="17" y="309"/>
                    <a:pt x="20" y="313"/>
                  </a:cubicBezTo>
                  <a:cubicBezTo>
                    <a:pt x="22" y="317"/>
                    <a:pt x="32" y="335"/>
                    <a:pt x="33" y="336"/>
                  </a:cubicBezTo>
                  <a:cubicBezTo>
                    <a:pt x="33" y="336"/>
                    <a:pt x="32" y="336"/>
                    <a:pt x="32" y="337"/>
                  </a:cubicBezTo>
                  <a:cubicBezTo>
                    <a:pt x="32" y="337"/>
                    <a:pt x="33" y="339"/>
                    <a:pt x="34" y="340"/>
                  </a:cubicBezTo>
                  <a:cubicBezTo>
                    <a:pt x="35" y="341"/>
                    <a:pt x="35" y="341"/>
                    <a:pt x="35" y="341"/>
                  </a:cubicBezTo>
                  <a:cubicBezTo>
                    <a:pt x="36" y="342"/>
                    <a:pt x="36" y="343"/>
                    <a:pt x="37" y="344"/>
                  </a:cubicBezTo>
                  <a:cubicBezTo>
                    <a:pt x="38" y="345"/>
                    <a:pt x="38" y="346"/>
                    <a:pt x="38" y="346"/>
                  </a:cubicBezTo>
                  <a:cubicBezTo>
                    <a:pt x="39" y="347"/>
                    <a:pt x="40" y="349"/>
                    <a:pt x="41" y="350"/>
                  </a:cubicBezTo>
                  <a:cubicBezTo>
                    <a:pt x="41" y="350"/>
                    <a:pt x="41" y="351"/>
                    <a:pt x="42" y="351"/>
                  </a:cubicBezTo>
                  <a:cubicBezTo>
                    <a:pt x="42" y="352"/>
                    <a:pt x="42" y="353"/>
                    <a:pt x="43" y="353"/>
                  </a:cubicBezTo>
                  <a:cubicBezTo>
                    <a:pt x="43" y="353"/>
                    <a:pt x="43" y="354"/>
                    <a:pt x="43" y="354"/>
                  </a:cubicBezTo>
                  <a:cubicBezTo>
                    <a:pt x="44" y="355"/>
                    <a:pt x="44" y="356"/>
                    <a:pt x="45" y="356"/>
                  </a:cubicBezTo>
                  <a:cubicBezTo>
                    <a:pt x="45" y="356"/>
                    <a:pt x="45" y="356"/>
                    <a:pt x="46" y="356"/>
                  </a:cubicBezTo>
                  <a:cubicBezTo>
                    <a:pt x="46" y="356"/>
                    <a:pt x="46" y="356"/>
                    <a:pt x="47" y="358"/>
                  </a:cubicBezTo>
                  <a:cubicBezTo>
                    <a:pt x="48" y="360"/>
                    <a:pt x="49" y="360"/>
                    <a:pt x="49" y="362"/>
                  </a:cubicBezTo>
                  <a:cubicBezTo>
                    <a:pt x="50" y="363"/>
                    <a:pt x="52" y="367"/>
                    <a:pt x="52" y="369"/>
                  </a:cubicBezTo>
                  <a:cubicBezTo>
                    <a:pt x="53" y="370"/>
                    <a:pt x="53" y="371"/>
                    <a:pt x="53" y="371"/>
                  </a:cubicBezTo>
                  <a:cubicBezTo>
                    <a:pt x="54" y="371"/>
                    <a:pt x="53" y="369"/>
                    <a:pt x="53" y="367"/>
                  </a:cubicBezTo>
                  <a:cubicBezTo>
                    <a:pt x="53" y="365"/>
                    <a:pt x="54" y="368"/>
                    <a:pt x="55" y="369"/>
                  </a:cubicBezTo>
                  <a:cubicBezTo>
                    <a:pt x="56" y="370"/>
                    <a:pt x="56" y="370"/>
                    <a:pt x="57" y="370"/>
                  </a:cubicBezTo>
                  <a:cubicBezTo>
                    <a:pt x="57" y="370"/>
                    <a:pt x="57" y="371"/>
                    <a:pt x="57" y="374"/>
                  </a:cubicBezTo>
                  <a:cubicBezTo>
                    <a:pt x="57" y="378"/>
                    <a:pt x="56" y="385"/>
                    <a:pt x="56" y="392"/>
                  </a:cubicBezTo>
                  <a:cubicBezTo>
                    <a:pt x="56" y="399"/>
                    <a:pt x="55" y="418"/>
                    <a:pt x="55" y="421"/>
                  </a:cubicBezTo>
                  <a:cubicBezTo>
                    <a:pt x="55" y="424"/>
                    <a:pt x="55" y="427"/>
                    <a:pt x="55" y="433"/>
                  </a:cubicBezTo>
                  <a:cubicBezTo>
                    <a:pt x="55" y="439"/>
                    <a:pt x="54" y="461"/>
                    <a:pt x="54" y="464"/>
                  </a:cubicBezTo>
                  <a:cubicBezTo>
                    <a:pt x="54" y="466"/>
                    <a:pt x="54" y="466"/>
                    <a:pt x="55" y="467"/>
                  </a:cubicBezTo>
                  <a:cubicBezTo>
                    <a:pt x="56" y="468"/>
                    <a:pt x="57" y="469"/>
                    <a:pt x="57" y="469"/>
                  </a:cubicBezTo>
                  <a:cubicBezTo>
                    <a:pt x="58" y="469"/>
                    <a:pt x="59" y="470"/>
                    <a:pt x="60" y="471"/>
                  </a:cubicBezTo>
                  <a:cubicBezTo>
                    <a:pt x="62" y="472"/>
                    <a:pt x="64" y="474"/>
                    <a:pt x="65" y="474"/>
                  </a:cubicBezTo>
                  <a:cubicBezTo>
                    <a:pt x="65" y="475"/>
                    <a:pt x="68" y="475"/>
                    <a:pt x="69" y="476"/>
                  </a:cubicBezTo>
                  <a:cubicBezTo>
                    <a:pt x="71" y="476"/>
                    <a:pt x="74" y="477"/>
                    <a:pt x="76" y="478"/>
                  </a:cubicBezTo>
                  <a:cubicBezTo>
                    <a:pt x="77" y="478"/>
                    <a:pt x="80" y="479"/>
                    <a:pt x="81" y="479"/>
                  </a:cubicBezTo>
                  <a:cubicBezTo>
                    <a:pt x="82" y="479"/>
                    <a:pt x="82" y="479"/>
                    <a:pt x="82" y="479"/>
                  </a:cubicBezTo>
                  <a:cubicBezTo>
                    <a:pt x="82" y="480"/>
                    <a:pt x="82" y="483"/>
                    <a:pt x="82" y="485"/>
                  </a:cubicBezTo>
                  <a:cubicBezTo>
                    <a:pt x="83" y="488"/>
                    <a:pt x="84" y="495"/>
                    <a:pt x="84" y="498"/>
                  </a:cubicBezTo>
                  <a:cubicBezTo>
                    <a:pt x="85" y="502"/>
                    <a:pt x="86" y="513"/>
                    <a:pt x="87" y="514"/>
                  </a:cubicBezTo>
                  <a:cubicBezTo>
                    <a:pt x="87" y="516"/>
                    <a:pt x="87" y="517"/>
                    <a:pt x="88" y="520"/>
                  </a:cubicBezTo>
                  <a:cubicBezTo>
                    <a:pt x="88" y="524"/>
                    <a:pt x="90" y="539"/>
                    <a:pt x="91" y="545"/>
                  </a:cubicBezTo>
                  <a:cubicBezTo>
                    <a:pt x="92" y="552"/>
                    <a:pt x="95" y="566"/>
                    <a:pt x="96" y="573"/>
                  </a:cubicBezTo>
                  <a:cubicBezTo>
                    <a:pt x="97" y="578"/>
                    <a:pt x="98" y="580"/>
                    <a:pt x="98" y="582"/>
                  </a:cubicBezTo>
                  <a:cubicBezTo>
                    <a:pt x="98" y="584"/>
                    <a:pt x="99" y="595"/>
                    <a:pt x="99" y="599"/>
                  </a:cubicBezTo>
                  <a:cubicBezTo>
                    <a:pt x="99" y="603"/>
                    <a:pt x="100" y="614"/>
                    <a:pt x="100" y="616"/>
                  </a:cubicBezTo>
                  <a:cubicBezTo>
                    <a:pt x="100" y="618"/>
                    <a:pt x="100" y="621"/>
                    <a:pt x="100" y="624"/>
                  </a:cubicBezTo>
                  <a:cubicBezTo>
                    <a:pt x="101" y="627"/>
                    <a:pt x="103" y="650"/>
                    <a:pt x="103" y="655"/>
                  </a:cubicBezTo>
                  <a:cubicBezTo>
                    <a:pt x="104" y="658"/>
                    <a:pt x="104" y="660"/>
                    <a:pt x="104" y="662"/>
                  </a:cubicBezTo>
                  <a:cubicBezTo>
                    <a:pt x="104" y="663"/>
                    <a:pt x="105" y="674"/>
                    <a:pt x="105" y="678"/>
                  </a:cubicBezTo>
                  <a:cubicBezTo>
                    <a:pt x="106" y="683"/>
                    <a:pt x="108" y="689"/>
                    <a:pt x="108" y="692"/>
                  </a:cubicBezTo>
                  <a:cubicBezTo>
                    <a:pt x="108" y="695"/>
                    <a:pt x="109" y="705"/>
                    <a:pt x="109" y="709"/>
                  </a:cubicBezTo>
                  <a:cubicBezTo>
                    <a:pt x="110" y="714"/>
                    <a:pt x="110" y="719"/>
                    <a:pt x="110" y="721"/>
                  </a:cubicBezTo>
                  <a:cubicBezTo>
                    <a:pt x="110" y="722"/>
                    <a:pt x="111" y="726"/>
                    <a:pt x="112" y="730"/>
                  </a:cubicBezTo>
                  <a:cubicBezTo>
                    <a:pt x="113" y="734"/>
                    <a:pt x="114" y="746"/>
                    <a:pt x="114" y="747"/>
                  </a:cubicBezTo>
                  <a:cubicBezTo>
                    <a:pt x="114" y="749"/>
                    <a:pt x="114" y="748"/>
                    <a:pt x="112" y="748"/>
                  </a:cubicBezTo>
                  <a:cubicBezTo>
                    <a:pt x="111" y="748"/>
                    <a:pt x="110" y="749"/>
                    <a:pt x="109" y="750"/>
                  </a:cubicBezTo>
                  <a:cubicBezTo>
                    <a:pt x="109" y="751"/>
                    <a:pt x="109" y="752"/>
                    <a:pt x="110" y="753"/>
                  </a:cubicBezTo>
                  <a:cubicBezTo>
                    <a:pt x="110" y="756"/>
                    <a:pt x="114" y="757"/>
                    <a:pt x="115" y="757"/>
                  </a:cubicBezTo>
                  <a:cubicBezTo>
                    <a:pt x="117" y="757"/>
                    <a:pt x="117" y="757"/>
                    <a:pt x="117" y="758"/>
                  </a:cubicBezTo>
                  <a:cubicBezTo>
                    <a:pt x="118" y="758"/>
                    <a:pt x="118" y="762"/>
                    <a:pt x="118" y="762"/>
                  </a:cubicBezTo>
                  <a:cubicBezTo>
                    <a:pt x="118" y="763"/>
                    <a:pt x="118" y="763"/>
                    <a:pt x="117" y="763"/>
                  </a:cubicBezTo>
                  <a:cubicBezTo>
                    <a:pt x="117" y="763"/>
                    <a:pt x="116" y="764"/>
                    <a:pt x="116" y="766"/>
                  </a:cubicBezTo>
                  <a:cubicBezTo>
                    <a:pt x="116" y="767"/>
                    <a:pt x="115" y="773"/>
                    <a:pt x="114" y="775"/>
                  </a:cubicBezTo>
                  <a:cubicBezTo>
                    <a:pt x="114" y="777"/>
                    <a:pt x="114" y="777"/>
                    <a:pt x="114" y="778"/>
                  </a:cubicBezTo>
                  <a:cubicBezTo>
                    <a:pt x="114" y="778"/>
                    <a:pt x="114" y="778"/>
                    <a:pt x="115" y="778"/>
                  </a:cubicBezTo>
                  <a:cubicBezTo>
                    <a:pt x="115" y="779"/>
                    <a:pt x="114" y="779"/>
                    <a:pt x="113" y="780"/>
                  </a:cubicBezTo>
                  <a:cubicBezTo>
                    <a:pt x="113" y="780"/>
                    <a:pt x="112" y="781"/>
                    <a:pt x="112" y="782"/>
                  </a:cubicBezTo>
                  <a:cubicBezTo>
                    <a:pt x="111" y="783"/>
                    <a:pt x="112" y="784"/>
                    <a:pt x="112" y="785"/>
                  </a:cubicBezTo>
                  <a:cubicBezTo>
                    <a:pt x="112" y="785"/>
                    <a:pt x="112" y="786"/>
                    <a:pt x="111" y="787"/>
                  </a:cubicBezTo>
                  <a:cubicBezTo>
                    <a:pt x="110" y="789"/>
                    <a:pt x="109" y="791"/>
                    <a:pt x="109" y="791"/>
                  </a:cubicBezTo>
                  <a:cubicBezTo>
                    <a:pt x="109" y="792"/>
                    <a:pt x="109" y="793"/>
                    <a:pt x="108" y="793"/>
                  </a:cubicBezTo>
                  <a:cubicBezTo>
                    <a:pt x="108" y="794"/>
                    <a:pt x="107" y="794"/>
                    <a:pt x="107" y="794"/>
                  </a:cubicBezTo>
                  <a:cubicBezTo>
                    <a:pt x="107" y="794"/>
                    <a:pt x="107" y="794"/>
                    <a:pt x="107" y="795"/>
                  </a:cubicBezTo>
                  <a:cubicBezTo>
                    <a:pt x="106" y="795"/>
                    <a:pt x="107" y="796"/>
                    <a:pt x="106" y="797"/>
                  </a:cubicBezTo>
                  <a:cubicBezTo>
                    <a:pt x="105" y="798"/>
                    <a:pt x="102" y="799"/>
                    <a:pt x="99" y="800"/>
                  </a:cubicBezTo>
                  <a:cubicBezTo>
                    <a:pt x="97" y="801"/>
                    <a:pt x="96" y="803"/>
                    <a:pt x="94" y="804"/>
                  </a:cubicBezTo>
                  <a:cubicBezTo>
                    <a:pt x="93" y="805"/>
                    <a:pt x="91" y="805"/>
                    <a:pt x="90" y="806"/>
                  </a:cubicBezTo>
                  <a:cubicBezTo>
                    <a:pt x="89" y="806"/>
                    <a:pt x="88" y="807"/>
                    <a:pt x="88" y="808"/>
                  </a:cubicBezTo>
                  <a:cubicBezTo>
                    <a:pt x="88" y="808"/>
                    <a:pt x="88" y="808"/>
                    <a:pt x="87" y="810"/>
                  </a:cubicBezTo>
                  <a:cubicBezTo>
                    <a:pt x="85" y="811"/>
                    <a:pt x="85" y="814"/>
                    <a:pt x="85" y="815"/>
                  </a:cubicBezTo>
                  <a:cubicBezTo>
                    <a:pt x="85" y="817"/>
                    <a:pt x="86" y="817"/>
                    <a:pt x="84" y="817"/>
                  </a:cubicBezTo>
                  <a:cubicBezTo>
                    <a:pt x="84" y="817"/>
                    <a:pt x="82" y="818"/>
                    <a:pt x="82" y="818"/>
                  </a:cubicBezTo>
                  <a:cubicBezTo>
                    <a:pt x="82" y="818"/>
                    <a:pt x="81" y="822"/>
                    <a:pt x="82" y="823"/>
                  </a:cubicBezTo>
                  <a:cubicBezTo>
                    <a:pt x="82" y="824"/>
                    <a:pt x="84" y="825"/>
                    <a:pt x="88" y="825"/>
                  </a:cubicBezTo>
                  <a:cubicBezTo>
                    <a:pt x="92" y="826"/>
                    <a:pt x="109" y="826"/>
                    <a:pt x="113" y="826"/>
                  </a:cubicBezTo>
                  <a:cubicBezTo>
                    <a:pt x="122" y="826"/>
                    <a:pt x="133" y="823"/>
                    <a:pt x="134" y="822"/>
                  </a:cubicBezTo>
                  <a:cubicBezTo>
                    <a:pt x="143" y="820"/>
                    <a:pt x="143" y="815"/>
                    <a:pt x="145" y="813"/>
                  </a:cubicBezTo>
                  <a:cubicBezTo>
                    <a:pt x="146" y="810"/>
                    <a:pt x="149" y="808"/>
                    <a:pt x="150" y="807"/>
                  </a:cubicBezTo>
                  <a:cubicBezTo>
                    <a:pt x="150" y="807"/>
                    <a:pt x="151" y="807"/>
                    <a:pt x="152" y="807"/>
                  </a:cubicBezTo>
                  <a:cubicBezTo>
                    <a:pt x="154" y="808"/>
                    <a:pt x="157" y="808"/>
                    <a:pt x="158" y="808"/>
                  </a:cubicBezTo>
                  <a:cubicBezTo>
                    <a:pt x="161" y="808"/>
                    <a:pt x="169" y="805"/>
                    <a:pt x="171" y="803"/>
                  </a:cubicBezTo>
                  <a:cubicBezTo>
                    <a:pt x="179" y="800"/>
                    <a:pt x="180" y="798"/>
                    <a:pt x="180" y="797"/>
                  </a:cubicBezTo>
                  <a:cubicBezTo>
                    <a:pt x="181" y="795"/>
                    <a:pt x="179" y="788"/>
                    <a:pt x="178" y="786"/>
                  </a:cubicBezTo>
                  <a:cubicBezTo>
                    <a:pt x="178" y="784"/>
                    <a:pt x="178" y="783"/>
                    <a:pt x="177" y="783"/>
                  </a:cubicBezTo>
                  <a:cubicBezTo>
                    <a:pt x="176" y="782"/>
                    <a:pt x="176" y="782"/>
                    <a:pt x="176" y="782"/>
                  </a:cubicBezTo>
                  <a:cubicBezTo>
                    <a:pt x="176" y="782"/>
                    <a:pt x="176" y="779"/>
                    <a:pt x="175" y="777"/>
                  </a:cubicBezTo>
                  <a:cubicBezTo>
                    <a:pt x="175" y="775"/>
                    <a:pt x="176" y="776"/>
                    <a:pt x="176" y="776"/>
                  </a:cubicBezTo>
                  <a:cubicBezTo>
                    <a:pt x="176" y="776"/>
                    <a:pt x="177" y="776"/>
                    <a:pt x="178" y="777"/>
                  </a:cubicBezTo>
                  <a:cubicBezTo>
                    <a:pt x="178" y="777"/>
                    <a:pt x="180" y="778"/>
                    <a:pt x="180" y="779"/>
                  </a:cubicBezTo>
                  <a:cubicBezTo>
                    <a:pt x="181" y="780"/>
                    <a:pt x="182" y="782"/>
                    <a:pt x="182" y="783"/>
                  </a:cubicBezTo>
                  <a:cubicBezTo>
                    <a:pt x="183" y="784"/>
                    <a:pt x="184" y="786"/>
                    <a:pt x="184" y="787"/>
                  </a:cubicBezTo>
                  <a:cubicBezTo>
                    <a:pt x="185" y="788"/>
                    <a:pt x="185" y="788"/>
                    <a:pt x="185" y="789"/>
                  </a:cubicBezTo>
                  <a:cubicBezTo>
                    <a:pt x="185" y="790"/>
                    <a:pt x="187" y="792"/>
                    <a:pt x="187" y="793"/>
                  </a:cubicBezTo>
                  <a:cubicBezTo>
                    <a:pt x="188" y="794"/>
                    <a:pt x="188" y="794"/>
                    <a:pt x="187" y="795"/>
                  </a:cubicBezTo>
                  <a:cubicBezTo>
                    <a:pt x="187" y="796"/>
                    <a:pt x="187" y="797"/>
                    <a:pt x="187" y="798"/>
                  </a:cubicBezTo>
                  <a:cubicBezTo>
                    <a:pt x="187" y="799"/>
                    <a:pt x="187" y="799"/>
                    <a:pt x="186" y="800"/>
                  </a:cubicBezTo>
                  <a:cubicBezTo>
                    <a:pt x="186" y="802"/>
                    <a:pt x="185" y="804"/>
                    <a:pt x="184" y="805"/>
                  </a:cubicBezTo>
                  <a:cubicBezTo>
                    <a:pt x="184" y="805"/>
                    <a:pt x="183" y="806"/>
                    <a:pt x="182" y="808"/>
                  </a:cubicBezTo>
                  <a:cubicBezTo>
                    <a:pt x="181" y="809"/>
                    <a:pt x="181" y="810"/>
                    <a:pt x="181" y="810"/>
                  </a:cubicBezTo>
                  <a:cubicBezTo>
                    <a:pt x="181" y="811"/>
                    <a:pt x="181" y="811"/>
                    <a:pt x="180" y="811"/>
                  </a:cubicBezTo>
                  <a:cubicBezTo>
                    <a:pt x="180" y="812"/>
                    <a:pt x="177" y="813"/>
                    <a:pt x="176" y="815"/>
                  </a:cubicBezTo>
                  <a:cubicBezTo>
                    <a:pt x="175" y="816"/>
                    <a:pt x="174" y="818"/>
                    <a:pt x="174" y="819"/>
                  </a:cubicBezTo>
                  <a:cubicBezTo>
                    <a:pt x="174" y="820"/>
                    <a:pt x="173" y="822"/>
                    <a:pt x="173" y="823"/>
                  </a:cubicBezTo>
                  <a:cubicBezTo>
                    <a:pt x="172" y="823"/>
                    <a:pt x="172" y="824"/>
                    <a:pt x="172" y="825"/>
                  </a:cubicBezTo>
                  <a:cubicBezTo>
                    <a:pt x="172" y="825"/>
                    <a:pt x="172" y="825"/>
                    <a:pt x="172" y="825"/>
                  </a:cubicBezTo>
                  <a:cubicBezTo>
                    <a:pt x="171" y="826"/>
                    <a:pt x="171" y="827"/>
                    <a:pt x="171" y="828"/>
                  </a:cubicBezTo>
                  <a:cubicBezTo>
                    <a:pt x="170" y="829"/>
                    <a:pt x="169" y="830"/>
                    <a:pt x="169" y="832"/>
                  </a:cubicBezTo>
                  <a:cubicBezTo>
                    <a:pt x="168" y="834"/>
                    <a:pt x="169" y="835"/>
                    <a:pt x="168" y="836"/>
                  </a:cubicBezTo>
                  <a:cubicBezTo>
                    <a:pt x="168" y="836"/>
                    <a:pt x="167" y="837"/>
                    <a:pt x="166" y="838"/>
                  </a:cubicBezTo>
                  <a:cubicBezTo>
                    <a:pt x="165" y="839"/>
                    <a:pt x="166" y="839"/>
                    <a:pt x="166" y="840"/>
                  </a:cubicBezTo>
                  <a:cubicBezTo>
                    <a:pt x="165" y="841"/>
                    <a:pt x="165" y="842"/>
                    <a:pt x="166" y="843"/>
                  </a:cubicBezTo>
                  <a:cubicBezTo>
                    <a:pt x="166" y="844"/>
                    <a:pt x="168" y="845"/>
                    <a:pt x="172" y="845"/>
                  </a:cubicBezTo>
                  <a:cubicBezTo>
                    <a:pt x="177" y="845"/>
                    <a:pt x="181" y="845"/>
                    <a:pt x="187" y="845"/>
                  </a:cubicBezTo>
                  <a:cubicBezTo>
                    <a:pt x="193" y="845"/>
                    <a:pt x="195" y="845"/>
                    <a:pt x="195" y="845"/>
                  </a:cubicBezTo>
                  <a:cubicBezTo>
                    <a:pt x="195" y="844"/>
                    <a:pt x="196" y="844"/>
                    <a:pt x="198" y="844"/>
                  </a:cubicBezTo>
                  <a:cubicBezTo>
                    <a:pt x="200" y="844"/>
                    <a:pt x="212" y="843"/>
                    <a:pt x="214" y="843"/>
                  </a:cubicBezTo>
                  <a:cubicBezTo>
                    <a:pt x="230" y="839"/>
                    <a:pt x="230" y="833"/>
                    <a:pt x="231" y="831"/>
                  </a:cubicBezTo>
                  <a:cubicBezTo>
                    <a:pt x="232" y="829"/>
                    <a:pt x="232" y="828"/>
                    <a:pt x="232" y="828"/>
                  </a:cubicBezTo>
                  <a:cubicBezTo>
                    <a:pt x="233" y="828"/>
                    <a:pt x="234" y="828"/>
                    <a:pt x="234" y="828"/>
                  </a:cubicBezTo>
                  <a:cubicBezTo>
                    <a:pt x="235" y="828"/>
                    <a:pt x="238" y="825"/>
                    <a:pt x="239" y="824"/>
                  </a:cubicBezTo>
                  <a:cubicBezTo>
                    <a:pt x="240" y="823"/>
                    <a:pt x="240" y="822"/>
                    <a:pt x="240" y="821"/>
                  </a:cubicBezTo>
                  <a:cubicBezTo>
                    <a:pt x="241" y="819"/>
                    <a:pt x="240" y="812"/>
                    <a:pt x="240" y="810"/>
                  </a:cubicBezTo>
                  <a:cubicBezTo>
                    <a:pt x="240" y="807"/>
                    <a:pt x="239" y="807"/>
                    <a:pt x="238" y="807"/>
                  </a:cubicBezTo>
                  <a:cubicBezTo>
                    <a:pt x="238" y="807"/>
                    <a:pt x="238" y="807"/>
                    <a:pt x="238" y="806"/>
                  </a:cubicBezTo>
                  <a:cubicBezTo>
                    <a:pt x="238" y="806"/>
                    <a:pt x="238" y="806"/>
                    <a:pt x="239" y="805"/>
                  </a:cubicBezTo>
                  <a:cubicBezTo>
                    <a:pt x="239" y="805"/>
                    <a:pt x="239" y="804"/>
                    <a:pt x="239" y="803"/>
                  </a:cubicBezTo>
                  <a:cubicBezTo>
                    <a:pt x="239" y="802"/>
                    <a:pt x="239" y="801"/>
                    <a:pt x="239" y="800"/>
                  </a:cubicBezTo>
                  <a:cubicBezTo>
                    <a:pt x="240" y="798"/>
                    <a:pt x="240" y="794"/>
                    <a:pt x="241" y="793"/>
                  </a:cubicBezTo>
                  <a:cubicBezTo>
                    <a:pt x="241" y="791"/>
                    <a:pt x="241" y="790"/>
                    <a:pt x="241" y="790"/>
                  </a:cubicBezTo>
                  <a:cubicBezTo>
                    <a:pt x="241" y="789"/>
                    <a:pt x="242" y="789"/>
                    <a:pt x="242" y="788"/>
                  </a:cubicBezTo>
                  <a:cubicBezTo>
                    <a:pt x="243" y="786"/>
                    <a:pt x="243" y="784"/>
                    <a:pt x="244" y="781"/>
                  </a:cubicBezTo>
                  <a:cubicBezTo>
                    <a:pt x="245" y="777"/>
                    <a:pt x="245" y="776"/>
                    <a:pt x="246" y="776"/>
                  </a:cubicBezTo>
                  <a:cubicBezTo>
                    <a:pt x="247" y="775"/>
                    <a:pt x="247" y="775"/>
                    <a:pt x="248" y="774"/>
                  </a:cubicBezTo>
                  <a:cubicBezTo>
                    <a:pt x="249" y="772"/>
                    <a:pt x="249" y="766"/>
                    <a:pt x="249" y="762"/>
                  </a:cubicBezTo>
                  <a:cubicBezTo>
                    <a:pt x="250" y="758"/>
                    <a:pt x="251" y="748"/>
                    <a:pt x="251" y="745"/>
                  </a:cubicBezTo>
                  <a:cubicBezTo>
                    <a:pt x="252" y="742"/>
                    <a:pt x="252" y="731"/>
                    <a:pt x="252" y="727"/>
                  </a:cubicBezTo>
                  <a:cubicBezTo>
                    <a:pt x="252" y="723"/>
                    <a:pt x="253" y="699"/>
                    <a:pt x="253" y="692"/>
                  </a:cubicBezTo>
                  <a:cubicBezTo>
                    <a:pt x="254" y="685"/>
                    <a:pt x="254" y="661"/>
                    <a:pt x="254" y="659"/>
                  </a:cubicBezTo>
                  <a:cubicBezTo>
                    <a:pt x="254" y="656"/>
                    <a:pt x="254" y="624"/>
                    <a:pt x="254" y="619"/>
                  </a:cubicBezTo>
                  <a:cubicBezTo>
                    <a:pt x="254" y="614"/>
                    <a:pt x="253" y="597"/>
                    <a:pt x="253" y="596"/>
                  </a:cubicBezTo>
                  <a:cubicBezTo>
                    <a:pt x="253" y="596"/>
                    <a:pt x="253" y="594"/>
                    <a:pt x="253" y="594"/>
                  </a:cubicBezTo>
                  <a:cubicBezTo>
                    <a:pt x="253" y="592"/>
                    <a:pt x="253" y="554"/>
                    <a:pt x="253" y="549"/>
                  </a:cubicBezTo>
                  <a:cubicBezTo>
                    <a:pt x="253" y="545"/>
                    <a:pt x="252" y="517"/>
                    <a:pt x="252" y="513"/>
                  </a:cubicBezTo>
                  <a:cubicBezTo>
                    <a:pt x="252" y="510"/>
                    <a:pt x="251" y="467"/>
                    <a:pt x="251" y="466"/>
                  </a:cubicBezTo>
                  <a:cubicBezTo>
                    <a:pt x="251" y="465"/>
                    <a:pt x="251" y="465"/>
                    <a:pt x="252" y="466"/>
                  </a:cubicBezTo>
                  <a:cubicBezTo>
                    <a:pt x="252" y="467"/>
                    <a:pt x="254" y="470"/>
                    <a:pt x="255" y="471"/>
                  </a:cubicBezTo>
                  <a:cubicBezTo>
                    <a:pt x="256" y="472"/>
                    <a:pt x="258" y="474"/>
                    <a:pt x="259" y="474"/>
                  </a:cubicBezTo>
                  <a:cubicBezTo>
                    <a:pt x="259" y="474"/>
                    <a:pt x="263" y="475"/>
                    <a:pt x="264" y="476"/>
                  </a:cubicBezTo>
                  <a:cubicBezTo>
                    <a:pt x="264" y="476"/>
                    <a:pt x="269" y="476"/>
                    <a:pt x="271" y="476"/>
                  </a:cubicBezTo>
                  <a:cubicBezTo>
                    <a:pt x="274" y="476"/>
                    <a:pt x="279" y="475"/>
                    <a:pt x="280" y="475"/>
                  </a:cubicBezTo>
                  <a:cubicBezTo>
                    <a:pt x="281" y="475"/>
                    <a:pt x="287" y="474"/>
                    <a:pt x="289" y="474"/>
                  </a:cubicBezTo>
                  <a:cubicBezTo>
                    <a:pt x="290" y="474"/>
                    <a:pt x="293" y="472"/>
                    <a:pt x="295" y="471"/>
                  </a:cubicBezTo>
                  <a:cubicBezTo>
                    <a:pt x="297" y="471"/>
                    <a:pt x="299" y="470"/>
                    <a:pt x="300" y="469"/>
                  </a:cubicBezTo>
                  <a:cubicBezTo>
                    <a:pt x="300" y="469"/>
                    <a:pt x="301" y="468"/>
                    <a:pt x="301" y="467"/>
                  </a:cubicBezTo>
                  <a:cubicBezTo>
                    <a:pt x="301" y="466"/>
                    <a:pt x="300" y="459"/>
                    <a:pt x="300" y="457"/>
                  </a:cubicBezTo>
                  <a:cubicBezTo>
                    <a:pt x="299" y="455"/>
                    <a:pt x="299" y="451"/>
                    <a:pt x="299" y="449"/>
                  </a:cubicBezTo>
                  <a:cubicBezTo>
                    <a:pt x="299" y="446"/>
                    <a:pt x="298" y="442"/>
                    <a:pt x="298" y="438"/>
                  </a:cubicBezTo>
                  <a:cubicBezTo>
                    <a:pt x="298" y="434"/>
                    <a:pt x="298" y="428"/>
                    <a:pt x="298" y="426"/>
                  </a:cubicBezTo>
                  <a:cubicBezTo>
                    <a:pt x="298" y="425"/>
                    <a:pt x="298" y="421"/>
                    <a:pt x="298" y="419"/>
                  </a:cubicBezTo>
                  <a:cubicBezTo>
                    <a:pt x="298" y="415"/>
                    <a:pt x="297" y="411"/>
                    <a:pt x="297" y="407"/>
                  </a:cubicBezTo>
                  <a:cubicBezTo>
                    <a:pt x="297" y="402"/>
                    <a:pt x="296" y="398"/>
                    <a:pt x="296" y="397"/>
                  </a:cubicBezTo>
                  <a:cubicBezTo>
                    <a:pt x="296" y="396"/>
                    <a:pt x="296" y="392"/>
                    <a:pt x="295" y="389"/>
                  </a:cubicBezTo>
                  <a:cubicBezTo>
                    <a:pt x="295" y="384"/>
                    <a:pt x="294" y="370"/>
                    <a:pt x="293" y="368"/>
                  </a:cubicBezTo>
                  <a:cubicBezTo>
                    <a:pt x="293" y="366"/>
                    <a:pt x="294" y="366"/>
                    <a:pt x="294" y="366"/>
                  </a:cubicBezTo>
                  <a:cubicBezTo>
                    <a:pt x="294" y="366"/>
                    <a:pt x="294" y="364"/>
                    <a:pt x="294" y="363"/>
                  </a:cubicBezTo>
                  <a:cubicBezTo>
                    <a:pt x="294" y="361"/>
                    <a:pt x="293" y="358"/>
                    <a:pt x="293" y="357"/>
                  </a:cubicBezTo>
                  <a:cubicBezTo>
                    <a:pt x="293" y="353"/>
                    <a:pt x="291" y="344"/>
                    <a:pt x="291" y="344"/>
                  </a:cubicBezTo>
                  <a:cubicBezTo>
                    <a:pt x="291" y="343"/>
                    <a:pt x="291" y="343"/>
                    <a:pt x="291" y="342"/>
                  </a:cubicBezTo>
                  <a:cubicBezTo>
                    <a:pt x="291" y="341"/>
                    <a:pt x="291" y="341"/>
                    <a:pt x="291" y="341"/>
                  </a:cubicBezTo>
                  <a:cubicBezTo>
                    <a:pt x="290" y="341"/>
                    <a:pt x="290" y="340"/>
                    <a:pt x="290" y="339"/>
                  </a:cubicBezTo>
                  <a:cubicBezTo>
                    <a:pt x="290" y="338"/>
                    <a:pt x="291" y="338"/>
                    <a:pt x="292" y="337"/>
                  </a:cubicBezTo>
                  <a:cubicBezTo>
                    <a:pt x="293" y="335"/>
                    <a:pt x="301" y="326"/>
                    <a:pt x="303" y="323"/>
                  </a:cubicBezTo>
                  <a:cubicBezTo>
                    <a:pt x="306" y="319"/>
                    <a:pt x="321" y="301"/>
                    <a:pt x="323" y="298"/>
                  </a:cubicBezTo>
                  <a:cubicBezTo>
                    <a:pt x="325" y="295"/>
                    <a:pt x="329" y="288"/>
                    <a:pt x="332" y="285"/>
                  </a:cubicBezTo>
                  <a:cubicBezTo>
                    <a:pt x="334" y="282"/>
                    <a:pt x="338" y="277"/>
                    <a:pt x="339" y="275"/>
                  </a:cubicBezTo>
                  <a:cubicBezTo>
                    <a:pt x="340" y="274"/>
                    <a:pt x="342" y="270"/>
                    <a:pt x="343" y="268"/>
                  </a:cubicBezTo>
                  <a:cubicBezTo>
                    <a:pt x="344" y="267"/>
                    <a:pt x="347" y="262"/>
                    <a:pt x="347" y="260"/>
                  </a:cubicBezTo>
                  <a:cubicBezTo>
                    <a:pt x="348" y="259"/>
                    <a:pt x="349" y="256"/>
                    <a:pt x="349" y="254"/>
                  </a:cubicBezTo>
                  <a:cubicBezTo>
                    <a:pt x="351" y="243"/>
                    <a:pt x="346" y="234"/>
                    <a:pt x="345" y="232"/>
                  </a:cubicBezTo>
                  <a:close/>
                  <a:moveTo>
                    <a:pt x="54" y="267"/>
                  </a:moveTo>
                  <a:cubicBezTo>
                    <a:pt x="55" y="266"/>
                    <a:pt x="55" y="265"/>
                    <a:pt x="56" y="265"/>
                  </a:cubicBezTo>
                  <a:cubicBezTo>
                    <a:pt x="56" y="265"/>
                    <a:pt x="59" y="262"/>
                    <a:pt x="60" y="261"/>
                  </a:cubicBezTo>
                  <a:cubicBezTo>
                    <a:pt x="60" y="259"/>
                    <a:pt x="61" y="258"/>
                    <a:pt x="61" y="255"/>
                  </a:cubicBezTo>
                  <a:cubicBezTo>
                    <a:pt x="61" y="253"/>
                    <a:pt x="61" y="246"/>
                    <a:pt x="61" y="245"/>
                  </a:cubicBezTo>
                  <a:cubicBezTo>
                    <a:pt x="61" y="244"/>
                    <a:pt x="62" y="243"/>
                    <a:pt x="62" y="245"/>
                  </a:cubicBezTo>
                  <a:cubicBezTo>
                    <a:pt x="62" y="248"/>
                    <a:pt x="63" y="256"/>
                    <a:pt x="63" y="258"/>
                  </a:cubicBezTo>
                  <a:cubicBezTo>
                    <a:pt x="63" y="261"/>
                    <a:pt x="63" y="278"/>
                    <a:pt x="63" y="280"/>
                  </a:cubicBezTo>
                  <a:cubicBezTo>
                    <a:pt x="63" y="283"/>
                    <a:pt x="63" y="286"/>
                    <a:pt x="62" y="285"/>
                  </a:cubicBezTo>
                  <a:cubicBezTo>
                    <a:pt x="62" y="285"/>
                    <a:pt x="62" y="284"/>
                    <a:pt x="61" y="282"/>
                  </a:cubicBezTo>
                  <a:cubicBezTo>
                    <a:pt x="60" y="280"/>
                    <a:pt x="59" y="276"/>
                    <a:pt x="58" y="274"/>
                  </a:cubicBezTo>
                  <a:cubicBezTo>
                    <a:pt x="56" y="272"/>
                    <a:pt x="55" y="269"/>
                    <a:pt x="55" y="268"/>
                  </a:cubicBezTo>
                  <a:cubicBezTo>
                    <a:pt x="54" y="268"/>
                    <a:pt x="54" y="267"/>
                    <a:pt x="54" y="267"/>
                  </a:cubicBezTo>
                  <a:close/>
                  <a:moveTo>
                    <a:pt x="77" y="332"/>
                  </a:moveTo>
                  <a:cubicBezTo>
                    <a:pt x="74" y="334"/>
                    <a:pt x="68" y="338"/>
                    <a:pt x="65" y="342"/>
                  </a:cubicBezTo>
                  <a:cubicBezTo>
                    <a:pt x="62" y="346"/>
                    <a:pt x="59" y="350"/>
                    <a:pt x="56" y="355"/>
                  </a:cubicBezTo>
                  <a:cubicBezTo>
                    <a:pt x="54" y="353"/>
                    <a:pt x="54" y="353"/>
                    <a:pt x="54" y="353"/>
                  </a:cubicBezTo>
                  <a:cubicBezTo>
                    <a:pt x="54" y="353"/>
                    <a:pt x="57" y="347"/>
                    <a:pt x="61" y="343"/>
                  </a:cubicBezTo>
                  <a:cubicBezTo>
                    <a:pt x="65" y="339"/>
                    <a:pt x="71" y="333"/>
                    <a:pt x="75" y="332"/>
                  </a:cubicBezTo>
                  <a:cubicBezTo>
                    <a:pt x="79" y="330"/>
                    <a:pt x="85" y="328"/>
                    <a:pt x="85" y="328"/>
                  </a:cubicBezTo>
                  <a:cubicBezTo>
                    <a:pt x="87" y="329"/>
                    <a:pt x="87" y="329"/>
                    <a:pt x="87" y="329"/>
                  </a:cubicBezTo>
                  <a:cubicBezTo>
                    <a:pt x="87" y="329"/>
                    <a:pt x="80" y="330"/>
                    <a:pt x="77" y="332"/>
                  </a:cubicBezTo>
                  <a:close/>
                  <a:moveTo>
                    <a:pt x="114" y="782"/>
                  </a:moveTo>
                  <a:cubicBezTo>
                    <a:pt x="113" y="785"/>
                    <a:pt x="112" y="783"/>
                    <a:pt x="112" y="782"/>
                  </a:cubicBezTo>
                  <a:cubicBezTo>
                    <a:pt x="113" y="782"/>
                    <a:pt x="114" y="780"/>
                    <a:pt x="114" y="782"/>
                  </a:cubicBezTo>
                  <a:close/>
                  <a:moveTo>
                    <a:pt x="123" y="362"/>
                  </a:moveTo>
                  <a:cubicBezTo>
                    <a:pt x="120" y="363"/>
                    <a:pt x="118" y="362"/>
                    <a:pt x="116" y="361"/>
                  </a:cubicBezTo>
                  <a:cubicBezTo>
                    <a:pt x="118" y="357"/>
                    <a:pt x="115" y="354"/>
                    <a:pt x="111" y="350"/>
                  </a:cubicBezTo>
                  <a:cubicBezTo>
                    <a:pt x="107" y="346"/>
                    <a:pt x="101" y="343"/>
                    <a:pt x="98" y="338"/>
                  </a:cubicBezTo>
                  <a:cubicBezTo>
                    <a:pt x="94" y="333"/>
                    <a:pt x="97" y="332"/>
                    <a:pt x="95" y="320"/>
                  </a:cubicBezTo>
                  <a:cubicBezTo>
                    <a:pt x="94" y="308"/>
                    <a:pt x="93" y="297"/>
                    <a:pt x="93" y="289"/>
                  </a:cubicBezTo>
                  <a:cubicBezTo>
                    <a:pt x="94" y="280"/>
                    <a:pt x="95" y="263"/>
                    <a:pt x="98" y="251"/>
                  </a:cubicBezTo>
                  <a:cubicBezTo>
                    <a:pt x="101" y="238"/>
                    <a:pt x="101" y="228"/>
                    <a:pt x="101" y="211"/>
                  </a:cubicBezTo>
                  <a:cubicBezTo>
                    <a:pt x="101" y="195"/>
                    <a:pt x="107" y="183"/>
                    <a:pt x="111" y="170"/>
                  </a:cubicBezTo>
                  <a:cubicBezTo>
                    <a:pt x="114" y="158"/>
                    <a:pt x="115" y="143"/>
                    <a:pt x="120" y="132"/>
                  </a:cubicBezTo>
                  <a:cubicBezTo>
                    <a:pt x="125" y="121"/>
                    <a:pt x="126" y="112"/>
                    <a:pt x="126" y="112"/>
                  </a:cubicBezTo>
                  <a:cubicBezTo>
                    <a:pt x="126" y="112"/>
                    <a:pt x="126" y="110"/>
                    <a:pt x="126" y="107"/>
                  </a:cubicBezTo>
                  <a:cubicBezTo>
                    <a:pt x="127" y="103"/>
                    <a:pt x="129" y="103"/>
                    <a:pt x="129" y="103"/>
                  </a:cubicBezTo>
                  <a:cubicBezTo>
                    <a:pt x="129" y="103"/>
                    <a:pt x="130" y="104"/>
                    <a:pt x="130" y="106"/>
                  </a:cubicBezTo>
                  <a:cubicBezTo>
                    <a:pt x="130" y="107"/>
                    <a:pt x="131" y="114"/>
                    <a:pt x="131" y="115"/>
                  </a:cubicBezTo>
                  <a:cubicBezTo>
                    <a:pt x="132" y="116"/>
                    <a:pt x="133" y="118"/>
                    <a:pt x="137" y="122"/>
                  </a:cubicBezTo>
                  <a:cubicBezTo>
                    <a:pt x="142" y="127"/>
                    <a:pt x="146" y="129"/>
                    <a:pt x="148" y="130"/>
                  </a:cubicBezTo>
                  <a:cubicBezTo>
                    <a:pt x="150" y="132"/>
                    <a:pt x="149" y="132"/>
                    <a:pt x="149" y="132"/>
                  </a:cubicBezTo>
                  <a:cubicBezTo>
                    <a:pt x="149" y="132"/>
                    <a:pt x="149" y="132"/>
                    <a:pt x="147" y="131"/>
                  </a:cubicBezTo>
                  <a:cubicBezTo>
                    <a:pt x="145" y="131"/>
                    <a:pt x="139" y="144"/>
                    <a:pt x="137" y="151"/>
                  </a:cubicBezTo>
                  <a:cubicBezTo>
                    <a:pt x="134" y="158"/>
                    <a:pt x="133" y="159"/>
                    <a:pt x="132" y="159"/>
                  </a:cubicBezTo>
                  <a:cubicBezTo>
                    <a:pt x="132" y="159"/>
                    <a:pt x="131" y="157"/>
                    <a:pt x="131" y="155"/>
                  </a:cubicBezTo>
                  <a:cubicBezTo>
                    <a:pt x="130" y="154"/>
                    <a:pt x="130" y="152"/>
                    <a:pt x="127" y="135"/>
                  </a:cubicBezTo>
                  <a:cubicBezTo>
                    <a:pt x="125" y="122"/>
                    <a:pt x="126" y="120"/>
                    <a:pt x="126" y="116"/>
                  </a:cubicBezTo>
                  <a:cubicBezTo>
                    <a:pt x="126" y="112"/>
                    <a:pt x="126" y="112"/>
                    <a:pt x="126" y="112"/>
                  </a:cubicBezTo>
                  <a:cubicBezTo>
                    <a:pt x="126" y="112"/>
                    <a:pt x="125" y="117"/>
                    <a:pt x="125" y="123"/>
                  </a:cubicBezTo>
                  <a:cubicBezTo>
                    <a:pt x="125" y="129"/>
                    <a:pt x="128" y="139"/>
                    <a:pt x="129" y="147"/>
                  </a:cubicBezTo>
                  <a:cubicBezTo>
                    <a:pt x="130" y="154"/>
                    <a:pt x="132" y="160"/>
                    <a:pt x="133" y="160"/>
                  </a:cubicBezTo>
                  <a:cubicBezTo>
                    <a:pt x="133" y="161"/>
                    <a:pt x="135" y="157"/>
                    <a:pt x="138" y="150"/>
                  </a:cubicBezTo>
                  <a:cubicBezTo>
                    <a:pt x="139" y="147"/>
                    <a:pt x="140" y="143"/>
                    <a:pt x="141" y="141"/>
                  </a:cubicBezTo>
                  <a:cubicBezTo>
                    <a:pt x="141" y="140"/>
                    <a:pt x="141" y="140"/>
                    <a:pt x="141" y="140"/>
                  </a:cubicBezTo>
                  <a:cubicBezTo>
                    <a:pt x="141" y="140"/>
                    <a:pt x="141" y="140"/>
                    <a:pt x="142" y="140"/>
                  </a:cubicBezTo>
                  <a:cubicBezTo>
                    <a:pt x="143" y="137"/>
                    <a:pt x="144" y="135"/>
                    <a:pt x="144" y="134"/>
                  </a:cubicBezTo>
                  <a:cubicBezTo>
                    <a:pt x="146" y="131"/>
                    <a:pt x="147" y="132"/>
                    <a:pt x="148" y="133"/>
                  </a:cubicBezTo>
                  <a:cubicBezTo>
                    <a:pt x="146" y="133"/>
                    <a:pt x="142" y="138"/>
                    <a:pt x="142" y="140"/>
                  </a:cubicBezTo>
                  <a:cubicBezTo>
                    <a:pt x="141" y="140"/>
                    <a:pt x="141" y="140"/>
                    <a:pt x="141" y="141"/>
                  </a:cubicBezTo>
                  <a:cubicBezTo>
                    <a:pt x="141" y="141"/>
                    <a:pt x="141" y="142"/>
                    <a:pt x="143" y="144"/>
                  </a:cubicBezTo>
                  <a:cubicBezTo>
                    <a:pt x="146" y="146"/>
                    <a:pt x="147" y="146"/>
                    <a:pt x="146" y="147"/>
                  </a:cubicBezTo>
                  <a:cubicBezTo>
                    <a:pt x="146" y="149"/>
                    <a:pt x="144" y="152"/>
                    <a:pt x="143" y="157"/>
                  </a:cubicBezTo>
                  <a:cubicBezTo>
                    <a:pt x="142" y="161"/>
                    <a:pt x="136" y="171"/>
                    <a:pt x="133" y="192"/>
                  </a:cubicBezTo>
                  <a:cubicBezTo>
                    <a:pt x="129" y="214"/>
                    <a:pt x="126" y="239"/>
                    <a:pt x="125" y="269"/>
                  </a:cubicBezTo>
                  <a:cubicBezTo>
                    <a:pt x="123" y="299"/>
                    <a:pt x="121" y="338"/>
                    <a:pt x="121" y="338"/>
                  </a:cubicBezTo>
                  <a:cubicBezTo>
                    <a:pt x="141" y="361"/>
                    <a:pt x="141" y="361"/>
                    <a:pt x="141" y="361"/>
                  </a:cubicBezTo>
                  <a:cubicBezTo>
                    <a:pt x="141" y="361"/>
                    <a:pt x="126" y="362"/>
                    <a:pt x="123" y="362"/>
                  </a:cubicBezTo>
                  <a:close/>
                  <a:moveTo>
                    <a:pt x="191" y="666"/>
                  </a:moveTo>
                  <a:cubicBezTo>
                    <a:pt x="190" y="669"/>
                    <a:pt x="188" y="675"/>
                    <a:pt x="187" y="678"/>
                  </a:cubicBezTo>
                  <a:cubicBezTo>
                    <a:pt x="186" y="680"/>
                    <a:pt x="186" y="681"/>
                    <a:pt x="185" y="682"/>
                  </a:cubicBezTo>
                  <a:cubicBezTo>
                    <a:pt x="185" y="683"/>
                    <a:pt x="184" y="686"/>
                    <a:pt x="184" y="687"/>
                  </a:cubicBezTo>
                  <a:cubicBezTo>
                    <a:pt x="183" y="688"/>
                    <a:pt x="183" y="688"/>
                    <a:pt x="183" y="690"/>
                  </a:cubicBezTo>
                  <a:cubicBezTo>
                    <a:pt x="183" y="692"/>
                    <a:pt x="182" y="696"/>
                    <a:pt x="181" y="702"/>
                  </a:cubicBezTo>
                  <a:cubicBezTo>
                    <a:pt x="181" y="707"/>
                    <a:pt x="180" y="717"/>
                    <a:pt x="179" y="721"/>
                  </a:cubicBezTo>
                  <a:cubicBezTo>
                    <a:pt x="178" y="724"/>
                    <a:pt x="177" y="728"/>
                    <a:pt x="177" y="729"/>
                  </a:cubicBezTo>
                  <a:cubicBezTo>
                    <a:pt x="177" y="729"/>
                    <a:pt x="177" y="730"/>
                    <a:pt x="176" y="728"/>
                  </a:cubicBezTo>
                  <a:cubicBezTo>
                    <a:pt x="175" y="726"/>
                    <a:pt x="171" y="718"/>
                    <a:pt x="169" y="714"/>
                  </a:cubicBezTo>
                  <a:cubicBezTo>
                    <a:pt x="168" y="710"/>
                    <a:pt x="166" y="706"/>
                    <a:pt x="166" y="705"/>
                  </a:cubicBezTo>
                  <a:cubicBezTo>
                    <a:pt x="166" y="704"/>
                    <a:pt x="166" y="701"/>
                    <a:pt x="166" y="699"/>
                  </a:cubicBezTo>
                  <a:cubicBezTo>
                    <a:pt x="167" y="697"/>
                    <a:pt x="168" y="683"/>
                    <a:pt x="168" y="679"/>
                  </a:cubicBezTo>
                  <a:cubicBezTo>
                    <a:pt x="168" y="674"/>
                    <a:pt x="168" y="665"/>
                    <a:pt x="168" y="661"/>
                  </a:cubicBezTo>
                  <a:cubicBezTo>
                    <a:pt x="168" y="656"/>
                    <a:pt x="168" y="654"/>
                    <a:pt x="169" y="651"/>
                  </a:cubicBezTo>
                  <a:cubicBezTo>
                    <a:pt x="169" y="647"/>
                    <a:pt x="169" y="644"/>
                    <a:pt x="169" y="642"/>
                  </a:cubicBezTo>
                  <a:cubicBezTo>
                    <a:pt x="169" y="641"/>
                    <a:pt x="169" y="639"/>
                    <a:pt x="169" y="637"/>
                  </a:cubicBezTo>
                  <a:cubicBezTo>
                    <a:pt x="169" y="635"/>
                    <a:pt x="169" y="630"/>
                    <a:pt x="169" y="627"/>
                  </a:cubicBezTo>
                  <a:cubicBezTo>
                    <a:pt x="169" y="623"/>
                    <a:pt x="170" y="618"/>
                    <a:pt x="170" y="613"/>
                  </a:cubicBezTo>
                  <a:cubicBezTo>
                    <a:pt x="171" y="608"/>
                    <a:pt x="172" y="604"/>
                    <a:pt x="172" y="603"/>
                  </a:cubicBezTo>
                  <a:cubicBezTo>
                    <a:pt x="172" y="602"/>
                    <a:pt x="171" y="596"/>
                    <a:pt x="171" y="592"/>
                  </a:cubicBezTo>
                  <a:cubicBezTo>
                    <a:pt x="171" y="588"/>
                    <a:pt x="171" y="576"/>
                    <a:pt x="171" y="572"/>
                  </a:cubicBezTo>
                  <a:cubicBezTo>
                    <a:pt x="171" y="568"/>
                    <a:pt x="171" y="566"/>
                    <a:pt x="171" y="566"/>
                  </a:cubicBezTo>
                  <a:cubicBezTo>
                    <a:pt x="171" y="565"/>
                    <a:pt x="171" y="564"/>
                    <a:pt x="171" y="566"/>
                  </a:cubicBezTo>
                  <a:cubicBezTo>
                    <a:pt x="172" y="568"/>
                    <a:pt x="173" y="573"/>
                    <a:pt x="173" y="576"/>
                  </a:cubicBezTo>
                  <a:cubicBezTo>
                    <a:pt x="174" y="579"/>
                    <a:pt x="175" y="585"/>
                    <a:pt x="175" y="586"/>
                  </a:cubicBezTo>
                  <a:cubicBezTo>
                    <a:pt x="175" y="587"/>
                    <a:pt x="175" y="588"/>
                    <a:pt x="175" y="589"/>
                  </a:cubicBezTo>
                  <a:cubicBezTo>
                    <a:pt x="175" y="590"/>
                    <a:pt x="176" y="593"/>
                    <a:pt x="176" y="594"/>
                  </a:cubicBezTo>
                  <a:cubicBezTo>
                    <a:pt x="176" y="595"/>
                    <a:pt x="178" y="601"/>
                    <a:pt x="180" y="604"/>
                  </a:cubicBezTo>
                  <a:cubicBezTo>
                    <a:pt x="181" y="607"/>
                    <a:pt x="184" y="613"/>
                    <a:pt x="185" y="616"/>
                  </a:cubicBezTo>
                  <a:cubicBezTo>
                    <a:pt x="186" y="618"/>
                    <a:pt x="188" y="623"/>
                    <a:pt x="188" y="626"/>
                  </a:cubicBezTo>
                  <a:cubicBezTo>
                    <a:pt x="189" y="629"/>
                    <a:pt x="190" y="631"/>
                    <a:pt x="190" y="633"/>
                  </a:cubicBezTo>
                  <a:cubicBezTo>
                    <a:pt x="190" y="634"/>
                    <a:pt x="191" y="638"/>
                    <a:pt x="190" y="640"/>
                  </a:cubicBezTo>
                  <a:cubicBezTo>
                    <a:pt x="190" y="641"/>
                    <a:pt x="191" y="645"/>
                    <a:pt x="191" y="647"/>
                  </a:cubicBezTo>
                  <a:cubicBezTo>
                    <a:pt x="191" y="650"/>
                    <a:pt x="192" y="653"/>
                    <a:pt x="192" y="654"/>
                  </a:cubicBezTo>
                  <a:cubicBezTo>
                    <a:pt x="192" y="656"/>
                    <a:pt x="192" y="657"/>
                    <a:pt x="192" y="658"/>
                  </a:cubicBezTo>
                  <a:cubicBezTo>
                    <a:pt x="192" y="660"/>
                    <a:pt x="193" y="661"/>
                    <a:pt x="193" y="662"/>
                  </a:cubicBezTo>
                  <a:cubicBezTo>
                    <a:pt x="193" y="662"/>
                    <a:pt x="193" y="662"/>
                    <a:pt x="191" y="666"/>
                  </a:cubicBezTo>
                  <a:close/>
                  <a:moveTo>
                    <a:pt x="223" y="320"/>
                  </a:moveTo>
                  <a:cubicBezTo>
                    <a:pt x="217" y="324"/>
                    <a:pt x="215" y="325"/>
                    <a:pt x="212" y="325"/>
                  </a:cubicBezTo>
                  <a:cubicBezTo>
                    <a:pt x="209" y="326"/>
                    <a:pt x="204" y="328"/>
                    <a:pt x="199" y="330"/>
                  </a:cubicBezTo>
                  <a:cubicBezTo>
                    <a:pt x="195" y="332"/>
                    <a:pt x="192" y="333"/>
                    <a:pt x="188" y="336"/>
                  </a:cubicBezTo>
                  <a:cubicBezTo>
                    <a:pt x="185" y="338"/>
                    <a:pt x="178" y="342"/>
                    <a:pt x="174" y="344"/>
                  </a:cubicBezTo>
                  <a:cubicBezTo>
                    <a:pt x="170" y="347"/>
                    <a:pt x="168" y="348"/>
                    <a:pt x="169" y="350"/>
                  </a:cubicBezTo>
                  <a:cubicBezTo>
                    <a:pt x="170" y="353"/>
                    <a:pt x="173" y="353"/>
                    <a:pt x="173" y="353"/>
                  </a:cubicBezTo>
                  <a:cubicBezTo>
                    <a:pt x="173" y="353"/>
                    <a:pt x="168" y="355"/>
                    <a:pt x="162" y="357"/>
                  </a:cubicBezTo>
                  <a:cubicBezTo>
                    <a:pt x="157" y="359"/>
                    <a:pt x="143" y="360"/>
                    <a:pt x="143" y="360"/>
                  </a:cubicBezTo>
                  <a:cubicBezTo>
                    <a:pt x="143" y="360"/>
                    <a:pt x="150" y="354"/>
                    <a:pt x="156" y="348"/>
                  </a:cubicBezTo>
                  <a:cubicBezTo>
                    <a:pt x="162" y="342"/>
                    <a:pt x="165" y="338"/>
                    <a:pt x="165" y="338"/>
                  </a:cubicBezTo>
                  <a:cubicBezTo>
                    <a:pt x="165" y="338"/>
                    <a:pt x="166" y="326"/>
                    <a:pt x="167" y="295"/>
                  </a:cubicBezTo>
                  <a:cubicBezTo>
                    <a:pt x="167" y="264"/>
                    <a:pt x="168" y="246"/>
                    <a:pt x="168" y="228"/>
                  </a:cubicBezTo>
                  <a:cubicBezTo>
                    <a:pt x="169" y="210"/>
                    <a:pt x="169" y="198"/>
                    <a:pt x="167" y="183"/>
                  </a:cubicBezTo>
                  <a:cubicBezTo>
                    <a:pt x="166" y="167"/>
                    <a:pt x="159" y="149"/>
                    <a:pt x="159" y="149"/>
                  </a:cubicBezTo>
                  <a:cubicBezTo>
                    <a:pt x="163" y="143"/>
                    <a:pt x="163" y="143"/>
                    <a:pt x="163" y="143"/>
                  </a:cubicBezTo>
                  <a:cubicBezTo>
                    <a:pt x="163" y="143"/>
                    <a:pt x="175" y="157"/>
                    <a:pt x="176" y="157"/>
                  </a:cubicBezTo>
                  <a:cubicBezTo>
                    <a:pt x="176" y="157"/>
                    <a:pt x="177" y="156"/>
                    <a:pt x="179" y="152"/>
                  </a:cubicBezTo>
                  <a:cubicBezTo>
                    <a:pt x="180" y="149"/>
                    <a:pt x="184" y="139"/>
                    <a:pt x="187" y="135"/>
                  </a:cubicBezTo>
                  <a:cubicBezTo>
                    <a:pt x="187" y="134"/>
                    <a:pt x="187" y="133"/>
                    <a:pt x="186" y="134"/>
                  </a:cubicBezTo>
                  <a:cubicBezTo>
                    <a:pt x="186" y="135"/>
                    <a:pt x="182" y="141"/>
                    <a:pt x="180" y="148"/>
                  </a:cubicBezTo>
                  <a:cubicBezTo>
                    <a:pt x="177" y="154"/>
                    <a:pt x="176" y="156"/>
                    <a:pt x="176" y="156"/>
                  </a:cubicBezTo>
                  <a:cubicBezTo>
                    <a:pt x="176" y="156"/>
                    <a:pt x="174" y="155"/>
                    <a:pt x="172" y="152"/>
                  </a:cubicBezTo>
                  <a:cubicBezTo>
                    <a:pt x="169" y="148"/>
                    <a:pt x="158" y="133"/>
                    <a:pt x="157" y="133"/>
                  </a:cubicBezTo>
                  <a:cubicBezTo>
                    <a:pt x="156" y="132"/>
                    <a:pt x="154" y="132"/>
                    <a:pt x="154" y="132"/>
                  </a:cubicBezTo>
                  <a:cubicBezTo>
                    <a:pt x="154" y="132"/>
                    <a:pt x="162" y="124"/>
                    <a:pt x="164" y="123"/>
                  </a:cubicBezTo>
                  <a:cubicBezTo>
                    <a:pt x="164" y="123"/>
                    <a:pt x="166" y="123"/>
                    <a:pt x="170" y="122"/>
                  </a:cubicBezTo>
                  <a:cubicBezTo>
                    <a:pt x="174" y="120"/>
                    <a:pt x="176" y="118"/>
                    <a:pt x="179" y="115"/>
                  </a:cubicBezTo>
                  <a:cubicBezTo>
                    <a:pt x="181" y="112"/>
                    <a:pt x="186" y="107"/>
                    <a:pt x="187" y="106"/>
                  </a:cubicBezTo>
                  <a:cubicBezTo>
                    <a:pt x="187" y="106"/>
                    <a:pt x="188" y="117"/>
                    <a:pt x="187" y="126"/>
                  </a:cubicBezTo>
                  <a:cubicBezTo>
                    <a:pt x="187" y="135"/>
                    <a:pt x="187" y="150"/>
                    <a:pt x="187" y="150"/>
                  </a:cubicBezTo>
                  <a:cubicBezTo>
                    <a:pt x="187" y="150"/>
                    <a:pt x="185" y="171"/>
                    <a:pt x="185" y="193"/>
                  </a:cubicBezTo>
                  <a:cubicBezTo>
                    <a:pt x="185" y="214"/>
                    <a:pt x="185" y="227"/>
                    <a:pt x="187" y="239"/>
                  </a:cubicBezTo>
                  <a:cubicBezTo>
                    <a:pt x="190" y="251"/>
                    <a:pt x="194" y="265"/>
                    <a:pt x="200" y="274"/>
                  </a:cubicBezTo>
                  <a:cubicBezTo>
                    <a:pt x="206" y="282"/>
                    <a:pt x="207" y="282"/>
                    <a:pt x="212" y="286"/>
                  </a:cubicBezTo>
                  <a:cubicBezTo>
                    <a:pt x="217" y="291"/>
                    <a:pt x="224" y="302"/>
                    <a:pt x="224" y="302"/>
                  </a:cubicBezTo>
                  <a:cubicBezTo>
                    <a:pt x="224" y="302"/>
                    <a:pt x="223" y="305"/>
                    <a:pt x="225" y="306"/>
                  </a:cubicBezTo>
                  <a:cubicBezTo>
                    <a:pt x="227" y="308"/>
                    <a:pt x="231" y="310"/>
                    <a:pt x="231" y="310"/>
                  </a:cubicBezTo>
                  <a:cubicBezTo>
                    <a:pt x="231" y="310"/>
                    <a:pt x="232" y="314"/>
                    <a:pt x="232" y="316"/>
                  </a:cubicBezTo>
                  <a:cubicBezTo>
                    <a:pt x="232" y="317"/>
                    <a:pt x="229" y="317"/>
                    <a:pt x="223" y="320"/>
                  </a:cubicBezTo>
                  <a:close/>
                  <a:moveTo>
                    <a:pt x="258" y="345"/>
                  </a:moveTo>
                  <a:cubicBezTo>
                    <a:pt x="256" y="344"/>
                    <a:pt x="256" y="345"/>
                    <a:pt x="256" y="345"/>
                  </a:cubicBezTo>
                  <a:cubicBezTo>
                    <a:pt x="256" y="345"/>
                    <a:pt x="255" y="346"/>
                    <a:pt x="255" y="346"/>
                  </a:cubicBezTo>
                  <a:cubicBezTo>
                    <a:pt x="254" y="346"/>
                    <a:pt x="254" y="346"/>
                    <a:pt x="254" y="346"/>
                  </a:cubicBezTo>
                  <a:cubicBezTo>
                    <a:pt x="256" y="344"/>
                    <a:pt x="256" y="344"/>
                    <a:pt x="256" y="344"/>
                  </a:cubicBezTo>
                  <a:cubicBezTo>
                    <a:pt x="256" y="344"/>
                    <a:pt x="252" y="341"/>
                    <a:pt x="247" y="333"/>
                  </a:cubicBezTo>
                  <a:cubicBezTo>
                    <a:pt x="243" y="326"/>
                    <a:pt x="234" y="318"/>
                    <a:pt x="235" y="317"/>
                  </a:cubicBezTo>
                  <a:cubicBezTo>
                    <a:pt x="235" y="317"/>
                    <a:pt x="235" y="316"/>
                    <a:pt x="236" y="316"/>
                  </a:cubicBezTo>
                  <a:cubicBezTo>
                    <a:pt x="236" y="317"/>
                    <a:pt x="246" y="327"/>
                    <a:pt x="250" y="332"/>
                  </a:cubicBezTo>
                  <a:cubicBezTo>
                    <a:pt x="254" y="336"/>
                    <a:pt x="262" y="344"/>
                    <a:pt x="262" y="344"/>
                  </a:cubicBezTo>
                  <a:cubicBezTo>
                    <a:pt x="262" y="344"/>
                    <a:pt x="259" y="345"/>
                    <a:pt x="258" y="345"/>
                  </a:cubicBezTo>
                  <a:close/>
                  <a:moveTo>
                    <a:pt x="285" y="258"/>
                  </a:moveTo>
                  <a:cubicBezTo>
                    <a:pt x="284" y="260"/>
                    <a:pt x="282" y="264"/>
                    <a:pt x="280" y="266"/>
                  </a:cubicBezTo>
                  <a:cubicBezTo>
                    <a:pt x="279" y="268"/>
                    <a:pt x="277" y="271"/>
                    <a:pt x="277" y="272"/>
                  </a:cubicBezTo>
                  <a:cubicBezTo>
                    <a:pt x="277" y="274"/>
                    <a:pt x="278" y="275"/>
                    <a:pt x="277" y="276"/>
                  </a:cubicBezTo>
                  <a:cubicBezTo>
                    <a:pt x="277" y="276"/>
                    <a:pt x="276" y="277"/>
                    <a:pt x="276" y="276"/>
                  </a:cubicBezTo>
                  <a:cubicBezTo>
                    <a:pt x="275" y="274"/>
                    <a:pt x="275" y="271"/>
                    <a:pt x="275" y="269"/>
                  </a:cubicBezTo>
                  <a:cubicBezTo>
                    <a:pt x="275" y="268"/>
                    <a:pt x="275" y="264"/>
                    <a:pt x="275" y="260"/>
                  </a:cubicBezTo>
                  <a:cubicBezTo>
                    <a:pt x="275" y="256"/>
                    <a:pt x="276" y="252"/>
                    <a:pt x="276" y="250"/>
                  </a:cubicBezTo>
                  <a:cubicBezTo>
                    <a:pt x="276" y="248"/>
                    <a:pt x="276" y="244"/>
                    <a:pt x="276" y="244"/>
                  </a:cubicBezTo>
                  <a:cubicBezTo>
                    <a:pt x="276" y="243"/>
                    <a:pt x="276" y="243"/>
                    <a:pt x="277" y="243"/>
                  </a:cubicBezTo>
                  <a:cubicBezTo>
                    <a:pt x="278" y="243"/>
                    <a:pt x="280" y="244"/>
                    <a:pt x="281" y="245"/>
                  </a:cubicBezTo>
                  <a:cubicBezTo>
                    <a:pt x="282" y="247"/>
                    <a:pt x="285" y="250"/>
                    <a:pt x="286" y="251"/>
                  </a:cubicBezTo>
                  <a:cubicBezTo>
                    <a:pt x="287" y="252"/>
                    <a:pt x="288" y="253"/>
                    <a:pt x="288" y="254"/>
                  </a:cubicBezTo>
                  <a:cubicBezTo>
                    <a:pt x="288" y="255"/>
                    <a:pt x="287" y="255"/>
                    <a:pt x="285" y="258"/>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endParaRPr>
            </a:p>
          </p:txBody>
        </p:sp>
        <p:sp>
          <p:nvSpPr>
            <p:cNvPr id="34" name="TextBox 60"/>
            <p:cNvSpPr txBox="1"/>
            <p:nvPr/>
          </p:nvSpPr>
          <p:spPr>
            <a:xfrm>
              <a:off x="7677767" y="2005633"/>
              <a:ext cx="866584" cy="400110"/>
            </a:xfrm>
            <a:prstGeom prst="rect">
              <a:avLst/>
            </a:prstGeom>
            <a:noFill/>
          </p:spPr>
          <p:txBody>
            <a:bodyPr wrap="none" rtlCol="0">
              <a:spAutoFit/>
            </a:bodyPr>
            <a:lstStyle/>
            <a:p>
              <a:pPr algn="ctr"/>
              <a:r>
                <a:rPr lang="en-US" sz="2000" dirty="0" smtClean="0">
                  <a:solidFill>
                    <a:schemeClr val="bg1"/>
                  </a:solidFill>
                  <a:latin typeface="+mj-lt"/>
                  <a:cs typeface="Segoe UI" panose="020B0502040204020203" pitchFamily="34" charset="0"/>
                </a:rPr>
                <a:t>Threat</a:t>
              </a:r>
              <a:endParaRPr lang="en-US" sz="2000" dirty="0">
                <a:solidFill>
                  <a:schemeClr val="bg1"/>
                </a:solidFill>
                <a:latin typeface="+mj-lt"/>
                <a:cs typeface="Segoe UI" panose="020B0502040204020203" pitchFamily="34" charset="0"/>
              </a:endParaRPr>
            </a:p>
          </p:txBody>
        </p:sp>
        <p:sp>
          <p:nvSpPr>
            <p:cNvPr id="35" name="TextBox 66"/>
            <p:cNvSpPr txBox="1"/>
            <p:nvPr/>
          </p:nvSpPr>
          <p:spPr>
            <a:xfrm>
              <a:off x="7206157"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endParaRPr lang="en-US" sz="1600" dirty="0" smtClean="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a:t>
            </a:r>
            <a:r>
              <a:rPr lang="en-US" altLang="zh-CN" sz="6000" dirty="0">
                <a:solidFill>
                  <a:srgbClr val="F2F2F2"/>
                </a:solidFill>
                <a:latin typeface="Impact" panose="020B0806030902050204" pitchFamily="34" charset="0"/>
                <a:ea typeface="微软雅黑" panose="020B0503020204020204" pitchFamily="34" charset="-122"/>
                <a:sym typeface="Impact" panose="020B0806030902050204" pitchFamily="34" charset="0"/>
              </a:rPr>
              <a:t>three</a:t>
            </a:r>
            <a:endParaRPr lang="zh-CN" altLang="en-US" sz="48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32543" y="1730794"/>
            <a:ext cx="11326915" cy="3102463"/>
            <a:chOff x="1366528" y="3540933"/>
            <a:chExt cx="9289032" cy="2544283"/>
          </a:xfrm>
        </p:grpSpPr>
        <p:graphicFrame>
          <p:nvGraphicFramePr>
            <p:cNvPr id="2" name="图表 1"/>
            <p:cNvGraphicFramePr/>
            <p:nvPr/>
          </p:nvGraphicFramePr>
          <p:xfrm>
            <a:off x="1366528" y="3540933"/>
            <a:ext cx="3816424" cy="254428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 name="图表 2"/>
            <p:cNvGraphicFramePr/>
            <p:nvPr/>
          </p:nvGraphicFramePr>
          <p:xfrm>
            <a:off x="4102832" y="3540933"/>
            <a:ext cx="3816424" cy="254428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图表 3"/>
            <p:cNvGraphicFramePr/>
            <p:nvPr/>
          </p:nvGraphicFramePr>
          <p:xfrm>
            <a:off x="6839136" y="3540933"/>
            <a:ext cx="3816424" cy="254428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2"/>
            <p:cNvSpPr txBox="1"/>
            <p:nvPr/>
          </p:nvSpPr>
          <p:spPr>
            <a:xfrm>
              <a:off x="2914700"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60%</a:t>
              </a:r>
              <a:endParaRPr lang="en-US" altLang="zh-CN" dirty="0">
                <a:solidFill>
                  <a:prstClr val="white"/>
                </a:solidFill>
                <a:latin typeface="Impact" panose="020B0806030902050204" pitchFamily="34" charset="0"/>
              </a:endParaRPr>
            </a:p>
            <a:p>
              <a:pPr algn="ctr"/>
              <a:r>
                <a:rPr lang="en-US" altLang="zh-CN" dirty="0">
                  <a:solidFill>
                    <a:prstClr val="white"/>
                  </a:solidFill>
                  <a:latin typeface="Impact" panose="020B0806030902050204" pitchFamily="34" charset="0"/>
                </a:rPr>
                <a:t>40%</a:t>
              </a:r>
              <a:endParaRPr lang="zh-CN" altLang="en-US" dirty="0">
                <a:solidFill>
                  <a:prstClr val="white"/>
                </a:solidFill>
                <a:latin typeface="Impact" panose="020B0806030902050204" pitchFamily="34" charset="0"/>
              </a:endParaRPr>
            </a:p>
          </p:txBody>
        </p:sp>
        <p:sp>
          <p:nvSpPr>
            <p:cNvPr id="6" name="TextBox 7"/>
            <p:cNvSpPr txBox="1"/>
            <p:nvPr/>
          </p:nvSpPr>
          <p:spPr>
            <a:xfrm>
              <a:off x="5651512"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54%</a:t>
              </a:r>
              <a:endParaRPr lang="en-US" altLang="zh-CN" dirty="0">
                <a:solidFill>
                  <a:prstClr val="white"/>
                </a:solidFill>
                <a:latin typeface="Impact" panose="020B0806030902050204" pitchFamily="34" charset="0"/>
              </a:endParaRPr>
            </a:p>
            <a:p>
              <a:pPr algn="ctr"/>
              <a:r>
                <a:rPr lang="en-US" altLang="zh-CN" dirty="0">
                  <a:solidFill>
                    <a:prstClr val="white"/>
                  </a:solidFill>
                  <a:latin typeface="Impact" panose="020B0806030902050204" pitchFamily="34" charset="0"/>
                </a:rPr>
                <a:t>46%</a:t>
              </a:r>
              <a:endParaRPr lang="zh-CN" altLang="en-US" dirty="0">
                <a:solidFill>
                  <a:prstClr val="white"/>
                </a:solidFill>
                <a:latin typeface="Impact" panose="020B0806030902050204" pitchFamily="34" charset="0"/>
              </a:endParaRPr>
            </a:p>
          </p:txBody>
        </p:sp>
        <p:sp>
          <p:nvSpPr>
            <p:cNvPr id="7" name="TextBox 8"/>
            <p:cNvSpPr txBox="1"/>
            <p:nvPr/>
          </p:nvSpPr>
          <p:spPr>
            <a:xfrm>
              <a:off x="8387816"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85%</a:t>
              </a:r>
              <a:endParaRPr lang="en-US" altLang="zh-CN" dirty="0">
                <a:solidFill>
                  <a:prstClr val="white"/>
                </a:solidFill>
                <a:latin typeface="Impact" panose="020B0806030902050204" pitchFamily="34" charset="0"/>
              </a:endParaRPr>
            </a:p>
            <a:p>
              <a:pPr algn="ctr"/>
              <a:r>
                <a:rPr lang="en-US" altLang="zh-CN" dirty="0">
                  <a:solidFill>
                    <a:prstClr val="white"/>
                  </a:solidFill>
                  <a:latin typeface="Impact" panose="020B0806030902050204" pitchFamily="34" charset="0"/>
                </a:rPr>
                <a:t>15%</a:t>
              </a:r>
              <a:endParaRPr lang="zh-CN" altLang="en-US" dirty="0">
                <a:solidFill>
                  <a:prstClr val="white"/>
                </a:solidFill>
                <a:latin typeface="Impact" panose="020B0806030902050204" pitchFamily="34" charset="0"/>
              </a:endParaRPr>
            </a:p>
          </p:txBody>
        </p:sp>
      </p:grpSp>
      <p:sp>
        <p:nvSpPr>
          <p:cNvPr id="9" name="文本框 8"/>
          <p:cNvSpPr txBox="1"/>
          <p:nvPr/>
        </p:nvSpPr>
        <p:spPr>
          <a:xfrm>
            <a:off x="1557552"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894164"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230776"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endParaRPr lang="en-US" altLang="zh-CN" sz="12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3" name="组合 12"/>
          <p:cNvGrpSpPr/>
          <p:nvPr/>
        </p:nvGrpSpPr>
        <p:grpSpPr>
          <a:xfrm>
            <a:off x="308349" y="320707"/>
            <a:ext cx="669551" cy="669551"/>
            <a:chOff x="7814887" y="2492470"/>
            <a:chExt cx="669551" cy="669551"/>
          </a:xfrm>
        </p:grpSpPr>
        <p:sp>
          <p:nvSpPr>
            <p:cNvPr id="14" name="椭圆 13"/>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5" name="Freeform 337"/>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17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175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5" name="组合 14"/>
          <p:cNvGrpSpPr/>
          <p:nvPr/>
        </p:nvGrpSpPr>
        <p:grpSpPr>
          <a:xfrm>
            <a:off x="308349" y="320707"/>
            <a:ext cx="669551" cy="669551"/>
            <a:chOff x="7814887" y="2492470"/>
            <a:chExt cx="669551" cy="669551"/>
          </a:xfrm>
        </p:grpSpPr>
        <p:sp>
          <p:nvSpPr>
            <p:cNvPr id="16" name="椭圆 15"/>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7" name="Freeform 337"/>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54661" y="2004531"/>
            <a:ext cx="5149030" cy="4163388"/>
            <a:chOff x="1780718" y="194343"/>
            <a:chExt cx="7918857" cy="6403009"/>
          </a:xfrm>
          <a:solidFill>
            <a:schemeClr val="bg1"/>
          </a:solidFill>
        </p:grpSpPr>
        <p:sp>
          <p:nvSpPr>
            <p:cNvPr id="32" name="Freeform 8"/>
            <p:cNvSpPr/>
            <p:nvPr/>
          </p:nvSpPr>
          <p:spPr bwMode="auto">
            <a:xfrm>
              <a:off x="6720109" y="6284178"/>
              <a:ext cx="386286" cy="313174"/>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33" name="Freeform 10"/>
            <p:cNvSpPr/>
            <p:nvPr/>
          </p:nvSpPr>
          <p:spPr bwMode="auto">
            <a:xfrm>
              <a:off x="6872091" y="5298146"/>
              <a:ext cx="1241180" cy="93332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34" name="Freeform 11"/>
            <p:cNvSpPr/>
            <p:nvPr/>
          </p:nvSpPr>
          <p:spPr bwMode="auto">
            <a:xfrm>
              <a:off x="4890002" y="4656295"/>
              <a:ext cx="1396328" cy="144494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35" name="Freeform 12"/>
            <p:cNvSpPr/>
            <p:nvPr/>
          </p:nvSpPr>
          <p:spPr bwMode="auto">
            <a:xfrm>
              <a:off x="6064690" y="5174117"/>
              <a:ext cx="1184188" cy="865104"/>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36" name="Freeform 14"/>
            <p:cNvSpPr/>
            <p:nvPr/>
          </p:nvSpPr>
          <p:spPr bwMode="auto">
            <a:xfrm>
              <a:off x="8607210" y="5192721"/>
              <a:ext cx="246970" cy="60464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37" name="Freeform 15"/>
            <p:cNvSpPr/>
            <p:nvPr/>
          </p:nvSpPr>
          <p:spPr bwMode="auto">
            <a:xfrm>
              <a:off x="7916962" y="4712108"/>
              <a:ext cx="655419" cy="8340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grpFill/>
            <a:ln>
              <a:noFill/>
            </a:ln>
          </p:spPr>
          <p:txBody>
            <a:bodyPr/>
            <a:lstStyle/>
            <a:p>
              <a:endParaRPr lang="zh-CN" altLang="en-US"/>
            </a:p>
          </p:txBody>
        </p:sp>
        <p:sp>
          <p:nvSpPr>
            <p:cNvPr id="38" name="Freeform 16"/>
            <p:cNvSpPr/>
            <p:nvPr/>
          </p:nvSpPr>
          <p:spPr bwMode="auto">
            <a:xfrm>
              <a:off x="5903210" y="4631488"/>
              <a:ext cx="959382" cy="824794"/>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39" name="Freeform 17"/>
            <p:cNvSpPr/>
            <p:nvPr/>
          </p:nvSpPr>
          <p:spPr bwMode="auto">
            <a:xfrm>
              <a:off x="6720109" y="4460948"/>
              <a:ext cx="851729" cy="98913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noFill/>
            </a:ln>
          </p:spPr>
          <p:txBody>
            <a:bodyPr/>
            <a:lstStyle/>
            <a:p>
              <a:endParaRPr lang="zh-CN" altLang="en-US"/>
            </a:p>
          </p:txBody>
        </p:sp>
        <p:sp>
          <p:nvSpPr>
            <p:cNvPr id="40" name="Freeform 18"/>
            <p:cNvSpPr/>
            <p:nvPr/>
          </p:nvSpPr>
          <p:spPr bwMode="auto">
            <a:xfrm>
              <a:off x="7495847" y="4405136"/>
              <a:ext cx="737743" cy="1032543"/>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41" name="Freeform 19"/>
            <p:cNvSpPr/>
            <p:nvPr/>
          </p:nvSpPr>
          <p:spPr bwMode="auto">
            <a:xfrm>
              <a:off x="4962826" y="3750881"/>
              <a:ext cx="1538811" cy="14821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42" name="Freeform 20"/>
            <p:cNvSpPr/>
            <p:nvPr/>
          </p:nvSpPr>
          <p:spPr bwMode="auto">
            <a:xfrm>
              <a:off x="2097345" y="3109030"/>
              <a:ext cx="3087120" cy="1851136"/>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43" name="Freeform 21"/>
            <p:cNvSpPr/>
            <p:nvPr/>
          </p:nvSpPr>
          <p:spPr bwMode="auto">
            <a:xfrm>
              <a:off x="8170264" y="4296610"/>
              <a:ext cx="576263" cy="558132"/>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44" name="Freeform 22"/>
            <p:cNvSpPr/>
            <p:nvPr/>
          </p:nvSpPr>
          <p:spPr bwMode="auto">
            <a:xfrm>
              <a:off x="6188175" y="4088861"/>
              <a:ext cx="731410" cy="744175"/>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45" name="Freeform 23"/>
            <p:cNvSpPr/>
            <p:nvPr/>
          </p:nvSpPr>
          <p:spPr bwMode="auto">
            <a:xfrm>
              <a:off x="6650452" y="3924522"/>
              <a:ext cx="1193687" cy="722471"/>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46" name="Freeform 24"/>
            <p:cNvSpPr/>
            <p:nvPr/>
          </p:nvSpPr>
          <p:spPr bwMode="auto">
            <a:xfrm>
              <a:off x="7631997" y="3586543"/>
              <a:ext cx="737743" cy="889910"/>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47" name="Freeform 25"/>
            <p:cNvSpPr/>
            <p:nvPr/>
          </p:nvSpPr>
          <p:spPr bwMode="auto">
            <a:xfrm>
              <a:off x="7828307" y="3465614"/>
              <a:ext cx="861227" cy="8340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grpFill/>
            <a:ln>
              <a:noFill/>
            </a:ln>
          </p:spPr>
          <p:txBody>
            <a:bodyPr/>
            <a:lstStyle/>
            <a:p>
              <a:endParaRPr lang="zh-CN" altLang="en-US"/>
            </a:p>
          </p:txBody>
        </p:sp>
        <p:sp>
          <p:nvSpPr>
            <p:cNvPr id="48" name="Freeform 26"/>
            <p:cNvSpPr/>
            <p:nvPr/>
          </p:nvSpPr>
          <p:spPr bwMode="auto">
            <a:xfrm>
              <a:off x="6938583" y="3322980"/>
              <a:ext cx="886557" cy="84029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49" name="Freeform 27"/>
            <p:cNvSpPr/>
            <p:nvPr/>
          </p:nvSpPr>
          <p:spPr bwMode="auto">
            <a:xfrm>
              <a:off x="6238835" y="2780352"/>
              <a:ext cx="775738" cy="1376725"/>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50" name="Freeform 28"/>
            <p:cNvSpPr/>
            <p:nvPr/>
          </p:nvSpPr>
          <p:spPr bwMode="auto">
            <a:xfrm>
              <a:off x="3841963" y="2758647"/>
              <a:ext cx="1956759" cy="1395329"/>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51" name="Freeform 29"/>
            <p:cNvSpPr/>
            <p:nvPr/>
          </p:nvSpPr>
          <p:spPr bwMode="auto">
            <a:xfrm>
              <a:off x="6887922" y="2569503"/>
              <a:ext cx="538268" cy="10604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noFill/>
            </a:ln>
          </p:spPr>
          <p:txBody>
            <a:bodyPr/>
            <a:lstStyle/>
            <a:p>
              <a:endParaRPr lang="zh-CN" altLang="en-US"/>
            </a:p>
          </p:txBody>
        </p:sp>
        <p:sp>
          <p:nvSpPr>
            <p:cNvPr id="52" name="Freeform 30"/>
            <p:cNvSpPr/>
            <p:nvPr/>
          </p:nvSpPr>
          <p:spPr bwMode="auto">
            <a:xfrm>
              <a:off x="7594002" y="2944691"/>
              <a:ext cx="1013209" cy="663557"/>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53" name="Freeform 31"/>
            <p:cNvSpPr/>
            <p:nvPr/>
          </p:nvSpPr>
          <p:spPr bwMode="auto">
            <a:xfrm>
              <a:off x="6020362" y="2845468"/>
              <a:ext cx="436947" cy="666657"/>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54" name="Freeform 32"/>
            <p:cNvSpPr/>
            <p:nvPr/>
          </p:nvSpPr>
          <p:spPr bwMode="auto">
            <a:xfrm>
              <a:off x="7318536" y="2157105"/>
              <a:ext cx="848562" cy="119068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55" name="Freeform 33"/>
            <p:cNvSpPr/>
            <p:nvPr/>
          </p:nvSpPr>
          <p:spPr bwMode="auto">
            <a:xfrm>
              <a:off x="1780718" y="926115"/>
              <a:ext cx="3134614" cy="2350354"/>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56" name="Freeform 34"/>
            <p:cNvSpPr/>
            <p:nvPr/>
          </p:nvSpPr>
          <p:spPr bwMode="auto">
            <a:xfrm>
              <a:off x="5098976" y="268760"/>
              <a:ext cx="3454408" cy="2896083"/>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57" name="Freeform 35"/>
            <p:cNvSpPr/>
            <p:nvPr/>
          </p:nvSpPr>
          <p:spPr bwMode="auto">
            <a:xfrm>
              <a:off x="7556006" y="2454776"/>
              <a:ext cx="367288" cy="409297"/>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58" name="Freeform 36"/>
            <p:cNvSpPr/>
            <p:nvPr/>
          </p:nvSpPr>
          <p:spPr bwMode="auto">
            <a:xfrm>
              <a:off x="8015117" y="1909047"/>
              <a:ext cx="930886" cy="85890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59" name="Freeform 37"/>
            <p:cNvSpPr/>
            <p:nvPr/>
          </p:nvSpPr>
          <p:spPr bwMode="auto">
            <a:xfrm>
              <a:off x="8211425" y="1431535"/>
              <a:ext cx="1326670" cy="824794"/>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60" name="Freeform 38"/>
            <p:cNvSpPr/>
            <p:nvPr/>
          </p:nvSpPr>
          <p:spPr bwMode="auto">
            <a:xfrm>
              <a:off x="7935959" y="194343"/>
              <a:ext cx="1763616" cy="1544164"/>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61" name="Freeform 39"/>
            <p:cNvSpPr/>
            <p:nvPr/>
          </p:nvSpPr>
          <p:spPr bwMode="auto">
            <a:xfrm>
              <a:off x="4399228" y="2163307"/>
              <a:ext cx="2232225" cy="186043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grpSp>
          <p:nvGrpSpPr>
            <p:cNvPr id="62" name="组合 61"/>
            <p:cNvGrpSpPr/>
            <p:nvPr/>
          </p:nvGrpSpPr>
          <p:grpSpPr>
            <a:xfrm>
              <a:off x="3843115" y="1419132"/>
              <a:ext cx="5071225" cy="4942565"/>
              <a:chOff x="3843115" y="1419132"/>
              <a:chExt cx="5071225" cy="4942565"/>
            </a:xfrm>
            <a:grpFill/>
          </p:grpSpPr>
          <p:sp>
            <p:nvSpPr>
              <p:cNvPr id="63" name="Freeform 61"/>
              <p:cNvSpPr/>
              <p:nvPr/>
            </p:nvSpPr>
            <p:spPr bwMode="auto">
              <a:xfrm>
                <a:off x="7853637" y="2718337"/>
                <a:ext cx="66492" cy="6511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grpSp>
            <p:nvGrpSpPr>
              <p:cNvPr id="64" name="组合 63"/>
              <p:cNvGrpSpPr/>
              <p:nvPr/>
            </p:nvGrpSpPr>
            <p:grpSpPr>
              <a:xfrm>
                <a:off x="3843115" y="1419132"/>
                <a:ext cx="5071225" cy="4942565"/>
                <a:chOff x="3843115" y="1419132"/>
                <a:chExt cx="5071225" cy="4942565"/>
              </a:xfrm>
              <a:grpFill/>
            </p:grpSpPr>
            <p:sp>
              <p:nvSpPr>
                <p:cNvPr id="65" name="Freeform 42"/>
                <p:cNvSpPr/>
                <p:nvPr/>
              </p:nvSpPr>
              <p:spPr bwMode="auto">
                <a:xfrm>
                  <a:off x="5950704" y="435242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grpSp>
              <p:nvGrpSpPr>
                <p:cNvPr id="66" name="组合 65"/>
                <p:cNvGrpSpPr/>
                <p:nvPr/>
              </p:nvGrpSpPr>
              <p:grpSpPr>
                <a:xfrm>
                  <a:off x="3843115" y="1419132"/>
                  <a:ext cx="5071225" cy="4942565"/>
                  <a:chOff x="3843115" y="1419132"/>
                  <a:chExt cx="5071225" cy="4942565"/>
                </a:xfrm>
                <a:grpFill/>
              </p:grpSpPr>
              <p:sp>
                <p:nvSpPr>
                  <p:cNvPr id="67" name="Freeform 57"/>
                  <p:cNvSpPr/>
                  <p:nvPr/>
                </p:nvSpPr>
                <p:spPr bwMode="auto">
                  <a:xfrm>
                    <a:off x="7464184" y="2932288"/>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58"/>
                  <p:cNvSpPr/>
                  <p:nvPr/>
                </p:nvSpPr>
                <p:spPr bwMode="auto">
                  <a:xfrm>
                    <a:off x="7875800" y="3183447"/>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69" name="组合 68"/>
                  <p:cNvGrpSpPr/>
                  <p:nvPr/>
                </p:nvGrpSpPr>
                <p:grpSpPr>
                  <a:xfrm>
                    <a:off x="3843115" y="1419132"/>
                    <a:ext cx="5071225" cy="4942565"/>
                    <a:chOff x="3843115" y="1419132"/>
                    <a:chExt cx="5071225" cy="4942565"/>
                  </a:xfrm>
                  <a:grpFill/>
                </p:grpSpPr>
                <p:sp>
                  <p:nvSpPr>
                    <p:cNvPr id="70" name="Freeform 71"/>
                    <p:cNvSpPr/>
                    <p:nvPr/>
                  </p:nvSpPr>
                  <p:spPr bwMode="auto">
                    <a:xfrm>
                      <a:off x="7638330" y="2526093"/>
                      <a:ext cx="123485" cy="11782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grpSp>
                  <p:nvGrpSpPr>
                    <p:cNvPr id="71" name="组合 70"/>
                    <p:cNvGrpSpPr/>
                    <p:nvPr/>
                  </p:nvGrpSpPr>
                  <p:grpSpPr>
                    <a:xfrm>
                      <a:off x="3843115" y="1419132"/>
                      <a:ext cx="5071225" cy="4942565"/>
                      <a:chOff x="3843115" y="1419132"/>
                      <a:chExt cx="5071225" cy="4942565"/>
                    </a:xfrm>
                    <a:grpFill/>
                  </p:grpSpPr>
                  <p:sp>
                    <p:nvSpPr>
                      <p:cNvPr id="72" name="Freeform 62"/>
                      <p:cNvSpPr/>
                      <p:nvPr/>
                    </p:nvSpPr>
                    <p:spPr bwMode="auto">
                      <a:xfrm>
                        <a:off x="8600878" y="2129199"/>
                        <a:ext cx="66492" cy="6201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73" name="Freeform 63"/>
                      <p:cNvSpPr/>
                      <p:nvPr/>
                    </p:nvSpPr>
                    <p:spPr bwMode="auto">
                      <a:xfrm>
                        <a:off x="8765524" y="1754011"/>
                        <a:ext cx="63326" cy="6511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74" name="Freeform 64"/>
                      <p:cNvSpPr/>
                      <p:nvPr/>
                    </p:nvSpPr>
                    <p:spPr bwMode="auto">
                      <a:xfrm>
                        <a:off x="8851014" y="1419132"/>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75" name="组合 74"/>
                      <p:cNvGrpSpPr/>
                      <p:nvPr/>
                    </p:nvGrpSpPr>
                    <p:grpSpPr>
                      <a:xfrm>
                        <a:off x="3843115" y="1809823"/>
                        <a:ext cx="5053378" cy="4551874"/>
                        <a:chOff x="3843115" y="1809823"/>
                        <a:chExt cx="5053378" cy="4551874"/>
                      </a:xfrm>
                      <a:grpFill/>
                    </p:grpSpPr>
                    <p:sp>
                      <p:nvSpPr>
                        <p:cNvPr id="76" name="Freeform 45"/>
                        <p:cNvSpPr/>
                        <p:nvPr/>
                      </p:nvSpPr>
                      <p:spPr bwMode="auto">
                        <a:xfrm>
                          <a:off x="6689599" y="5753953"/>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77" name="Freeform 47"/>
                        <p:cNvSpPr/>
                        <p:nvPr/>
                      </p:nvSpPr>
                      <p:spPr bwMode="auto">
                        <a:xfrm>
                          <a:off x="7383013" y="4755518"/>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78" name="Freeform 48"/>
                        <p:cNvSpPr/>
                        <p:nvPr/>
                      </p:nvSpPr>
                      <p:spPr bwMode="auto">
                        <a:xfrm>
                          <a:off x="7544493" y="5639227"/>
                          <a:ext cx="63326" cy="6201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79" name="Freeform 49"/>
                        <p:cNvSpPr/>
                        <p:nvPr/>
                      </p:nvSpPr>
                      <p:spPr bwMode="auto">
                        <a:xfrm>
                          <a:off x="7876952" y="4653194"/>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0" name="Freeform 50"/>
                        <p:cNvSpPr/>
                        <p:nvPr/>
                      </p:nvSpPr>
                      <p:spPr bwMode="auto">
                        <a:xfrm>
                          <a:off x="8446882" y="504698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81" name="Freeform 51"/>
                        <p:cNvSpPr/>
                        <p:nvPr/>
                      </p:nvSpPr>
                      <p:spPr bwMode="auto">
                        <a:xfrm>
                          <a:off x="8463145" y="4357824"/>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82" name="Freeform 52"/>
                        <p:cNvSpPr/>
                        <p:nvPr/>
                      </p:nvSpPr>
                      <p:spPr bwMode="auto">
                        <a:xfrm>
                          <a:off x="7999285"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3" name="Freeform 53"/>
                        <p:cNvSpPr/>
                        <p:nvPr/>
                      </p:nvSpPr>
                      <p:spPr bwMode="auto">
                        <a:xfrm>
                          <a:off x="8281084"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4" name="Freeform 54"/>
                        <p:cNvSpPr/>
                        <p:nvPr/>
                      </p:nvSpPr>
                      <p:spPr bwMode="auto">
                        <a:xfrm>
                          <a:off x="7375528" y="358654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5" name="Freeform 66"/>
                        <p:cNvSpPr/>
                        <p:nvPr/>
                      </p:nvSpPr>
                      <p:spPr bwMode="auto">
                        <a:xfrm>
                          <a:off x="6970245" y="6299682"/>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86" name="Freeform 67"/>
                        <p:cNvSpPr/>
                        <p:nvPr/>
                      </p:nvSpPr>
                      <p:spPr bwMode="auto">
                        <a:xfrm>
                          <a:off x="7655952" y="5819069"/>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87" name="Freeform 68"/>
                        <p:cNvSpPr/>
                        <p:nvPr/>
                      </p:nvSpPr>
                      <p:spPr bwMode="auto">
                        <a:xfrm>
                          <a:off x="8833167" y="5208224"/>
                          <a:ext cx="63326" cy="6201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8" name="Freeform 70"/>
                        <p:cNvSpPr/>
                        <p:nvPr/>
                      </p:nvSpPr>
                      <p:spPr bwMode="auto">
                        <a:xfrm>
                          <a:off x="7598320" y="4330718"/>
                          <a:ext cx="66492" cy="6201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89" name="Freeform 72"/>
                        <p:cNvSpPr/>
                        <p:nvPr/>
                      </p:nvSpPr>
                      <p:spPr bwMode="auto">
                        <a:xfrm>
                          <a:off x="7446339" y="5853177"/>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grpSp>
                      <p:nvGrpSpPr>
                        <p:cNvPr id="90" name="组合 89"/>
                        <p:cNvGrpSpPr/>
                        <p:nvPr/>
                      </p:nvGrpSpPr>
                      <p:grpSpPr>
                        <a:xfrm>
                          <a:off x="3843115" y="1809823"/>
                          <a:ext cx="3429079" cy="3618554"/>
                          <a:chOff x="3816633" y="1809823"/>
                          <a:chExt cx="3429079" cy="3618554"/>
                        </a:xfrm>
                        <a:grpFill/>
                      </p:grpSpPr>
                      <p:sp>
                        <p:nvSpPr>
                          <p:cNvPr id="92" name="Freeform 43"/>
                          <p:cNvSpPr/>
                          <p:nvPr/>
                        </p:nvSpPr>
                        <p:spPr bwMode="auto">
                          <a:xfrm>
                            <a:off x="5710067" y="5366362"/>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93" name="Freeform 46"/>
                          <p:cNvSpPr/>
                          <p:nvPr/>
                        </p:nvSpPr>
                        <p:spPr bwMode="auto">
                          <a:xfrm>
                            <a:off x="6393983" y="5093498"/>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94" name="Freeform 55"/>
                          <p:cNvSpPr/>
                          <p:nvPr/>
                        </p:nvSpPr>
                        <p:spPr bwMode="auto">
                          <a:xfrm>
                            <a:off x="6675782" y="3704370"/>
                            <a:ext cx="66492" cy="6201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95" name="Freeform 56"/>
                          <p:cNvSpPr/>
                          <p:nvPr/>
                        </p:nvSpPr>
                        <p:spPr bwMode="auto">
                          <a:xfrm>
                            <a:off x="7182386" y="3025311"/>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96" name="Freeform 59"/>
                          <p:cNvSpPr/>
                          <p:nvPr/>
                        </p:nvSpPr>
                        <p:spPr bwMode="auto">
                          <a:xfrm>
                            <a:off x="6267332" y="2922986"/>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97" name="Freeform 60"/>
                          <p:cNvSpPr/>
                          <p:nvPr/>
                        </p:nvSpPr>
                        <p:spPr bwMode="auto">
                          <a:xfrm>
                            <a:off x="7014573" y="250748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grpSp>
                        <p:nvGrpSpPr>
                          <p:cNvPr id="98" name="组合 97"/>
                          <p:cNvGrpSpPr/>
                          <p:nvPr/>
                        </p:nvGrpSpPr>
                        <p:grpSpPr>
                          <a:xfrm>
                            <a:off x="3816633" y="1809823"/>
                            <a:ext cx="2187899" cy="2595312"/>
                            <a:chOff x="3816633" y="1809823"/>
                            <a:chExt cx="2187899" cy="2595312"/>
                          </a:xfrm>
                          <a:grpFill/>
                        </p:grpSpPr>
                        <p:sp>
                          <p:nvSpPr>
                            <p:cNvPr id="100" name="Freeform 40"/>
                            <p:cNvSpPr/>
                            <p:nvPr/>
                          </p:nvSpPr>
                          <p:spPr bwMode="auto">
                            <a:xfrm>
                              <a:off x="3816633" y="1809823"/>
                              <a:ext cx="79157" cy="80619"/>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101" name="Freeform 41"/>
                            <p:cNvSpPr/>
                            <p:nvPr/>
                          </p:nvSpPr>
                          <p:spPr bwMode="auto">
                            <a:xfrm>
                              <a:off x="5599248" y="3298175"/>
                              <a:ext cx="79157" cy="80619"/>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102" name="Freeform 44"/>
                            <p:cNvSpPr/>
                            <p:nvPr/>
                          </p:nvSpPr>
                          <p:spPr bwMode="auto">
                            <a:xfrm>
                              <a:off x="3955949" y="4343120"/>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103" name="Freeform 65"/>
                            <p:cNvSpPr/>
                            <p:nvPr/>
                          </p:nvSpPr>
                          <p:spPr bwMode="auto">
                            <a:xfrm>
                              <a:off x="5922208" y="3428405"/>
                              <a:ext cx="82324" cy="80619"/>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grpSp>
                      <p:sp>
                        <p:nvSpPr>
                          <p:cNvPr id="99" name="Freeform 73"/>
                          <p:cNvSpPr/>
                          <p:nvPr/>
                        </p:nvSpPr>
                        <p:spPr bwMode="auto">
                          <a:xfrm>
                            <a:off x="6343323" y="450125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91" name="Freeform 53"/>
                        <p:cNvSpPr/>
                        <p:nvPr/>
                      </p:nvSpPr>
                      <p:spPr bwMode="auto">
                        <a:xfrm>
                          <a:off x="8606651" y="410520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grpSp>
                </p:grpSp>
              </p:grpSp>
            </p:grpSp>
          </p:grpSp>
        </p:grpSp>
      </p:grpSp>
      <p:sp>
        <p:nvSpPr>
          <p:cNvPr id="104" name="Lorem Ipsum"/>
          <p:cNvSpPr/>
          <p:nvPr/>
        </p:nvSpPr>
        <p:spPr bwMode="auto">
          <a:xfrm>
            <a:off x="6140022" y="3039059"/>
            <a:ext cx="5718628" cy="194183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panose="020F0502020204030204"/>
              </a:rPr>
              <a:t>Lorem ipsum dolor sit amet, consectetur adipisicing elit, sed do eiusmod tempor incididunt ut labore et dolore magna aliqua.</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Ut enim ad minim veniam, quis nostrud exercitation ullamco laboris nisi ut aliquip ex ea commodo consequat. Duis aute irure dolor in reprehenderit in voluptate velit esse cillum dolore eu fugiat nulla pariatur. </a:t>
            </a:r>
            <a:endParaRPr lang="en-US" sz="1600" dirty="0" smtClean="0">
              <a:solidFill>
                <a:schemeClr val="bg1"/>
              </a:solidFill>
              <a:effectLst/>
              <a:latin typeface="Calibri" panose="020F0502020204030204"/>
            </a:endParaRPr>
          </a:p>
          <a:p>
            <a:pPr algn="just">
              <a:spcAft>
                <a:spcPts val="600"/>
              </a:spcAft>
            </a:pPr>
            <a:endParaRPr lang="zh-CN" altLang="en-US" sz="1600" dirty="0" smtClean="0">
              <a:solidFill>
                <a:schemeClr val="bg1"/>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email">
            <a:extLst>
              <a:ext uri="{BEBA8EAE-BF5A-486C-A8C5-ECC9F3942E4B}">
                <a14:imgProps xmlns:a14="http://schemas.microsoft.com/office/drawing/2010/main">
                  <a14:imgLayer r:embed="rId2">
                    <a14:imgEffect>
                      <a14:brightnessContrast bright="-8000"/>
                    </a14:imgEffect>
                    <a14:imgEffect>
                      <a14:colorTemperature colorTemp="5900"/>
                    </a14:imgEffect>
                    <a14:imgEffect>
                      <a14:saturation sat="66000"/>
                    </a14:imgEffect>
                  </a14:imgLayer>
                </a14:imgProps>
              </a:ext>
            </a:extLst>
          </a:blip>
          <a:srcRect l="3" t="19708" b="34675"/>
          <a:stretch>
            <a:fillRect/>
          </a:stretch>
        </p:blipFill>
        <p:spPr>
          <a:xfrm>
            <a:off x="192502" y="1537948"/>
            <a:ext cx="11806995" cy="3521836"/>
          </a:xfrm>
          <a:prstGeom prst="rect">
            <a:avLst/>
          </a:prstGeom>
          <a:ln>
            <a:noFill/>
          </a:ln>
          <a:effectLst>
            <a:outerShdw blurRad="292100" dist="139700" dir="2700000" algn="tl" rotWithShape="0">
              <a:srgbClr val="333333">
                <a:alpha val="65000"/>
              </a:srgbClr>
            </a:outerShdw>
          </a:effectLst>
        </p:spPr>
      </p:pic>
      <p:sp>
        <p:nvSpPr>
          <p:cNvPr id="3" name="矩形 2"/>
          <p:cNvSpPr/>
          <p:nvPr/>
        </p:nvSpPr>
        <p:spPr>
          <a:xfrm>
            <a:off x="382409" y="5833577"/>
            <a:ext cx="4812798" cy="830997"/>
          </a:xfrm>
          <a:prstGeom prst="rect">
            <a:avLst/>
          </a:prstGeom>
        </p:spPr>
        <p:txBody>
          <a:bodyPr wrap="square">
            <a:spAutoFit/>
          </a:bodyPr>
          <a:lstStyle/>
          <a:p>
            <a:pPr>
              <a:defRPr/>
            </a:pP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endParaRPr lang="zh-CN" altLang="en-US" sz="1600" dirty="0">
              <a:solidFill>
                <a:prstClr val="white"/>
              </a:solidFill>
              <a:latin typeface="Open Sans" panose="020B0606030504020204" pitchFamily="34" charset="0"/>
              <a:ea typeface="宋体" panose="02010600030101010101" pitchFamily="2" charset="-122"/>
              <a:cs typeface="Open Sans" panose="020B0606030504020204" pitchFamily="34" charset="0"/>
            </a:endParaRPr>
          </a:p>
        </p:txBody>
      </p:sp>
      <p:sp>
        <p:nvSpPr>
          <p:cNvPr id="4" name="矩形 3"/>
          <p:cNvSpPr/>
          <p:nvPr/>
        </p:nvSpPr>
        <p:spPr>
          <a:xfrm>
            <a:off x="6429674" y="5833577"/>
            <a:ext cx="5413076" cy="584775"/>
          </a:xfrm>
          <a:prstGeom prst="rect">
            <a:avLst/>
          </a:prstGeom>
        </p:spPr>
        <p:txBody>
          <a:bodyPr wrap="square">
            <a:spAutoFit/>
          </a:bodyPr>
          <a:lstStyle/>
          <a:p>
            <a:pPr>
              <a:defRPr/>
            </a:pP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a:t>
            </a:r>
            <a:endParaRPr lang="zh-CN" altLang="en-US" sz="16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矩形 4"/>
          <p:cNvSpPr/>
          <p:nvPr/>
        </p:nvSpPr>
        <p:spPr>
          <a:xfrm>
            <a:off x="382408" y="5406189"/>
            <a:ext cx="3944475" cy="369332"/>
          </a:xfrm>
          <a:prstGeom prst="rect">
            <a:avLst/>
          </a:prstGeom>
        </p:spPr>
        <p:txBody>
          <a:bodyPr wrap="square">
            <a:spAutoFit/>
          </a:bodyPr>
          <a:lstStyle/>
          <a:p>
            <a:pPr>
              <a:defRPr/>
            </a:pPr>
            <a:r>
              <a:rPr lang="en-US" altLang="zh-CN" b="1" dirty="0">
                <a:solidFill>
                  <a:prstClr val="white"/>
                </a:solidFill>
                <a:latin typeface="Open Sans" panose="020B0606030504020204" pitchFamily="34" charset="0"/>
                <a:ea typeface="Open Sans" panose="020B0606030504020204" pitchFamily="34" charset="0"/>
                <a:cs typeface="Open Sans" panose="020B0606030504020204" pitchFamily="34" charset="0"/>
              </a:rPr>
              <a:t>Text your title in here</a:t>
            </a:r>
            <a:endParaRPr lang="zh-CN" altLang="en-US"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矩形 5"/>
          <p:cNvSpPr/>
          <p:nvPr/>
        </p:nvSpPr>
        <p:spPr>
          <a:xfrm>
            <a:off x="6429674" y="5406189"/>
            <a:ext cx="4920015" cy="369332"/>
          </a:xfrm>
          <a:prstGeom prst="rect">
            <a:avLst/>
          </a:prstGeom>
        </p:spPr>
        <p:txBody>
          <a:bodyPr wrap="square">
            <a:spAutoFit/>
          </a:bodyPr>
          <a:lstStyle/>
          <a:p>
            <a:pPr>
              <a:defRPr/>
            </a:pPr>
            <a:r>
              <a:rPr lang="en-US" altLang="zh-CN" b="1" dirty="0">
                <a:solidFill>
                  <a:prstClr val="white"/>
                </a:solidFill>
                <a:latin typeface="Open Sans" panose="020B0606030504020204" pitchFamily="34" charset="0"/>
                <a:ea typeface="Open Sans" panose="020B0606030504020204" pitchFamily="34" charset="0"/>
                <a:cs typeface="Open Sans" panose="020B0606030504020204" pitchFamily="34" charset="0"/>
              </a:rPr>
              <a:t>Text your title in here</a:t>
            </a:r>
            <a:endParaRPr lang="zh-CN" altLang="en-US"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0" name="组合 9"/>
          <p:cNvGrpSpPr/>
          <p:nvPr/>
        </p:nvGrpSpPr>
        <p:grpSpPr>
          <a:xfrm>
            <a:off x="308349" y="320707"/>
            <a:ext cx="669551" cy="669551"/>
            <a:chOff x="7814887" y="2492470"/>
            <a:chExt cx="669551" cy="669551"/>
          </a:xfrm>
        </p:grpSpPr>
        <p:sp>
          <p:nvSpPr>
            <p:cNvPr id="11" name="椭圆 10"/>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2" name="Freeform 337"/>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HK" altLang="en-US">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a:t>
            </a:r>
            <a:r>
              <a:rPr lang="en-US" altLang="zh-CN" sz="6000" dirty="0">
                <a:solidFill>
                  <a:srgbClr val="F2F2F2"/>
                </a:solidFill>
                <a:latin typeface="Impact" panose="020B0806030902050204" pitchFamily="34" charset="0"/>
                <a:ea typeface="微软雅黑" panose="020B0503020204020204" pitchFamily="34" charset="-122"/>
                <a:sym typeface="Impact" panose="020B0806030902050204" pitchFamily="34" charset="0"/>
              </a:rPr>
              <a:t>four</a:t>
            </a:r>
            <a:endParaRPr lang="zh-CN" altLang="en-US" sz="48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5" name="组合 14"/>
          <p:cNvGrpSpPr/>
          <p:nvPr/>
        </p:nvGrpSpPr>
        <p:grpSpPr>
          <a:xfrm>
            <a:off x="308349" y="317312"/>
            <a:ext cx="669551" cy="669551"/>
            <a:chOff x="8893394" y="2492470"/>
            <a:chExt cx="669551" cy="669551"/>
          </a:xfrm>
        </p:grpSpPr>
        <p:sp>
          <p:nvSpPr>
            <p:cNvPr id="16" name="椭圆 15"/>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17"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8"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19" name="Freeform 344"/>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
        <p:nvSpPr>
          <p:cNvPr id="49" name="Freeform 6"/>
          <p:cNvSpPr>
            <a:spLocks noEditPoints="1"/>
          </p:cNvSpPr>
          <p:nvPr/>
        </p:nvSpPr>
        <p:spPr bwMode="auto">
          <a:xfrm>
            <a:off x="914400" y="4613326"/>
            <a:ext cx="1795463" cy="1876425"/>
          </a:xfrm>
          <a:custGeom>
            <a:avLst/>
            <a:gdLst>
              <a:gd name="T0" fmla="*/ 104 w 848"/>
              <a:gd name="T1" fmla="*/ 507 h 885"/>
              <a:gd name="T2" fmla="*/ 124 w 848"/>
              <a:gd name="T3" fmla="*/ 525 h 885"/>
              <a:gd name="T4" fmla="*/ 298 w 848"/>
              <a:gd name="T5" fmla="*/ 433 h 885"/>
              <a:gd name="T6" fmla="*/ 283 w 848"/>
              <a:gd name="T7" fmla="*/ 382 h 885"/>
              <a:gd name="T8" fmla="*/ 283 w 848"/>
              <a:gd name="T9" fmla="*/ 335 h 885"/>
              <a:gd name="T10" fmla="*/ 295 w 848"/>
              <a:gd name="T11" fmla="*/ 279 h 885"/>
              <a:gd name="T12" fmla="*/ 356 w 848"/>
              <a:gd name="T13" fmla="*/ 208 h 885"/>
              <a:gd name="T14" fmla="*/ 425 w 848"/>
              <a:gd name="T15" fmla="*/ 200 h 885"/>
              <a:gd name="T16" fmla="*/ 306 w 848"/>
              <a:gd name="T17" fmla="*/ 377 h 885"/>
              <a:gd name="T18" fmla="*/ 371 w 848"/>
              <a:gd name="T19" fmla="*/ 451 h 885"/>
              <a:gd name="T20" fmla="*/ 374 w 848"/>
              <a:gd name="T21" fmla="*/ 512 h 885"/>
              <a:gd name="T22" fmla="*/ 360 w 848"/>
              <a:gd name="T23" fmla="*/ 592 h 885"/>
              <a:gd name="T24" fmla="*/ 232 w 848"/>
              <a:gd name="T25" fmla="*/ 681 h 885"/>
              <a:gd name="T26" fmla="*/ 140 w 848"/>
              <a:gd name="T27" fmla="*/ 717 h 885"/>
              <a:gd name="T28" fmla="*/ 109 w 848"/>
              <a:gd name="T29" fmla="*/ 775 h 885"/>
              <a:gd name="T30" fmla="*/ 168 w 848"/>
              <a:gd name="T31" fmla="*/ 873 h 885"/>
              <a:gd name="T32" fmla="*/ 167 w 848"/>
              <a:gd name="T33" fmla="*/ 815 h 885"/>
              <a:gd name="T34" fmla="*/ 177 w 848"/>
              <a:gd name="T35" fmla="*/ 787 h 885"/>
              <a:gd name="T36" fmla="*/ 231 w 848"/>
              <a:gd name="T37" fmla="*/ 799 h 885"/>
              <a:gd name="T38" fmla="*/ 316 w 848"/>
              <a:gd name="T39" fmla="*/ 719 h 885"/>
              <a:gd name="T40" fmla="*/ 470 w 848"/>
              <a:gd name="T41" fmla="*/ 589 h 885"/>
              <a:gd name="T42" fmla="*/ 587 w 848"/>
              <a:gd name="T43" fmla="*/ 533 h 885"/>
              <a:gd name="T44" fmla="*/ 655 w 848"/>
              <a:gd name="T45" fmla="*/ 608 h 885"/>
              <a:gd name="T46" fmla="*/ 673 w 848"/>
              <a:gd name="T47" fmla="*/ 695 h 885"/>
              <a:gd name="T48" fmla="*/ 690 w 848"/>
              <a:gd name="T49" fmla="*/ 759 h 885"/>
              <a:gd name="T50" fmla="*/ 683 w 848"/>
              <a:gd name="T51" fmla="*/ 813 h 885"/>
              <a:gd name="T52" fmla="*/ 749 w 848"/>
              <a:gd name="T53" fmla="*/ 833 h 885"/>
              <a:gd name="T54" fmla="*/ 806 w 848"/>
              <a:gd name="T55" fmla="*/ 796 h 885"/>
              <a:gd name="T56" fmla="*/ 754 w 848"/>
              <a:gd name="T57" fmla="*/ 769 h 885"/>
              <a:gd name="T58" fmla="*/ 736 w 848"/>
              <a:gd name="T59" fmla="*/ 749 h 885"/>
              <a:gd name="T60" fmla="*/ 724 w 848"/>
              <a:gd name="T61" fmla="*/ 707 h 885"/>
              <a:gd name="T62" fmla="*/ 721 w 848"/>
              <a:gd name="T63" fmla="*/ 605 h 885"/>
              <a:gd name="T64" fmla="*/ 716 w 848"/>
              <a:gd name="T65" fmla="*/ 516 h 885"/>
              <a:gd name="T66" fmla="*/ 628 w 848"/>
              <a:gd name="T67" fmla="*/ 453 h 885"/>
              <a:gd name="T68" fmla="*/ 630 w 848"/>
              <a:gd name="T69" fmla="*/ 384 h 885"/>
              <a:gd name="T70" fmla="*/ 716 w 848"/>
              <a:gd name="T71" fmla="*/ 372 h 885"/>
              <a:gd name="T72" fmla="*/ 805 w 848"/>
              <a:gd name="T73" fmla="*/ 341 h 885"/>
              <a:gd name="T74" fmla="*/ 810 w 848"/>
              <a:gd name="T75" fmla="*/ 322 h 885"/>
              <a:gd name="T76" fmla="*/ 791 w 848"/>
              <a:gd name="T77" fmla="*/ 316 h 885"/>
              <a:gd name="T78" fmla="*/ 773 w 848"/>
              <a:gd name="T79" fmla="*/ 315 h 885"/>
              <a:gd name="T80" fmla="*/ 766 w 848"/>
              <a:gd name="T81" fmla="*/ 303 h 885"/>
              <a:gd name="T82" fmla="*/ 737 w 848"/>
              <a:gd name="T83" fmla="*/ 284 h 885"/>
              <a:gd name="T84" fmla="*/ 688 w 848"/>
              <a:gd name="T85" fmla="*/ 333 h 885"/>
              <a:gd name="T86" fmla="*/ 618 w 848"/>
              <a:gd name="T87" fmla="*/ 326 h 885"/>
              <a:gd name="T88" fmla="*/ 618 w 848"/>
              <a:gd name="T89" fmla="*/ 221 h 885"/>
              <a:gd name="T90" fmla="*/ 614 w 848"/>
              <a:gd name="T91" fmla="*/ 151 h 885"/>
              <a:gd name="T92" fmla="*/ 655 w 848"/>
              <a:gd name="T93" fmla="*/ 126 h 885"/>
              <a:gd name="T94" fmla="*/ 673 w 848"/>
              <a:gd name="T95" fmla="*/ 76 h 885"/>
              <a:gd name="T96" fmla="*/ 677 w 848"/>
              <a:gd name="T97" fmla="*/ 36 h 885"/>
              <a:gd name="T98" fmla="*/ 594 w 848"/>
              <a:gd name="T99" fmla="*/ 5 h 885"/>
              <a:gd name="T100" fmla="*/ 556 w 848"/>
              <a:gd name="T101" fmla="*/ 57 h 885"/>
              <a:gd name="T102" fmla="*/ 560 w 848"/>
              <a:gd name="T103" fmla="*/ 91 h 885"/>
              <a:gd name="T104" fmla="*/ 478 w 848"/>
              <a:gd name="T105" fmla="*/ 89 h 885"/>
              <a:gd name="T106" fmla="*/ 418 w 848"/>
              <a:gd name="T107" fmla="*/ 102 h 885"/>
              <a:gd name="T108" fmla="*/ 277 w 848"/>
              <a:gd name="T109" fmla="*/ 193 h 885"/>
              <a:gd name="T110" fmla="*/ 255 w 848"/>
              <a:gd name="T111" fmla="*/ 257 h 885"/>
              <a:gd name="T112" fmla="*/ 209 w 848"/>
              <a:gd name="T113" fmla="*/ 237 h 885"/>
              <a:gd name="T114" fmla="*/ 174 w 848"/>
              <a:gd name="T115" fmla="*/ 194 h 885"/>
              <a:gd name="T116" fmla="*/ 232 w 848"/>
              <a:gd name="T117" fmla="*/ 286 h 885"/>
              <a:gd name="T118" fmla="*/ 249 w 848"/>
              <a:gd name="T119" fmla="*/ 300 h 885"/>
              <a:gd name="T120" fmla="*/ 264 w 848"/>
              <a:gd name="T121" fmla="*/ 32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885">
                <a:moveTo>
                  <a:pt x="3" y="302"/>
                </a:moveTo>
                <a:cubicBezTo>
                  <a:pt x="4" y="303"/>
                  <a:pt x="5" y="305"/>
                  <a:pt x="6" y="306"/>
                </a:cubicBezTo>
                <a:cubicBezTo>
                  <a:pt x="7" y="307"/>
                  <a:pt x="8" y="309"/>
                  <a:pt x="8" y="309"/>
                </a:cubicBezTo>
                <a:cubicBezTo>
                  <a:pt x="8" y="309"/>
                  <a:pt x="7" y="309"/>
                  <a:pt x="6" y="311"/>
                </a:cubicBezTo>
                <a:cubicBezTo>
                  <a:pt x="5" y="312"/>
                  <a:pt x="6" y="315"/>
                  <a:pt x="8" y="316"/>
                </a:cubicBezTo>
                <a:cubicBezTo>
                  <a:pt x="10" y="318"/>
                  <a:pt x="12" y="318"/>
                  <a:pt x="12" y="318"/>
                </a:cubicBezTo>
                <a:cubicBezTo>
                  <a:pt x="12" y="318"/>
                  <a:pt x="38" y="371"/>
                  <a:pt x="44" y="382"/>
                </a:cubicBezTo>
                <a:cubicBezTo>
                  <a:pt x="49" y="393"/>
                  <a:pt x="62" y="420"/>
                  <a:pt x="69" y="433"/>
                </a:cubicBezTo>
                <a:cubicBezTo>
                  <a:pt x="76" y="447"/>
                  <a:pt x="84" y="464"/>
                  <a:pt x="89" y="473"/>
                </a:cubicBezTo>
                <a:cubicBezTo>
                  <a:pt x="93" y="482"/>
                  <a:pt x="98" y="492"/>
                  <a:pt x="101" y="498"/>
                </a:cubicBezTo>
                <a:cubicBezTo>
                  <a:pt x="103" y="503"/>
                  <a:pt x="105" y="506"/>
                  <a:pt x="105" y="506"/>
                </a:cubicBezTo>
                <a:cubicBezTo>
                  <a:pt x="105" y="506"/>
                  <a:pt x="105" y="506"/>
                  <a:pt x="104" y="507"/>
                </a:cubicBezTo>
                <a:cubicBezTo>
                  <a:pt x="104" y="507"/>
                  <a:pt x="104" y="507"/>
                  <a:pt x="104" y="509"/>
                </a:cubicBezTo>
                <a:cubicBezTo>
                  <a:pt x="104" y="511"/>
                  <a:pt x="104" y="512"/>
                  <a:pt x="106" y="514"/>
                </a:cubicBezTo>
                <a:cubicBezTo>
                  <a:pt x="108" y="515"/>
                  <a:pt x="108" y="515"/>
                  <a:pt x="109" y="515"/>
                </a:cubicBezTo>
                <a:cubicBezTo>
                  <a:pt x="110" y="514"/>
                  <a:pt x="110" y="515"/>
                  <a:pt x="110" y="516"/>
                </a:cubicBezTo>
                <a:cubicBezTo>
                  <a:pt x="110" y="516"/>
                  <a:pt x="110" y="518"/>
                  <a:pt x="111" y="519"/>
                </a:cubicBezTo>
                <a:cubicBezTo>
                  <a:pt x="111" y="520"/>
                  <a:pt x="111" y="521"/>
                  <a:pt x="112" y="523"/>
                </a:cubicBezTo>
                <a:cubicBezTo>
                  <a:pt x="112" y="525"/>
                  <a:pt x="113" y="525"/>
                  <a:pt x="113" y="526"/>
                </a:cubicBezTo>
                <a:cubicBezTo>
                  <a:pt x="114" y="526"/>
                  <a:pt x="115" y="526"/>
                  <a:pt x="116" y="526"/>
                </a:cubicBezTo>
                <a:cubicBezTo>
                  <a:pt x="116" y="526"/>
                  <a:pt x="117" y="526"/>
                  <a:pt x="118" y="526"/>
                </a:cubicBezTo>
                <a:cubicBezTo>
                  <a:pt x="120" y="525"/>
                  <a:pt x="121" y="525"/>
                  <a:pt x="121" y="525"/>
                </a:cubicBezTo>
                <a:cubicBezTo>
                  <a:pt x="121" y="525"/>
                  <a:pt x="121" y="525"/>
                  <a:pt x="122" y="525"/>
                </a:cubicBezTo>
                <a:cubicBezTo>
                  <a:pt x="122" y="525"/>
                  <a:pt x="124" y="525"/>
                  <a:pt x="124" y="525"/>
                </a:cubicBezTo>
                <a:cubicBezTo>
                  <a:pt x="124" y="525"/>
                  <a:pt x="124" y="526"/>
                  <a:pt x="125" y="527"/>
                </a:cubicBezTo>
                <a:cubicBezTo>
                  <a:pt x="126" y="528"/>
                  <a:pt x="128" y="528"/>
                  <a:pt x="128" y="528"/>
                </a:cubicBezTo>
                <a:cubicBezTo>
                  <a:pt x="128" y="528"/>
                  <a:pt x="129" y="529"/>
                  <a:pt x="130" y="529"/>
                </a:cubicBezTo>
                <a:cubicBezTo>
                  <a:pt x="132" y="528"/>
                  <a:pt x="132" y="528"/>
                  <a:pt x="133" y="527"/>
                </a:cubicBezTo>
                <a:cubicBezTo>
                  <a:pt x="134" y="526"/>
                  <a:pt x="135" y="525"/>
                  <a:pt x="137" y="524"/>
                </a:cubicBezTo>
                <a:cubicBezTo>
                  <a:pt x="138" y="524"/>
                  <a:pt x="138" y="523"/>
                  <a:pt x="138" y="523"/>
                </a:cubicBezTo>
                <a:cubicBezTo>
                  <a:pt x="138" y="523"/>
                  <a:pt x="159" y="511"/>
                  <a:pt x="168" y="506"/>
                </a:cubicBezTo>
                <a:cubicBezTo>
                  <a:pt x="176" y="502"/>
                  <a:pt x="204" y="485"/>
                  <a:pt x="218" y="478"/>
                </a:cubicBezTo>
                <a:cubicBezTo>
                  <a:pt x="231" y="470"/>
                  <a:pt x="248" y="461"/>
                  <a:pt x="258" y="455"/>
                </a:cubicBezTo>
                <a:cubicBezTo>
                  <a:pt x="269" y="449"/>
                  <a:pt x="289" y="437"/>
                  <a:pt x="292" y="436"/>
                </a:cubicBezTo>
                <a:cubicBezTo>
                  <a:pt x="294" y="435"/>
                  <a:pt x="295" y="434"/>
                  <a:pt x="296" y="434"/>
                </a:cubicBezTo>
                <a:cubicBezTo>
                  <a:pt x="297" y="434"/>
                  <a:pt x="297" y="434"/>
                  <a:pt x="298" y="433"/>
                </a:cubicBezTo>
                <a:cubicBezTo>
                  <a:pt x="300" y="432"/>
                  <a:pt x="301" y="433"/>
                  <a:pt x="302" y="432"/>
                </a:cubicBezTo>
                <a:cubicBezTo>
                  <a:pt x="303" y="432"/>
                  <a:pt x="305" y="431"/>
                  <a:pt x="305" y="429"/>
                </a:cubicBezTo>
                <a:cubicBezTo>
                  <a:pt x="306" y="427"/>
                  <a:pt x="304" y="426"/>
                  <a:pt x="303" y="424"/>
                </a:cubicBezTo>
                <a:cubicBezTo>
                  <a:pt x="302" y="423"/>
                  <a:pt x="302" y="421"/>
                  <a:pt x="301" y="421"/>
                </a:cubicBezTo>
                <a:cubicBezTo>
                  <a:pt x="301" y="420"/>
                  <a:pt x="301" y="420"/>
                  <a:pt x="300" y="418"/>
                </a:cubicBezTo>
                <a:cubicBezTo>
                  <a:pt x="298" y="416"/>
                  <a:pt x="295" y="409"/>
                  <a:pt x="293" y="404"/>
                </a:cubicBezTo>
                <a:cubicBezTo>
                  <a:pt x="290" y="400"/>
                  <a:pt x="288" y="396"/>
                  <a:pt x="288" y="396"/>
                </a:cubicBezTo>
                <a:cubicBezTo>
                  <a:pt x="288" y="396"/>
                  <a:pt x="288" y="395"/>
                  <a:pt x="289" y="394"/>
                </a:cubicBezTo>
                <a:cubicBezTo>
                  <a:pt x="290" y="393"/>
                  <a:pt x="290" y="393"/>
                  <a:pt x="289" y="393"/>
                </a:cubicBezTo>
                <a:cubicBezTo>
                  <a:pt x="288" y="392"/>
                  <a:pt x="288" y="392"/>
                  <a:pt x="288" y="391"/>
                </a:cubicBezTo>
                <a:cubicBezTo>
                  <a:pt x="288" y="391"/>
                  <a:pt x="287" y="387"/>
                  <a:pt x="285" y="385"/>
                </a:cubicBezTo>
                <a:cubicBezTo>
                  <a:pt x="284" y="383"/>
                  <a:pt x="284" y="383"/>
                  <a:pt x="283" y="382"/>
                </a:cubicBezTo>
                <a:cubicBezTo>
                  <a:pt x="282" y="382"/>
                  <a:pt x="281" y="382"/>
                  <a:pt x="281" y="382"/>
                </a:cubicBezTo>
                <a:cubicBezTo>
                  <a:pt x="281" y="382"/>
                  <a:pt x="264" y="348"/>
                  <a:pt x="262" y="345"/>
                </a:cubicBezTo>
                <a:cubicBezTo>
                  <a:pt x="261" y="342"/>
                  <a:pt x="259" y="339"/>
                  <a:pt x="259" y="339"/>
                </a:cubicBezTo>
                <a:cubicBezTo>
                  <a:pt x="259" y="339"/>
                  <a:pt x="260" y="338"/>
                  <a:pt x="261" y="337"/>
                </a:cubicBezTo>
                <a:cubicBezTo>
                  <a:pt x="262" y="337"/>
                  <a:pt x="262" y="336"/>
                  <a:pt x="262" y="336"/>
                </a:cubicBezTo>
                <a:cubicBezTo>
                  <a:pt x="262" y="336"/>
                  <a:pt x="262" y="336"/>
                  <a:pt x="263" y="335"/>
                </a:cubicBezTo>
                <a:cubicBezTo>
                  <a:pt x="264" y="335"/>
                  <a:pt x="264" y="335"/>
                  <a:pt x="266" y="335"/>
                </a:cubicBezTo>
                <a:cubicBezTo>
                  <a:pt x="267" y="336"/>
                  <a:pt x="267" y="335"/>
                  <a:pt x="272" y="333"/>
                </a:cubicBezTo>
                <a:cubicBezTo>
                  <a:pt x="276" y="331"/>
                  <a:pt x="277" y="330"/>
                  <a:pt x="277" y="330"/>
                </a:cubicBezTo>
                <a:cubicBezTo>
                  <a:pt x="277" y="330"/>
                  <a:pt x="278" y="330"/>
                  <a:pt x="278" y="330"/>
                </a:cubicBezTo>
                <a:cubicBezTo>
                  <a:pt x="279" y="330"/>
                  <a:pt x="279" y="331"/>
                  <a:pt x="280" y="333"/>
                </a:cubicBezTo>
                <a:cubicBezTo>
                  <a:pt x="281" y="334"/>
                  <a:pt x="282" y="334"/>
                  <a:pt x="283" y="335"/>
                </a:cubicBezTo>
                <a:cubicBezTo>
                  <a:pt x="284" y="335"/>
                  <a:pt x="284" y="334"/>
                  <a:pt x="285" y="332"/>
                </a:cubicBezTo>
                <a:cubicBezTo>
                  <a:pt x="285" y="329"/>
                  <a:pt x="286" y="326"/>
                  <a:pt x="286" y="326"/>
                </a:cubicBezTo>
                <a:cubicBezTo>
                  <a:pt x="286" y="326"/>
                  <a:pt x="286" y="326"/>
                  <a:pt x="287" y="325"/>
                </a:cubicBezTo>
                <a:cubicBezTo>
                  <a:pt x="288" y="323"/>
                  <a:pt x="289" y="322"/>
                  <a:pt x="290" y="320"/>
                </a:cubicBezTo>
                <a:cubicBezTo>
                  <a:pt x="292" y="319"/>
                  <a:pt x="292" y="317"/>
                  <a:pt x="293" y="314"/>
                </a:cubicBezTo>
                <a:cubicBezTo>
                  <a:pt x="293" y="312"/>
                  <a:pt x="293" y="310"/>
                  <a:pt x="294" y="308"/>
                </a:cubicBezTo>
                <a:cubicBezTo>
                  <a:pt x="295" y="305"/>
                  <a:pt x="296" y="304"/>
                  <a:pt x="297" y="302"/>
                </a:cubicBezTo>
                <a:cubicBezTo>
                  <a:pt x="298" y="300"/>
                  <a:pt x="298" y="298"/>
                  <a:pt x="298" y="296"/>
                </a:cubicBezTo>
                <a:cubicBezTo>
                  <a:pt x="297" y="294"/>
                  <a:pt x="297" y="291"/>
                  <a:pt x="297" y="290"/>
                </a:cubicBezTo>
                <a:cubicBezTo>
                  <a:pt x="296" y="289"/>
                  <a:pt x="296" y="286"/>
                  <a:pt x="296" y="285"/>
                </a:cubicBezTo>
                <a:cubicBezTo>
                  <a:pt x="296" y="284"/>
                  <a:pt x="296" y="283"/>
                  <a:pt x="296" y="282"/>
                </a:cubicBezTo>
                <a:cubicBezTo>
                  <a:pt x="295" y="281"/>
                  <a:pt x="295" y="279"/>
                  <a:pt x="295" y="279"/>
                </a:cubicBezTo>
                <a:cubicBezTo>
                  <a:pt x="295" y="279"/>
                  <a:pt x="295" y="279"/>
                  <a:pt x="297" y="279"/>
                </a:cubicBezTo>
                <a:cubicBezTo>
                  <a:pt x="298" y="279"/>
                  <a:pt x="298" y="279"/>
                  <a:pt x="299" y="277"/>
                </a:cubicBezTo>
                <a:cubicBezTo>
                  <a:pt x="301" y="275"/>
                  <a:pt x="301" y="273"/>
                  <a:pt x="305" y="268"/>
                </a:cubicBezTo>
                <a:cubicBezTo>
                  <a:pt x="309" y="264"/>
                  <a:pt x="310" y="263"/>
                  <a:pt x="313" y="258"/>
                </a:cubicBezTo>
                <a:cubicBezTo>
                  <a:pt x="317" y="253"/>
                  <a:pt x="319" y="250"/>
                  <a:pt x="321" y="247"/>
                </a:cubicBezTo>
                <a:cubicBezTo>
                  <a:pt x="324" y="244"/>
                  <a:pt x="327" y="241"/>
                  <a:pt x="330" y="238"/>
                </a:cubicBezTo>
                <a:cubicBezTo>
                  <a:pt x="333" y="234"/>
                  <a:pt x="333" y="233"/>
                  <a:pt x="335" y="232"/>
                </a:cubicBezTo>
                <a:cubicBezTo>
                  <a:pt x="336" y="230"/>
                  <a:pt x="337" y="228"/>
                  <a:pt x="338" y="226"/>
                </a:cubicBezTo>
                <a:cubicBezTo>
                  <a:pt x="338" y="225"/>
                  <a:pt x="339" y="224"/>
                  <a:pt x="341" y="221"/>
                </a:cubicBezTo>
                <a:cubicBezTo>
                  <a:pt x="343" y="218"/>
                  <a:pt x="344" y="218"/>
                  <a:pt x="346" y="216"/>
                </a:cubicBezTo>
                <a:cubicBezTo>
                  <a:pt x="348" y="215"/>
                  <a:pt x="349" y="214"/>
                  <a:pt x="351" y="212"/>
                </a:cubicBezTo>
                <a:cubicBezTo>
                  <a:pt x="352" y="211"/>
                  <a:pt x="354" y="210"/>
                  <a:pt x="356" y="208"/>
                </a:cubicBezTo>
                <a:cubicBezTo>
                  <a:pt x="359" y="206"/>
                  <a:pt x="360" y="205"/>
                  <a:pt x="361" y="203"/>
                </a:cubicBezTo>
                <a:cubicBezTo>
                  <a:pt x="363" y="200"/>
                  <a:pt x="365" y="198"/>
                  <a:pt x="365" y="198"/>
                </a:cubicBezTo>
                <a:cubicBezTo>
                  <a:pt x="365" y="198"/>
                  <a:pt x="366" y="197"/>
                  <a:pt x="367" y="196"/>
                </a:cubicBezTo>
                <a:cubicBezTo>
                  <a:pt x="369" y="195"/>
                  <a:pt x="371" y="195"/>
                  <a:pt x="378" y="193"/>
                </a:cubicBezTo>
                <a:cubicBezTo>
                  <a:pt x="381" y="192"/>
                  <a:pt x="383" y="191"/>
                  <a:pt x="384" y="191"/>
                </a:cubicBezTo>
                <a:cubicBezTo>
                  <a:pt x="386" y="190"/>
                  <a:pt x="388" y="189"/>
                  <a:pt x="390" y="189"/>
                </a:cubicBezTo>
                <a:cubicBezTo>
                  <a:pt x="395" y="188"/>
                  <a:pt x="400" y="187"/>
                  <a:pt x="407" y="186"/>
                </a:cubicBezTo>
                <a:cubicBezTo>
                  <a:pt x="415" y="185"/>
                  <a:pt x="420" y="184"/>
                  <a:pt x="424" y="183"/>
                </a:cubicBezTo>
                <a:cubicBezTo>
                  <a:pt x="429" y="183"/>
                  <a:pt x="430" y="183"/>
                  <a:pt x="430" y="183"/>
                </a:cubicBezTo>
                <a:cubicBezTo>
                  <a:pt x="430" y="183"/>
                  <a:pt x="430" y="183"/>
                  <a:pt x="429" y="185"/>
                </a:cubicBezTo>
                <a:cubicBezTo>
                  <a:pt x="429" y="188"/>
                  <a:pt x="428" y="189"/>
                  <a:pt x="428" y="192"/>
                </a:cubicBezTo>
                <a:cubicBezTo>
                  <a:pt x="427" y="194"/>
                  <a:pt x="426" y="197"/>
                  <a:pt x="425" y="200"/>
                </a:cubicBezTo>
                <a:cubicBezTo>
                  <a:pt x="424" y="204"/>
                  <a:pt x="422" y="207"/>
                  <a:pt x="417" y="212"/>
                </a:cubicBezTo>
                <a:cubicBezTo>
                  <a:pt x="413" y="217"/>
                  <a:pt x="410" y="222"/>
                  <a:pt x="405" y="227"/>
                </a:cubicBezTo>
                <a:cubicBezTo>
                  <a:pt x="401" y="232"/>
                  <a:pt x="397" y="237"/>
                  <a:pt x="396" y="238"/>
                </a:cubicBezTo>
                <a:cubicBezTo>
                  <a:pt x="395" y="239"/>
                  <a:pt x="393" y="240"/>
                  <a:pt x="390" y="241"/>
                </a:cubicBezTo>
                <a:cubicBezTo>
                  <a:pt x="387" y="243"/>
                  <a:pt x="384" y="244"/>
                  <a:pt x="382" y="246"/>
                </a:cubicBezTo>
                <a:cubicBezTo>
                  <a:pt x="379" y="248"/>
                  <a:pt x="378" y="250"/>
                  <a:pt x="373" y="258"/>
                </a:cubicBezTo>
                <a:cubicBezTo>
                  <a:pt x="368" y="267"/>
                  <a:pt x="359" y="281"/>
                  <a:pt x="353" y="291"/>
                </a:cubicBezTo>
                <a:cubicBezTo>
                  <a:pt x="347" y="301"/>
                  <a:pt x="340" y="310"/>
                  <a:pt x="335" y="318"/>
                </a:cubicBezTo>
                <a:cubicBezTo>
                  <a:pt x="329" y="327"/>
                  <a:pt x="324" y="336"/>
                  <a:pt x="320" y="342"/>
                </a:cubicBezTo>
                <a:cubicBezTo>
                  <a:pt x="316" y="348"/>
                  <a:pt x="311" y="357"/>
                  <a:pt x="308" y="361"/>
                </a:cubicBezTo>
                <a:cubicBezTo>
                  <a:pt x="306" y="365"/>
                  <a:pt x="304" y="369"/>
                  <a:pt x="303" y="371"/>
                </a:cubicBezTo>
                <a:cubicBezTo>
                  <a:pt x="302" y="373"/>
                  <a:pt x="303" y="374"/>
                  <a:pt x="306" y="377"/>
                </a:cubicBezTo>
                <a:cubicBezTo>
                  <a:pt x="309" y="379"/>
                  <a:pt x="312" y="382"/>
                  <a:pt x="313" y="383"/>
                </a:cubicBezTo>
                <a:cubicBezTo>
                  <a:pt x="314" y="384"/>
                  <a:pt x="314" y="385"/>
                  <a:pt x="313" y="386"/>
                </a:cubicBezTo>
                <a:cubicBezTo>
                  <a:pt x="313" y="387"/>
                  <a:pt x="312" y="387"/>
                  <a:pt x="311" y="390"/>
                </a:cubicBezTo>
                <a:cubicBezTo>
                  <a:pt x="311" y="392"/>
                  <a:pt x="314" y="395"/>
                  <a:pt x="317" y="398"/>
                </a:cubicBezTo>
                <a:cubicBezTo>
                  <a:pt x="319" y="401"/>
                  <a:pt x="320" y="404"/>
                  <a:pt x="321" y="406"/>
                </a:cubicBezTo>
                <a:cubicBezTo>
                  <a:pt x="322" y="407"/>
                  <a:pt x="321" y="407"/>
                  <a:pt x="321" y="411"/>
                </a:cubicBezTo>
                <a:cubicBezTo>
                  <a:pt x="321" y="415"/>
                  <a:pt x="323" y="416"/>
                  <a:pt x="326" y="420"/>
                </a:cubicBezTo>
                <a:cubicBezTo>
                  <a:pt x="329" y="423"/>
                  <a:pt x="332" y="426"/>
                  <a:pt x="334" y="430"/>
                </a:cubicBezTo>
                <a:cubicBezTo>
                  <a:pt x="337" y="433"/>
                  <a:pt x="340" y="438"/>
                  <a:pt x="344" y="441"/>
                </a:cubicBezTo>
                <a:cubicBezTo>
                  <a:pt x="347" y="445"/>
                  <a:pt x="349" y="446"/>
                  <a:pt x="351" y="448"/>
                </a:cubicBezTo>
                <a:cubicBezTo>
                  <a:pt x="354" y="450"/>
                  <a:pt x="358" y="451"/>
                  <a:pt x="362" y="451"/>
                </a:cubicBezTo>
                <a:cubicBezTo>
                  <a:pt x="367" y="452"/>
                  <a:pt x="369" y="451"/>
                  <a:pt x="371" y="451"/>
                </a:cubicBezTo>
                <a:cubicBezTo>
                  <a:pt x="372" y="451"/>
                  <a:pt x="373" y="451"/>
                  <a:pt x="373" y="451"/>
                </a:cubicBezTo>
                <a:cubicBezTo>
                  <a:pt x="373" y="451"/>
                  <a:pt x="373" y="452"/>
                  <a:pt x="373" y="455"/>
                </a:cubicBezTo>
                <a:cubicBezTo>
                  <a:pt x="373" y="458"/>
                  <a:pt x="375" y="461"/>
                  <a:pt x="376" y="462"/>
                </a:cubicBezTo>
                <a:cubicBezTo>
                  <a:pt x="377" y="463"/>
                  <a:pt x="377" y="463"/>
                  <a:pt x="377" y="464"/>
                </a:cubicBezTo>
                <a:cubicBezTo>
                  <a:pt x="376" y="465"/>
                  <a:pt x="376" y="467"/>
                  <a:pt x="377" y="470"/>
                </a:cubicBezTo>
                <a:cubicBezTo>
                  <a:pt x="377" y="473"/>
                  <a:pt x="379" y="473"/>
                  <a:pt x="380" y="474"/>
                </a:cubicBezTo>
                <a:cubicBezTo>
                  <a:pt x="381" y="475"/>
                  <a:pt x="381" y="477"/>
                  <a:pt x="381" y="479"/>
                </a:cubicBezTo>
                <a:cubicBezTo>
                  <a:pt x="380" y="480"/>
                  <a:pt x="379" y="479"/>
                  <a:pt x="377" y="482"/>
                </a:cubicBezTo>
                <a:cubicBezTo>
                  <a:pt x="375" y="485"/>
                  <a:pt x="376" y="489"/>
                  <a:pt x="376" y="492"/>
                </a:cubicBezTo>
                <a:cubicBezTo>
                  <a:pt x="377" y="494"/>
                  <a:pt x="377" y="495"/>
                  <a:pt x="376" y="497"/>
                </a:cubicBezTo>
                <a:cubicBezTo>
                  <a:pt x="376" y="497"/>
                  <a:pt x="376" y="498"/>
                  <a:pt x="376" y="499"/>
                </a:cubicBezTo>
                <a:cubicBezTo>
                  <a:pt x="375" y="502"/>
                  <a:pt x="375" y="505"/>
                  <a:pt x="374" y="512"/>
                </a:cubicBezTo>
                <a:cubicBezTo>
                  <a:pt x="374" y="518"/>
                  <a:pt x="372" y="524"/>
                  <a:pt x="372" y="529"/>
                </a:cubicBezTo>
                <a:cubicBezTo>
                  <a:pt x="371" y="534"/>
                  <a:pt x="370" y="539"/>
                  <a:pt x="370" y="545"/>
                </a:cubicBezTo>
                <a:cubicBezTo>
                  <a:pt x="370" y="549"/>
                  <a:pt x="370" y="551"/>
                  <a:pt x="369" y="553"/>
                </a:cubicBezTo>
                <a:cubicBezTo>
                  <a:pt x="369" y="555"/>
                  <a:pt x="369" y="557"/>
                  <a:pt x="369" y="559"/>
                </a:cubicBezTo>
                <a:cubicBezTo>
                  <a:pt x="369" y="563"/>
                  <a:pt x="368" y="564"/>
                  <a:pt x="368" y="567"/>
                </a:cubicBezTo>
                <a:cubicBezTo>
                  <a:pt x="368" y="571"/>
                  <a:pt x="368" y="572"/>
                  <a:pt x="368" y="573"/>
                </a:cubicBezTo>
                <a:cubicBezTo>
                  <a:pt x="368" y="574"/>
                  <a:pt x="367" y="575"/>
                  <a:pt x="367" y="576"/>
                </a:cubicBezTo>
                <a:cubicBezTo>
                  <a:pt x="366" y="578"/>
                  <a:pt x="366" y="579"/>
                  <a:pt x="365" y="580"/>
                </a:cubicBezTo>
                <a:cubicBezTo>
                  <a:pt x="364" y="581"/>
                  <a:pt x="364" y="581"/>
                  <a:pt x="363" y="583"/>
                </a:cubicBezTo>
                <a:cubicBezTo>
                  <a:pt x="362" y="586"/>
                  <a:pt x="362" y="588"/>
                  <a:pt x="362" y="589"/>
                </a:cubicBezTo>
                <a:cubicBezTo>
                  <a:pt x="362" y="590"/>
                  <a:pt x="362" y="592"/>
                  <a:pt x="362" y="592"/>
                </a:cubicBezTo>
                <a:cubicBezTo>
                  <a:pt x="362" y="592"/>
                  <a:pt x="362" y="592"/>
                  <a:pt x="360" y="592"/>
                </a:cubicBezTo>
                <a:cubicBezTo>
                  <a:pt x="358" y="592"/>
                  <a:pt x="357" y="593"/>
                  <a:pt x="355" y="593"/>
                </a:cubicBezTo>
                <a:cubicBezTo>
                  <a:pt x="349" y="595"/>
                  <a:pt x="347" y="598"/>
                  <a:pt x="346" y="601"/>
                </a:cubicBezTo>
                <a:cubicBezTo>
                  <a:pt x="345" y="603"/>
                  <a:pt x="346" y="605"/>
                  <a:pt x="346" y="605"/>
                </a:cubicBezTo>
                <a:cubicBezTo>
                  <a:pt x="346" y="605"/>
                  <a:pt x="342" y="607"/>
                  <a:pt x="338" y="609"/>
                </a:cubicBezTo>
                <a:cubicBezTo>
                  <a:pt x="333" y="611"/>
                  <a:pt x="327" y="615"/>
                  <a:pt x="321" y="619"/>
                </a:cubicBezTo>
                <a:cubicBezTo>
                  <a:pt x="316" y="622"/>
                  <a:pt x="309" y="627"/>
                  <a:pt x="308" y="628"/>
                </a:cubicBezTo>
                <a:cubicBezTo>
                  <a:pt x="306" y="629"/>
                  <a:pt x="305" y="629"/>
                  <a:pt x="302" y="630"/>
                </a:cubicBezTo>
                <a:cubicBezTo>
                  <a:pt x="300" y="631"/>
                  <a:pt x="296" y="632"/>
                  <a:pt x="293" y="634"/>
                </a:cubicBezTo>
                <a:cubicBezTo>
                  <a:pt x="289" y="635"/>
                  <a:pt x="281" y="642"/>
                  <a:pt x="274" y="647"/>
                </a:cubicBezTo>
                <a:cubicBezTo>
                  <a:pt x="268" y="652"/>
                  <a:pt x="258" y="663"/>
                  <a:pt x="253" y="667"/>
                </a:cubicBezTo>
                <a:cubicBezTo>
                  <a:pt x="248" y="672"/>
                  <a:pt x="245" y="675"/>
                  <a:pt x="241" y="677"/>
                </a:cubicBezTo>
                <a:cubicBezTo>
                  <a:pt x="237" y="679"/>
                  <a:pt x="236" y="680"/>
                  <a:pt x="232" y="681"/>
                </a:cubicBezTo>
                <a:cubicBezTo>
                  <a:pt x="228" y="682"/>
                  <a:pt x="221" y="684"/>
                  <a:pt x="214" y="687"/>
                </a:cubicBezTo>
                <a:cubicBezTo>
                  <a:pt x="208" y="689"/>
                  <a:pt x="202" y="692"/>
                  <a:pt x="198" y="694"/>
                </a:cubicBezTo>
                <a:cubicBezTo>
                  <a:pt x="194" y="696"/>
                  <a:pt x="189" y="699"/>
                  <a:pt x="185" y="701"/>
                </a:cubicBezTo>
                <a:cubicBezTo>
                  <a:pt x="181" y="703"/>
                  <a:pt x="177" y="706"/>
                  <a:pt x="173" y="708"/>
                </a:cubicBezTo>
                <a:cubicBezTo>
                  <a:pt x="169" y="710"/>
                  <a:pt x="167" y="711"/>
                  <a:pt x="167" y="711"/>
                </a:cubicBezTo>
                <a:cubicBezTo>
                  <a:pt x="167" y="711"/>
                  <a:pt x="167" y="711"/>
                  <a:pt x="167" y="711"/>
                </a:cubicBezTo>
                <a:cubicBezTo>
                  <a:pt x="166" y="710"/>
                  <a:pt x="165" y="711"/>
                  <a:pt x="162" y="713"/>
                </a:cubicBezTo>
                <a:cubicBezTo>
                  <a:pt x="159" y="715"/>
                  <a:pt x="157" y="716"/>
                  <a:pt x="155" y="718"/>
                </a:cubicBezTo>
                <a:cubicBezTo>
                  <a:pt x="153" y="719"/>
                  <a:pt x="152" y="721"/>
                  <a:pt x="152" y="721"/>
                </a:cubicBezTo>
                <a:cubicBezTo>
                  <a:pt x="152" y="721"/>
                  <a:pt x="152" y="720"/>
                  <a:pt x="150" y="720"/>
                </a:cubicBezTo>
                <a:cubicBezTo>
                  <a:pt x="149" y="719"/>
                  <a:pt x="146" y="718"/>
                  <a:pt x="144" y="718"/>
                </a:cubicBezTo>
                <a:cubicBezTo>
                  <a:pt x="142" y="717"/>
                  <a:pt x="140" y="717"/>
                  <a:pt x="140" y="717"/>
                </a:cubicBezTo>
                <a:cubicBezTo>
                  <a:pt x="139" y="718"/>
                  <a:pt x="139" y="717"/>
                  <a:pt x="138" y="717"/>
                </a:cubicBezTo>
                <a:cubicBezTo>
                  <a:pt x="136" y="717"/>
                  <a:pt x="134" y="717"/>
                  <a:pt x="128" y="718"/>
                </a:cubicBezTo>
                <a:cubicBezTo>
                  <a:pt x="122" y="718"/>
                  <a:pt x="117" y="721"/>
                  <a:pt x="117" y="721"/>
                </a:cubicBezTo>
                <a:cubicBezTo>
                  <a:pt x="117" y="721"/>
                  <a:pt x="116" y="721"/>
                  <a:pt x="115" y="721"/>
                </a:cubicBezTo>
                <a:cubicBezTo>
                  <a:pt x="115" y="721"/>
                  <a:pt x="113" y="721"/>
                  <a:pt x="111" y="722"/>
                </a:cubicBezTo>
                <a:cubicBezTo>
                  <a:pt x="108" y="722"/>
                  <a:pt x="106" y="722"/>
                  <a:pt x="103" y="723"/>
                </a:cubicBezTo>
                <a:cubicBezTo>
                  <a:pt x="100" y="724"/>
                  <a:pt x="98" y="728"/>
                  <a:pt x="97" y="734"/>
                </a:cubicBezTo>
                <a:cubicBezTo>
                  <a:pt x="95" y="739"/>
                  <a:pt x="97" y="744"/>
                  <a:pt x="98" y="752"/>
                </a:cubicBezTo>
                <a:cubicBezTo>
                  <a:pt x="99" y="759"/>
                  <a:pt x="101" y="768"/>
                  <a:pt x="102" y="772"/>
                </a:cubicBezTo>
                <a:cubicBezTo>
                  <a:pt x="103" y="775"/>
                  <a:pt x="102" y="776"/>
                  <a:pt x="103" y="776"/>
                </a:cubicBezTo>
                <a:cubicBezTo>
                  <a:pt x="103" y="776"/>
                  <a:pt x="105" y="775"/>
                  <a:pt x="106" y="775"/>
                </a:cubicBezTo>
                <a:cubicBezTo>
                  <a:pt x="108" y="774"/>
                  <a:pt x="109" y="775"/>
                  <a:pt x="109" y="775"/>
                </a:cubicBezTo>
                <a:cubicBezTo>
                  <a:pt x="109" y="775"/>
                  <a:pt x="109" y="776"/>
                  <a:pt x="109" y="781"/>
                </a:cubicBezTo>
                <a:cubicBezTo>
                  <a:pt x="109" y="787"/>
                  <a:pt x="109" y="795"/>
                  <a:pt x="109" y="795"/>
                </a:cubicBezTo>
                <a:cubicBezTo>
                  <a:pt x="109" y="795"/>
                  <a:pt x="109" y="795"/>
                  <a:pt x="109" y="800"/>
                </a:cubicBezTo>
                <a:cubicBezTo>
                  <a:pt x="108" y="802"/>
                  <a:pt x="108" y="806"/>
                  <a:pt x="108" y="811"/>
                </a:cubicBezTo>
                <a:cubicBezTo>
                  <a:pt x="109" y="815"/>
                  <a:pt x="109" y="819"/>
                  <a:pt x="110" y="822"/>
                </a:cubicBezTo>
                <a:cubicBezTo>
                  <a:pt x="112" y="833"/>
                  <a:pt x="116" y="841"/>
                  <a:pt x="123" y="852"/>
                </a:cubicBezTo>
                <a:cubicBezTo>
                  <a:pt x="129" y="863"/>
                  <a:pt x="136" y="871"/>
                  <a:pt x="140" y="876"/>
                </a:cubicBezTo>
                <a:cubicBezTo>
                  <a:pt x="145" y="880"/>
                  <a:pt x="147" y="883"/>
                  <a:pt x="150" y="884"/>
                </a:cubicBezTo>
                <a:cubicBezTo>
                  <a:pt x="151" y="884"/>
                  <a:pt x="155" y="885"/>
                  <a:pt x="157" y="884"/>
                </a:cubicBezTo>
                <a:cubicBezTo>
                  <a:pt x="160" y="883"/>
                  <a:pt x="162" y="881"/>
                  <a:pt x="163" y="880"/>
                </a:cubicBezTo>
                <a:cubicBezTo>
                  <a:pt x="164" y="879"/>
                  <a:pt x="164" y="878"/>
                  <a:pt x="165" y="877"/>
                </a:cubicBezTo>
                <a:cubicBezTo>
                  <a:pt x="166" y="876"/>
                  <a:pt x="166" y="875"/>
                  <a:pt x="168" y="873"/>
                </a:cubicBezTo>
                <a:cubicBezTo>
                  <a:pt x="169" y="870"/>
                  <a:pt x="170" y="868"/>
                  <a:pt x="169" y="864"/>
                </a:cubicBezTo>
                <a:cubicBezTo>
                  <a:pt x="169" y="859"/>
                  <a:pt x="168" y="855"/>
                  <a:pt x="167" y="851"/>
                </a:cubicBezTo>
                <a:cubicBezTo>
                  <a:pt x="166" y="848"/>
                  <a:pt x="167" y="845"/>
                  <a:pt x="167" y="842"/>
                </a:cubicBezTo>
                <a:cubicBezTo>
                  <a:pt x="167" y="840"/>
                  <a:pt x="166" y="839"/>
                  <a:pt x="166" y="839"/>
                </a:cubicBezTo>
                <a:cubicBezTo>
                  <a:pt x="166" y="838"/>
                  <a:pt x="166" y="837"/>
                  <a:pt x="166" y="835"/>
                </a:cubicBezTo>
                <a:cubicBezTo>
                  <a:pt x="166" y="834"/>
                  <a:pt x="165" y="832"/>
                  <a:pt x="164" y="831"/>
                </a:cubicBezTo>
                <a:cubicBezTo>
                  <a:pt x="164" y="831"/>
                  <a:pt x="165" y="829"/>
                  <a:pt x="165" y="827"/>
                </a:cubicBezTo>
                <a:cubicBezTo>
                  <a:pt x="166" y="825"/>
                  <a:pt x="166" y="824"/>
                  <a:pt x="165" y="823"/>
                </a:cubicBezTo>
                <a:cubicBezTo>
                  <a:pt x="165" y="823"/>
                  <a:pt x="166" y="821"/>
                  <a:pt x="166" y="820"/>
                </a:cubicBezTo>
                <a:cubicBezTo>
                  <a:pt x="166" y="819"/>
                  <a:pt x="166" y="819"/>
                  <a:pt x="166" y="818"/>
                </a:cubicBezTo>
                <a:cubicBezTo>
                  <a:pt x="167" y="817"/>
                  <a:pt x="166" y="816"/>
                  <a:pt x="166" y="816"/>
                </a:cubicBezTo>
                <a:cubicBezTo>
                  <a:pt x="166" y="816"/>
                  <a:pt x="167" y="815"/>
                  <a:pt x="167" y="815"/>
                </a:cubicBezTo>
                <a:cubicBezTo>
                  <a:pt x="168" y="814"/>
                  <a:pt x="168" y="813"/>
                  <a:pt x="168" y="813"/>
                </a:cubicBezTo>
                <a:cubicBezTo>
                  <a:pt x="168" y="812"/>
                  <a:pt x="169" y="810"/>
                  <a:pt x="169" y="810"/>
                </a:cubicBezTo>
                <a:cubicBezTo>
                  <a:pt x="169" y="809"/>
                  <a:pt x="169" y="808"/>
                  <a:pt x="169" y="808"/>
                </a:cubicBezTo>
                <a:cubicBezTo>
                  <a:pt x="170" y="808"/>
                  <a:pt x="170" y="807"/>
                  <a:pt x="170" y="807"/>
                </a:cubicBezTo>
                <a:cubicBezTo>
                  <a:pt x="169" y="806"/>
                  <a:pt x="170" y="804"/>
                  <a:pt x="171" y="803"/>
                </a:cubicBezTo>
                <a:cubicBezTo>
                  <a:pt x="171" y="802"/>
                  <a:pt x="171" y="802"/>
                  <a:pt x="171" y="802"/>
                </a:cubicBezTo>
                <a:cubicBezTo>
                  <a:pt x="172" y="801"/>
                  <a:pt x="171" y="801"/>
                  <a:pt x="171" y="800"/>
                </a:cubicBezTo>
                <a:cubicBezTo>
                  <a:pt x="171" y="799"/>
                  <a:pt x="172" y="796"/>
                  <a:pt x="173" y="796"/>
                </a:cubicBezTo>
                <a:cubicBezTo>
                  <a:pt x="173" y="795"/>
                  <a:pt x="173" y="795"/>
                  <a:pt x="173" y="794"/>
                </a:cubicBezTo>
                <a:cubicBezTo>
                  <a:pt x="172" y="794"/>
                  <a:pt x="173" y="793"/>
                  <a:pt x="174" y="792"/>
                </a:cubicBezTo>
                <a:cubicBezTo>
                  <a:pt x="174" y="790"/>
                  <a:pt x="174" y="790"/>
                  <a:pt x="174" y="790"/>
                </a:cubicBezTo>
                <a:cubicBezTo>
                  <a:pt x="177" y="787"/>
                  <a:pt x="177" y="787"/>
                  <a:pt x="177" y="787"/>
                </a:cubicBezTo>
                <a:cubicBezTo>
                  <a:pt x="177" y="787"/>
                  <a:pt x="177" y="787"/>
                  <a:pt x="177" y="787"/>
                </a:cubicBezTo>
                <a:cubicBezTo>
                  <a:pt x="178" y="787"/>
                  <a:pt x="178" y="787"/>
                  <a:pt x="179" y="786"/>
                </a:cubicBezTo>
                <a:cubicBezTo>
                  <a:pt x="180" y="785"/>
                  <a:pt x="179" y="783"/>
                  <a:pt x="179" y="782"/>
                </a:cubicBezTo>
                <a:cubicBezTo>
                  <a:pt x="178" y="781"/>
                  <a:pt x="179" y="781"/>
                  <a:pt x="179" y="779"/>
                </a:cubicBezTo>
                <a:cubicBezTo>
                  <a:pt x="180" y="777"/>
                  <a:pt x="179" y="775"/>
                  <a:pt x="179" y="775"/>
                </a:cubicBezTo>
                <a:cubicBezTo>
                  <a:pt x="182" y="772"/>
                  <a:pt x="182" y="772"/>
                  <a:pt x="182" y="772"/>
                </a:cubicBezTo>
                <a:cubicBezTo>
                  <a:pt x="182" y="772"/>
                  <a:pt x="186" y="775"/>
                  <a:pt x="189" y="778"/>
                </a:cubicBezTo>
                <a:cubicBezTo>
                  <a:pt x="191" y="780"/>
                  <a:pt x="192" y="781"/>
                  <a:pt x="193" y="782"/>
                </a:cubicBezTo>
                <a:cubicBezTo>
                  <a:pt x="195" y="783"/>
                  <a:pt x="196" y="784"/>
                  <a:pt x="198" y="786"/>
                </a:cubicBezTo>
                <a:cubicBezTo>
                  <a:pt x="202" y="788"/>
                  <a:pt x="208" y="791"/>
                  <a:pt x="212" y="793"/>
                </a:cubicBezTo>
                <a:cubicBezTo>
                  <a:pt x="216" y="796"/>
                  <a:pt x="221" y="797"/>
                  <a:pt x="225" y="799"/>
                </a:cubicBezTo>
                <a:cubicBezTo>
                  <a:pt x="230" y="801"/>
                  <a:pt x="229" y="801"/>
                  <a:pt x="231" y="799"/>
                </a:cubicBezTo>
                <a:cubicBezTo>
                  <a:pt x="232" y="798"/>
                  <a:pt x="233" y="796"/>
                  <a:pt x="235" y="792"/>
                </a:cubicBezTo>
                <a:cubicBezTo>
                  <a:pt x="238" y="789"/>
                  <a:pt x="239" y="788"/>
                  <a:pt x="239" y="787"/>
                </a:cubicBezTo>
                <a:cubicBezTo>
                  <a:pt x="240" y="786"/>
                  <a:pt x="238" y="785"/>
                  <a:pt x="238" y="785"/>
                </a:cubicBezTo>
                <a:cubicBezTo>
                  <a:pt x="238" y="785"/>
                  <a:pt x="239" y="784"/>
                  <a:pt x="240" y="781"/>
                </a:cubicBezTo>
                <a:cubicBezTo>
                  <a:pt x="241" y="779"/>
                  <a:pt x="243" y="774"/>
                  <a:pt x="246" y="768"/>
                </a:cubicBezTo>
                <a:cubicBezTo>
                  <a:pt x="250" y="762"/>
                  <a:pt x="252" y="757"/>
                  <a:pt x="254" y="753"/>
                </a:cubicBezTo>
                <a:cubicBezTo>
                  <a:pt x="257" y="749"/>
                  <a:pt x="257" y="748"/>
                  <a:pt x="257" y="748"/>
                </a:cubicBezTo>
                <a:cubicBezTo>
                  <a:pt x="257" y="748"/>
                  <a:pt x="260" y="746"/>
                  <a:pt x="266" y="742"/>
                </a:cubicBezTo>
                <a:cubicBezTo>
                  <a:pt x="272" y="739"/>
                  <a:pt x="275" y="736"/>
                  <a:pt x="278" y="734"/>
                </a:cubicBezTo>
                <a:cubicBezTo>
                  <a:pt x="281" y="732"/>
                  <a:pt x="281" y="731"/>
                  <a:pt x="283" y="731"/>
                </a:cubicBezTo>
                <a:cubicBezTo>
                  <a:pt x="285" y="730"/>
                  <a:pt x="284" y="730"/>
                  <a:pt x="293" y="726"/>
                </a:cubicBezTo>
                <a:cubicBezTo>
                  <a:pt x="301" y="723"/>
                  <a:pt x="305" y="722"/>
                  <a:pt x="316" y="719"/>
                </a:cubicBezTo>
                <a:cubicBezTo>
                  <a:pt x="326" y="716"/>
                  <a:pt x="340" y="711"/>
                  <a:pt x="347" y="709"/>
                </a:cubicBezTo>
                <a:cubicBezTo>
                  <a:pt x="353" y="706"/>
                  <a:pt x="368" y="702"/>
                  <a:pt x="377" y="699"/>
                </a:cubicBezTo>
                <a:cubicBezTo>
                  <a:pt x="383" y="697"/>
                  <a:pt x="388" y="695"/>
                  <a:pt x="392" y="694"/>
                </a:cubicBezTo>
                <a:cubicBezTo>
                  <a:pt x="395" y="693"/>
                  <a:pt x="397" y="691"/>
                  <a:pt x="399" y="691"/>
                </a:cubicBezTo>
                <a:cubicBezTo>
                  <a:pt x="404" y="688"/>
                  <a:pt x="405" y="688"/>
                  <a:pt x="407" y="686"/>
                </a:cubicBezTo>
                <a:cubicBezTo>
                  <a:pt x="408" y="684"/>
                  <a:pt x="409" y="685"/>
                  <a:pt x="413" y="681"/>
                </a:cubicBezTo>
                <a:cubicBezTo>
                  <a:pt x="418" y="676"/>
                  <a:pt x="420" y="674"/>
                  <a:pt x="420" y="673"/>
                </a:cubicBezTo>
                <a:cubicBezTo>
                  <a:pt x="421" y="671"/>
                  <a:pt x="422" y="670"/>
                  <a:pt x="425" y="666"/>
                </a:cubicBezTo>
                <a:cubicBezTo>
                  <a:pt x="429" y="662"/>
                  <a:pt x="431" y="659"/>
                  <a:pt x="435" y="653"/>
                </a:cubicBezTo>
                <a:cubicBezTo>
                  <a:pt x="438" y="647"/>
                  <a:pt x="445" y="636"/>
                  <a:pt x="450" y="627"/>
                </a:cubicBezTo>
                <a:cubicBezTo>
                  <a:pt x="455" y="618"/>
                  <a:pt x="456" y="615"/>
                  <a:pt x="460" y="608"/>
                </a:cubicBezTo>
                <a:cubicBezTo>
                  <a:pt x="464" y="600"/>
                  <a:pt x="466" y="596"/>
                  <a:pt x="470" y="589"/>
                </a:cubicBezTo>
                <a:cubicBezTo>
                  <a:pt x="473" y="582"/>
                  <a:pt x="476" y="577"/>
                  <a:pt x="480" y="570"/>
                </a:cubicBezTo>
                <a:cubicBezTo>
                  <a:pt x="483" y="563"/>
                  <a:pt x="485" y="559"/>
                  <a:pt x="488" y="554"/>
                </a:cubicBezTo>
                <a:cubicBezTo>
                  <a:pt x="491" y="548"/>
                  <a:pt x="493" y="546"/>
                  <a:pt x="495" y="542"/>
                </a:cubicBezTo>
                <a:cubicBezTo>
                  <a:pt x="497" y="538"/>
                  <a:pt x="497" y="537"/>
                  <a:pt x="500" y="534"/>
                </a:cubicBezTo>
                <a:cubicBezTo>
                  <a:pt x="502" y="531"/>
                  <a:pt x="505" y="527"/>
                  <a:pt x="510" y="520"/>
                </a:cubicBezTo>
                <a:cubicBezTo>
                  <a:pt x="516" y="514"/>
                  <a:pt x="517" y="512"/>
                  <a:pt x="517" y="512"/>
                </a:cubicBezTo>
                <a:cubicBezTo>
                  <a:pt x="517" y="512"/>
                  <a:pt x="521" y="513"/>
                  <a:pt x="525" y="515"/>
                </a:cubicBezTo>
                <a:cubicBezTo>
                  <a:pt x="529" y="517"/>
                  <a:pt x="530" y="517"/>
                  <a:pt x="532" y="519"/>
                </a:cubicBezTo>
                <a:cubicBezTo>
                  <a:pt x="534" y="520"/>
                  <a:pt x="543" y="523"/>
                  <a:pt x="550" y="525"/>
                </a:cubicBezTo>
                <a:cubicBezTo>
                  <a:pt x="557" y="528"/>
                  <a:pt x="560" y="528"/>
                  <a:pt x="563" y="529"/>
                </a:cubicBezTo>
                <a:cubicBezTo>
                  <a:pt x="566" y="529"/>
                  <a:pt x="567" y="530"/>
                  <a:pt x="572" y="531"/>
                </a:cubicBezTo>
                <a:cubicBezTo>
                  <a:pt x="577" y="532"/>
                  <a:pt x="582" y="532"/>
                  <a:pt x="587" y="533"/>
                </a:cubicBezTo>
                <a:cubicBezTo>
                  <a:pt x="593" y="534"/>
                  <a:pt x="595" y="535"/>
                  <a:pt x="603" y="537"/>
                </a:cubicBezTo>
                <a:cubicBezTo>
                  <a:pt x="611" y="539"/>
                  <a:pt x="619" y="542"/>
                  <a:pt x="619" y="542"/>
                </a:cubicBezTo>
                <a:cubicBezTo>
                  <a:pt x="619" y="542"/>
                  <a:pt x="620" y="543"/>
                  <a:pt x="621" y="544"/>
                </a:cubicBezTo>
                <a:cubicBezTo>
                  <a:pt x="623" y="545"/>
                  <a:pt x="624" y="546"/>
                  <a:pt x="627" y="549"/>
                </a:cubicBezTo>
                <a:cubicBezTo>
                  <a:pt x="630" y="551"/>
                  <a:pt x="634" y="553"/>
                  <a:pt x="635" y="555"/>
                </a:cubicBezTo>
                <a:cubicBezTo>
                  <a:pt x="637" y="556"/>
                  <a:pt x="641" y="559"/>
                  <a:pt x="641" y="559"/>
                </a:cubicBezTo>
                <a:cubicBezTo>
                  <a:pt x="641" y="559"/>
                  <a:pt x="640" y="560"/>
                  <a:pt x="640" y="562"/>
                </a:cubicBezTo>
                <a:cubicBezTo>
                  <a:pt x="640" y="563"/>
                  <a:pt x="639" y="565"/>
                  <a:pt x="638" y="568"/>
                </a:cubicBezTo>
                <a:cubicBezTo>
                  <a:pt x="638" y="571"/>
                  <a:pt x="639" y="572"/>
                  <a:pt x="642" y="574"/>
                </a:cubicBezTo>
                <a:cubicBezTo>
                  <a:pt x="644" y="576"/>
                  <a:pt x="647" y="580"/>
                  <a:pt x="647" y="580"/>
                </a:cubicBezTo>
                <a:cubicBezTo>
                  <a:pt x="647" y="580"/>
                  <a:pt x="648" y="582"/>
                  <a:pt x="649" y="587"/>
                </a:cubicBezTo>
                <a:cubicBezTo>
                  <a:pt x="650" y="592"/>
                  <a:pt x="651" y="596"/>
                  <a:pt x="655" y="608"/>
                </a:cubicBezTo>
                <a:cubicBezTo>
                  <a:pt x="656" y="612"/>
                  <a:pt x="657" y="616"/>
                  <a:pt x="658" y="618"/>
                </a:cubicBezTo>
                <a:cubicBezTo>
                  <a:pt x="659" y="623"/>
                  <a:pt x="660" y="625"/>
                  <a:pt x="660" y="625"/>
                </a:cubicBezTo>
                <a:cubicBezTo>
                  <a:pt x="660" y="625"/>
                  <a:pt x="659" y="626"/>
                  <a:pt x="656" y="630"/>
                </a:cubicBezTo>
                <a:cubicBezTo>
                  <a:pt x="654" y="633"/>
                  <a:pt x="653" y="634"/>
                  <a:pt x="652" y="635"/>
                </a:cubicBezTo>
                <a:cubicBezTo>
                  <a:pt x="652" y="635"/>
                  <a:pt x="651" y="635"/>
                  <a:pt x="651" y="636"/>
                </a:cubicBezTo>
                <a:cubicBezTo>
                  <a:pt x="650" y="637"/>
                  <a:pt x="651" y="639"/>
                  <a:pt x="652" y="643"/>
                </a:cubicBezTo>
                <a:cubicBezTo>
                  <a:pt x="653" y="644"/>
                  <a:pt x="654" y="647"/>
                  <a:pt x="655" y="649"/>
                </a:cubicBezTo>
                <a:cubicBezTo>
                  <a:pt x="656" y="652"/>
                  <a:pt x="657" y="655"/>
                  <a:pt x="658" y="658"/>
                </a:cubicBezTo>
                <a:cubicBezTo>
                  <a:pt x="659" y="662"/>
                  <a:pt x="660" y="665"/>
                  <a:pt x="660" y="667"/>
                </a:cubicBezTo>
                <a:cubicBezTo>
                  <a:pt x="661" y="670"/>
                  <a:pt x="662" y="669"/>
                  <a:pt x="663" y="672"/>
                </a:cubicBezTo>
                <a:cubicBezTo>
                  <a:pt x="664" y="676"/>
                  <a:pt x="667" y="684"/>
                  <a:pt x="669" y="688"/>
                </a:cubicBezTo>
                <a:cubicBezTo>
                  <a:pt x="671" y="693"/>
                  <a:pt x="673" y="695"/>
                  <a:pt x="673" y="695"/>
                </a:cubicBezTo>
                <a:cubicBezTo>
                  <a:pt x="673" y="695"/>
                  <a:pt x="672" y="696"/>
                  <a:pt x="671" y="697"/>
                </a:cubicBezTo>
                <a:cubicBezTo>
                  <a:pt x="671" y="699"/>
                  <a:pt x="671" y="702"/>
                  <a:pt x="671" y="703"/>
                </a:cubicBezTo>
                <a:cubicBezTo>
                  <a:pt x="671" y="705"/>
                  <a:pt x="671" y="704"/>
                  <a:pt x="671" y="707"/>
                </a:cubicBezTo>
                <a:cubicBezTo>
                  <a:pt x="672" y="710"/>
                  <a:pt x="674" y="715"/>
                  <a:pt x="676" y="719"/>
                </a:cubicBezTo>
                <a:cubicBezTo>
                  <a:pt x="678" y="722"/>
                  <a:pt x="678" y="722"/>
                  <a:pt x="679" y="723"/>
                </a:cubicBezTo>
                <a:cubicBezTo>
                  <a:pt x="680" y="724"/>
                  <a:pt x="682" y="725"/>
                  <a:pt x="683" y="726"/>
                </a:cubicBezTo>
                <a:cubicBezTo>
                  <a:pt x="684" y="728"/>
                  <a:pt x="686" y="729"/>
                  <a:pt x="686" y="729"/>
                </a:cubicBezTo>
                <a:cubicBezTo>
                  <a:pt x="686" y="729"/>
                  <a:pt x="687" y="732"/>
                  <a:pt x="688" y="736"/>
                </a:cubicBezTo>
                <a:cubicBezTo>
                  <a:pt x="689" y="739"/>
                  <a:pt x="689" y="743"/>
                  <a:pt x="689" y="746"/>
                </a:cubicBezTo>
                <a:cubicBezTo>
                  <a:pt x="690" y="748"/>
                  <a:pt x="689" y="749"/>
                  <a:pt x="690" y="751"/>
                </a:cubicBezTo>
                <a:cubicBezTo>
                  <a:pt x="690" y="752"/>
                  <a:pt x="690" y="754"/>
                  <a:pt x="690" y="756"/>
                </a:cubicBezTo>
                <a:cubicBezTo>
                  <a:pt x="690" y="758"/>
                  <a:pt x="689" y="758"/>
                  <a:pt x="690" y="759"/>
                </a:cubicBezTo>
                <a:cubicBezTo>
                  <a:pt x="690" y="760"/>
                  <a:pt x="690" y="761"/>
                  <a:pt x="690" y="762"/>
                </a:cubicBezTo>
                <a:cubicBezTo>
                  <a:pt x="690" y="764"/>
                  <a:pt x="690" y="764"/>
                  <a:pt x="690" y="765"/>
                </a:cubicBezTo>
                <a:cubicBezTo>
                  <a:pt x="689" y="766"/>
                  <a:pt x="690" y="767"/>
                  <a:pt x="690" y="768"/>
                </a:cubicBezTo>
                <a:cubicBezTo>
                  <a:pt x="689" y="769"/>
                  <a:pt x="690" y="770"/>
                  <a:pt x="690" y="771"/>
                </a:cubicBezTo>
                <a:cubicBezTo>
                  <a:pt x="689" y="772"/>
                  <a:pt x="689" y="774"/>
                  <a:pt x="689" y="775"/>
                </a:cubicBezTo>
                <a:cubicBezTo>
                  <a:pt x="690" y="776"/>
                  <a:pt x="689" y="778"/>
                  <a:pt x="688" y="781"/>
                </a:cubicBezTo>
                <a:cubicBezTo>
                  <a:pt x="688" y="784"/>
                  <a:pt x="688" y="785"/>
                  <a:pt x="688" y="785"/>
                </a:cubicBezTo>
                <a:cubicBezTo>
                  <a:pt x="688" y="785"/>
                  <a:pt x="687" y="785"/>
                  <a:pt x="686" y="786"/>
                </a:cubicBezTo>
                <a:cubicBezTo>
                  <a:pt x="685" y="786"/>
                  <a:pt x="686" y="788"/>
                  <a:pt x="686" y="788"/>
                </a:cubicBezTo>
                <a:cubicBezTo>
                  <a:pt x="686" y="788"/>
                  <a:pt x="686" y="788"/>
                  <a:pt x="686" y="789"/>
                </a:cubicBezTo>
                <a:cubicBezTo>
                  <a:pt x="685" y="791"/>
                  <a:pt x="684" y="792"/>
                  <a:pt x="683" y="796"/>
                </a:cubicBezTo>
                <a:cubicBezTo>
                  <a:pt x="682" y="800"/>
                  <a:pt x="682" y="807"/>
                  <a:pt x="683" y="813"/>
                </a:cubicBezTo>
                <a:cubicBezTo>
                  <a:pt x="684" y="819"/>
                  <a:pt x="686" y="822"/>
                  <a:pt x="686" y="822"/>
                </a:cubicBezTo>
                <a:cubicBezTo>
                  <a:pt x="686" y="822"/>
                  <a:pt x="686" y="821"/>
                  <a:pt x="685" y="822"/>
                </a:cubicBezTo>
                <a:cubicBezTo>
                  <a:pt x="684" y="823"/>
                  <a:pt x="684" y="824"/>
                  <a:pt x="684" y="826"/>
                </a:cubicBezTo>
                <a:cubicBezTo>
                  <a:pt x="684" y="828"/>
                  <a:pt x="685" y="831"/>
                  <a:pt x="685" y="833"/>
                </a:cubicBezTo>
                <a:cubicBezTo>
                  <a:pt x="685" y="836"/>
                  <a:pt x="686" y="836"/>
                  <a:pt x="689" y="838"/>
                </a:cubicBezTo>
                <a:cubicBezTo>
                  <a:pt x="690" y="838"/>
                  <a:pt x="692" y="839"/>
                  <a:pt x="694" y="839"/>
                </a:cubicBezTo>
                <a:cubicBezTo>
                  <a:pt x="696" y="839"/>
                  <a:pt x="699" y="839"/>
                  <a:pt x="703" y="839"/>
                </a:cubicBezTo>
                <a:cubicBezTo>
                  <a:pt x="710" y="838"/>
                  <a:pt x="721" y="838"/>
                  <a:pt x="725" y="837"/>
                </a:cubicBezTo>
                <a:cubicBezTo>
                  <a:pt x="729" y="837"/>
                  <a:pt x="728" y="837"/>
                  <a:pt x="729" y="836"/>
                </a:cubicBezTo>
                <a:cubicBezTo>
                  <a:pt x="730" y="834"/>
                  <a:pt x="733" y="832"/>
                  <a:pt x="733" y="832"/>
                </a:cubicBezTo>
                <a:cubicBezTo>
                  <a:pt x="734" y="831"/>
                  <a:pt x="739" y="832"/>
                  <a:pt x="743" y="833"/>
                </a:cubicBezTo>
                <a:cubicBezTo>
                  <a:pt x="746" y="833"/>
                  <a:pt x="748" y="833"/>
                  <a:pt x="749" y="833"/>
                </a:cubicBezTo>
                <a:cubicBezTo>
                  <a:pt x="751" y="834"/>
                  <a:pt x="750" y="834"/>
                  <a:pt x="759" y="835"/>
                </a:cubicBezTo>
                <a:cubicBezTo>
                  <a:pt x="767" y="835"/>
                  <a:pt x="775" y="834"/>
                  <a:pt x="788" y="832"/>
                </a:cubicBezTo>
                <a:cubicBezTo>
                  <a:pt x="800" y="830"/>
                  <a:pt x="809" y="826"/>
                  <a:pt x="823" y="821"/>
                </a:cubicBezTo>
                <a:cubicBezTo>
                  <a:pt x="836" y="816"/>
                  <a:pt x="844" y="811"/>
                  <a:pt x="846" y="810"/>
                </a:cubicBezTo>
                <a:cubicBezTo>
                  <a:pt x="848" y="808"/>
                  <a:pt x="847" y="807"/>
                  <a:pt x="847" y="805"/>
                </a:cubicBezTo>
                <a:cubicBezTo>
                  <a:pt x="846" y="804"/>
                  <a:pt x="844" y="804"/>
                  <a:pt x="844" y="804"/>
                </a:cubicBezTo>
                <a:cubicBezTo>
                  <a:pt x="844" y="804"/>
                  <a:pt x="844" y="804"/>
                  <a:pt x="844" y="802"/>
                </a:cubicBezTo>
                <a:cubicBezTo>
                  <a:pt x="844" y="801"/>
                  <a:pt x="842" y="799"/>
                  <a:pt x="839" y="797"/>
                </a:cubicBezTo>
                <a:cubicBezTo>
                  <a:pt x="836" y="796"/>
                  <a:pt x="832" y="796"/>
                  <a:pt x="827" y="796"/>
                </a:cubicBezTo>
                <a:cubicBezTo>
                  <a:pt x="822" y="797"/>
                  <a:pt x="820" y="797"/>
                  <a:pt x="817" y="797"/>
                </a:cubicBezTo>
                <a:cubicBezTo>
                  <a:pt x="815" y="796"/>
                  <a:pt x="812" y="796"/>
                  <a:pt x="810" y="796"/>
                </a:cubicBezTo>
                <a:cubicBezTo>
                  <a:pt x="808" y="795"/>
                  <a:pt x="809" y="796"/>
                  <a:pt x="806" y="796"/>
                </a:cubicBezTo>
                <a:cubicBezTo>
                  <a:pt x="803" y="797"/>
                  <a:pt x="801" y="796"/>
                  <a:pt x="800" y="795"/>
                </a:cubicBezTo>
                <a:cubicBezTo>
                  <a:pt x="799" y="794"/>
                  <a:pt x="794" y="793"/>
                  <a:pt x="792" y="792"/>
                </a:cubicBezTo>
                <a:cubicBezTo>
                  <a:pt x="789" y="791"/>
                  <a:pt x="788" y="791"/>
                  <a:pt x="786" y="790"/>
                </a:cubicBezTo>
                <a:cubicBezTo>
                  <a:pt x="785" y="790"/>
                  <a:pt x="784" y="789"/>
                  <a:pt x="783" y="788"/>
                </a:cubicBezTo>
                <a:cubicBezTo>
                  <a:pt x="781" y="787"/>
                  <a:pt x="781" y="786"/>
                  <a:pt x="779" y="786"/>
                </a:cubicBezTo>
                <a:cubicBezTo>
                  <a:pt x="778" y="785"/>
                  <a:pt x="776" y="784"/>
                  <a:pt x="776" y="783"/>
                </a:cubicBezTo>
                <a:cubicBezTo>
                  <a:pt x="775" y="782"/>
                  <a:pt x="774" y="782"/>
                  <a:pt x="773" y="782"/>
                </a:cubicBezTo>
                <a:cubicBezTo>
                  <a:pt x="772" y="782"/>
                  <a:pt x="771" y="781"/>
                  <a:pt x="771" y="780"/>
                </a:cubicBezTo>
                <a:cubicBezTo>
                  <a:pt x="771" y="779"/>
                  <a:pt x="770" y="778"/>
                  <a:pt x="769" y="778"/>
                </a:cubicBezTo>
                <a:cubicBezTo>
                  <a:pt x="767" y="778"/>
                  <a:pt x="767" y="777"/>
                  <a:pt x="765" y="774"/>
                </a:cubicBezTo>
                <a:cubicBezTo>
                  <a:pt x="762" y="772"/>
                  <a:pt x="760" y="770"/>
                  <a:pt x="758" y="770"/>
                </a:cubicBezTo>
                <a:cubicBezTo>
                  <a:pt x="757" y="769"/>
                  <a:pt x="755" y="769"/>
                  <a:pt x="754" y="769"/>
                </a:cubicBezTo>
                <a:cubicBezTo>
                  <a:pt x="754" y="769"/>
                  <a:pt x="754" y="768"/>
                  <a:pt x="754" y="768"/>
                </a:cubicBezTo>
                <a:cubicBezTo>
                  <a:pt x="753" y="768"/>
                  <a:pt x="753" y="767"/>
                  <a:pt x="751" y="767"/>
                </a:cubicBezTo>
                <a:cubicBezTo>
                  <a:pt x="750" y="766"/>
                  <a:pt x="750" y="767"/>
                  <a:pt x="750" y="767"/>
                </a:cubicBezTo>
                <a:cubicBezTo>
                  <a:pt x="750" y="767"/>
                  <a:pt x="750" y="767"/>
                  <a:pt x="749" y="767"/>
                </a:cubicBezTo>
                <a:cubicBezTo>
                  <a:pt x="748" y="767"/>
                  <a:pt x="747" y="767"/>
                  <a:pt x="747" y="766"/>
                </a:cubicBezTo>
                <a:cubicBezTo>
                  <a:pt x="747" y="765"/>
                  <a:pt x="746" y="765"/>
                  <a:pt x="746" y="765"/>
                </a:cubicBezTo>
                <a:cubicBezTo>
                  <a:pt x="745" y="765"/>
                  <a:pt x="745" y="764"/>
                  <a:pt x="745" y="764"/>
                </a:cubicBezTo>
                <a:cubicBezTo>
                  <a:pt x="745" y="763"/>
                  <a:pt x="744" y="762"/>
                  <a:pt x="743" y="761"/>
                </a:cubicBezTo>
                <a:cubicBezTo>
                  <a:pt x="741" y="759"/>
                  <a:pt x="741" y="758"/>
                  <a:pt x="741" y="757"/>
                </a:cubicBezTo>
                <a:cubicBezTo>
                  <a:pt x="741" y="757"/>
                  <a:pt x="741" y="756"/>
                  <a:pt x="740" y="755"/>
                </a:cubicBezTo>
                <a:cubicBezTo>
                  <a:pt x="739" y="755"/>
                  <a:pt x="738" y="753"/>
                  <a:pt x="737" y="752"/>
                </a:cubicBezTo>
                <a:cubicBezTo>
                  <a:pt x="736" y="750"/>
                  <a:pt x="737" y="750"/>
                  <a:pt x="736" y="749"/>
                </a:cubicBezTo>
                <a:cubicBezTo>
                  <a:pt x="735" y="748"/>
                  <a:pt x="735" y="747"/>
                  <a:pt x="734" y="746"/>
                </a:cubicBezTo>
                <a:cubicBezTo>
                  <a:pt x="733" y="744"/>
                  <a:pt x="734" y="744"/>
                  <a:pt x="733" y="743"/>
                </a:cubicBezTo>
                <a:cubicBezTo>
                  <a:pt x="732" y="742"/>
                  <a:pt x="733" y="742"/>
                  <a:pt x="733" y="741"/>
                </a:cubicBezTo>
                <a:cubicBezTo>
                  <a:pt x="733" y="740"/>
                  <a:pt x="733" y="740"/>
                  <a:pt x="732" y="739"/>
                </a:cubicBezTo>
                <a:cubicBezTo>
                  <a:pt x="731" y="738"/>
                  <a:pt x="731" y="736"/>
                  <a:pt x="730" y="735"/>
                </a:cubicBezTo>
                <a:cubicBezTo>
                  <a:pt x="729" y="734"/>
                  <a:pt x="729" y="732"/>
                  <a:pt x="729" y="731"/>
                </a:cubicBezTo>
                <a:cubicBezTo>
                  <a:pt x="728" y="731"/>
                  <a:pt x="728" y="730"/>
                  <a:pt x="728" y="730"/>
                </a:cubicBezTo>
                <a:cubicBezTo>
                  <a:pt x="728" y="729"/>
                  <a:pt x="729" y="728"/>
                  <a:pt x="728" y="728"/>
                </a:cubicBezTo>
                <a:cubicBezTo>
                  <a:pt x="727" y="727"/>
                  <a:pt x="727" y="724"/>
                  <a:pt x="726" y="721"/>
                </a:cubicBezTo>
                <a:cubicBezTo>
                  <a:pt x="725" y="718"/>
                  <a:pt x="725" y="717"/>
                  <a:pt x="725" y="717"/>
                </a:cubicBezTo>
                <a:cubicBezTo>
                  <a:pt x="725" y="717"/>
                  <a:pt x="725" y="716"/>
                  <a:pt x="725" y="715"/>
                </a:cubicBezTo>
                <a:cubicBezTo>
                  <a:pt x="725" y="713"/>
                  <a:pt x="724" y="710"/>
                  <a:pt x="724" y="707"/>
                </a:cubicBezTo>
                <a:cubicBezTo>
                  <a:pt x="724" y="705"/>
                  <a:pt x="724" y="704"/>
                  <a:pt x="723" y="702"/>
                </a:cubicBezTo>
                <a:cubicBezTo>
                  <a:pt x="723" y="699"/>
                  <a:pt x="723" y="696"/>
                  <a:pt x="723" y="696"/>
                </a:cubicBezTo>
                <a:cubicBezTo>
                  <a:pt x="722" y="695"/>
                  <a:pt x="722" y="695"/>
                  <a:pt x="722" y="693"/>
                </a:cubicBezTo>
                <a:cubicBezTo>
                  <a:pt x="721" y="691"/>
                  <a:pt x="720" y="686"/>
                  <a:pt x="720" y="684"/>
                </a:cubicBezTo>
                <a:cubicBezTo>
                  <a:pt x="720" y="682"/>
                  <a:pt x="720" y="679"/>
                  <a:pt x="720" y="678"/>
                </a:cubicBezTo>
                <a:cubicBezTo>
                  <a:pt x="720" y="677"/>
                  <a:pt x="720" y="675"/>
                  <a:pt x="720" y="671"/>
                </a:cubicBezTo>
                <a:cubicBezTo>
                  <a:pt x="720" y="667"/>
                  <a:pt x="720" y="665"/>
                  <a:pt x="720" y="664"/>
                </a:cubicBezTo>
                <a:cubicBezTo>
                  <a:pt x="720" y="662"/>
                  <a:pt x="720" y="655"/>
                  <a:pt x="720" y="650"/>
                </a:cubicBezTo>
                <a:cubicBezTo>
                  <a:pt x="719" y="646"/>
                  <a:pt x="719" y="639"/>
                  <a:pt x="719" y="635"/>
                </a:cubicBezTo>
                <a:cubicBezTo>
                  <a:pt x="719" y="633"/>
                  <a:pt x="720" y="629"/>
                  <a:pt x="720" y="626"/>
                </a:cubicBezTo>
                <a:cubicBezTo>
                  <a:pt x="720" y="622"/>
                  <a:pt x="719" y="620"/>
                  <a:pt x="720" y="619"/>
                </a:cubicBezTo>
                <a:cubicBezTo>
                  <a:pt x="720" y="617"/>
                  <a:pt x="720" y="616"/>
                  <a:pt x="721" y="605"/>
                </a:cubicBezTo>
                <a:cubicBezTo>
                  <a:pt x="721" y="603"/>
                  <a:pt x="721" y="600"/>
                  <a:pt x="721" y="598"/>
                </a:cubicBezTo>
                <a:cubicBezTo>
                  <a:pt x="721" y="596"/>
                  <a:pt x="721" y="594"/>
                  <a:pt x="721" y="593"/>
                </a:cubicBezTo>
                <a:cubicBezTo>
                  <a:pt x="721" y="588"/>
                  <a:pt x="721" y="585"/>
                  <a:pt x="721" y="582"/>
                </a:cubicBezTo>
                <a:cubicBezTo>
                  <a:pt x="722" y="576"/>
                  <a:pt x="722" y="572"/>
                  <a:pt x="723" y="567"/>
                </a:cubicBezTo>
                <a:cubicBezTo>
                  <a:pt x="723" y="562"/>
                  <a:pt x="723" y="560"/>
                  <a:pt x="723" y="560"/>
                </a:cubicBezTo>
                <a:cubicBezTo>
                  <a:pt x="723" y="560"/>
                  <a:pt x="723" y="560"/>
                  <a:pt x="725" y="555"/>
                </a:cubicBezTo>
                <a:cubicBezTo>
                  <a:pt x="727" y="551"/>
                  <a:pt x="727" y="547"/>
                  <a:pt x="726" y="542"/>
                </a:cubicBezTo>
                <a:cubicBezTo>
                  <a:pt x="726" y="537"/>
                  <a:pt x="724" y="534"/>
                  <a:pt x="724" y="534"/>
                </a:cubicBezTo>
                <a:cubicBezTo>
                  <a:pt x="724" y="534"/>
                  <a:pt x="724" y="530"/>
                  <a:pt x="724" y="527"/>
                </a:cubicBezTo>
                <a:cubicBezTo>
                  <a:pt x="724" y="524"/>
                  <a:pt x="722" y="523"/>
                  <a:pt x="721" y="521"/>
                </a:cubicBezTo>
                <a:cubicBezTo>
                  <a:pt x="720" y="521"/>
                  <a:pt x="720" y="520"/>
                  <a:pt x="719" y="519"/>
                </a:cubicBezTo>
                <a:cubicBezTo>
                  <a:pt x="718" y="518"/>
                  <a:pt x="717" y="517"/>
                  <a:pt x="716" y="516"/>
                </a:cubicBezTo>
                <a:cubicBezTo>
                  <a:pt x="714" y="513"/>
                  <a:pt x="710" y="510"/>
                  <a:pt x="708" y="508"/>
                </a:cubicBezTo>
                <a:cubicBezTo>
                  <a:pt x="705" y="507"/>
                  <a:pt x="705" y="506"/>
                  <a:pt x="703" y="504"/>
                </a:cubicBezTo>
                <a:cubicBezTo>
                  <a:pt x="702" y="502"/>
                  <a:pt x="700" y="500"/>
                  <a:pt x="698" y="499"/>
                </a:cubicBezTo>
                <a:cubicBezTo>
                  <a:pt x="696" y="497"/>
                  <a:pt x="694" y="496"/>
                  <a:pt x="691" y="494"/>
                </a:cubicBezTo>
                <a:cubicBezTo>
                  <a:pt x="688" y="491"/>
                  <a:pt x="684" y="488"/>
                  <a:pt x="681" y="486"/>
                </a:cubicBezTo>
                <a:cubicBezTo>
                  <a:pt x="678" y="484"/>
                  <a:pt x="675" y="482"/>
                  <a:pt x="673" y="480"/>
                </a:cubicBezTo>
                <a:cubicBezTo>
                  <a:pt x="670" y="478"/>
                  <a:pt x="669" y="478"/>
                  <a:pt x="664" y="476"/>
                </a:cubicBezTo>
                <a:cubicBezTo>
                  <a:pt x="662" y="475"/>
                  <a:pt x="660" y="474"/>
                  <a:pt x="658" y="472"/>
                </a:cubicBezTo>
                <a:cubicBezTo>
                  <a:pt x="654" y="470"/>
                  <a:pt x="650" y="467"/>
                  <a:pt x="647" y="466"/>
                </a:cubicBezTo>
                <a:cubicBezTo>
                  <a:pt x="642" y="462"/>
                  <a:pt x="632" y="457"/>
                  <a:pt x="632" y="457"/>
                </a:cubicBezTo>
                <a:cubicBezTo>
                  <a:pt x="632" y="457"/>
                  <a:pt x="632" y="457"/>
                  <a:pt x="632" y="456"/>
                </a:cubicBezTo>
                <a:cubicBezTo>
                  <a:pt x="631" y="455"/>
                  <a:pt x="630" y="454"/>
                  <a:pt x="628" y="453"/>
                </a:cubicBezTo>
                <a:cubicBezTo>
                  <a:pt x="625" y="452"/>
                  <a:pt x="622" y="449"/>
                  <a:pt x="616" y="444"/>
                </a:cubicBezTo>
                <a:cubicBezTo>
                  <a:pt x="610" y="439"/>
                  <a:pt x="605" y="435"/>
                  <a:pt x="599" y="430"/>
                </a:cubicBezTo>
                <a:cubicBezTo>
                  <a:pt x="596" y="428"/>
                  <a:pt x="594" y="426"/>
                  <a:pt x="592" y="424"/>
                </a:cubicBezTo>
                <a:cubicBezTo>
                  <a:pt x="591" y="422"/>
                  <a:pt x="589" y="421"/>
                  <a:pt x="588" y="420"/>
                </a:cubicBezTo>
                <a:cubicBezTo>
                  <a:pt x="586" y="418"/>
                  <a:pt x="583" y="416"/>
                  <a:pt x="583" y="416"/>
                </a:cubicBezTo>
                <a:cubicBezTo>
                  <a:pt x="583" y="416"/>
                  <a:pt x="584" y="415"/>
                  <a:pt x="586" y="413"/>
                </a:cubicBezTo>
                <a:cubicBezTo>
                  <a:pt x="588" y="411"/>
                  <a:pt x="590" y="409"/>
                  <a:pt x="592" y="406"/>
                </a:cubicBezTo>
                <a:cubicBezTo>
                  <a:pt x="594" y="403"/>
                  <a:pt x="594" y="402"/>
                  <a:pt x="595" y="395"/>
                </a:cubicBezTo>
                <a:cubicBezTo>
                  <a:pt x="596" y="389"/>
                  <a:pt x="596" y="385"/>
                  <a:pt x="596" y="385"/>
                </a:cubicBezTo>
                <a:cubicBezTo>
                  <a:pt x="596" y="385"/>
                  <a:pt x="596" y="384"/>
                  <a:pt x="599" y="384"/>
                </a:cubicBezTo>
                <a:cubicBezTo>
                  <a:pt x="601" y="384"/>
                  <a:pt x="605" y="384"/>
                  <a:pt x="612" y="384"/>
                </a:cubicBezTo>
                <a:cubicBezTo>
                  <a:pt x="619" y="384"/>
                  <a:pt x="626" y="384"/>
                  <a:pt x="630" y="384"/>
                </a:cubicBezTo>
                <a:cubicBezTo>
                  <a:pt x="635" y="384"/>
                  <a:pt x="640" y="385"/>
                  <a:pt x="644" y="386"/>
                </a:cubicBezTo>
                <a:cubicBezTo>
                  <a:pt x="649" y="387"/>
                  <a:pt x="650" y="388"/>
                  <a:pt x="658" y="388"/>
                </a:cubicBezTo>
                <a:cubicBezTo>
                  <a:pt x="665" y="389"/>
                  <a:pt x="670" y="390"/>
                  <a:pt x="675" y="391"/>
                </a:cubicBezTo>
                <a:cubicBezTo>
                  <a:pt x="681" y="391"/>
                  <a:pt x="686" y="393"/>
                  <a:pt x="690" y="393"/>
                </a:cubicBezTo>
                <a:cubicBezTo>
                  <a:pt x="694" y="394"/>
                  <a:pt x="700" y="395"/>
                  <a:pt x="701" y="395"/>
                </a:cubicBezTo>
                <a:cubicBezTo>
                  <a:pt x="703" y="396"/>
                  <a:pt x="703" y="396"/>
                  <a:pt x="703" y="395"/>
                </a:cubicBezTo>
                <a:cubicBezTo>
                  <a:pt x="703" y="395"/>
                  <a:pt x="703" y="394"/>
                  <a:pt x="704" y="392"/>
                </a:cubicBezTo>
                <a:cubicBezTo>
                  <a:pt x="705" y="389"/>
                  <a:pt x="706" y="386"/>
                  <a:pt x="708" y="382"/>
                </a:cubicBezTo>
                <a:cubicBezTo>
                  <a:pt x="709" y="379"/>
                  <a:pt x="710" y="376"/>
                  <a:pt x="710" y="376"/>
                </a:cubicBezTo>
                <a:cubicBezTo>
                  <a:pt x="710" y="376"/>
                  <a:pt x="710" y="375"/>
                  <a:pt x="711" y="375"/>
                </a:cubicBezTo>
                <a:cubicBezTo>
                  <a:pt x="712" y="375"/>
                  <a:pt x="713" y="375"/>
                  <a:pt x="714" y="374"/>
                </a:cubicBezTo>
                <a:cubicBezTo>
                  <a:pt x="715" y="374"/>
                  <a:pt x="716" y="372"/>
                  <a:pt x="716" y="372"/>
                </a:cubicBezTo>
                <a:cubicBezTo>
                  <a:pt x="717" y="371"/>
                  <a:pt x="717" y="371"/>
                  <a:pt x="719" y="369"/>
                </a:cubicBezTo>
                <a:cubicBezTo>
                  <a:pt x="720" y="366"/>
                  <a:pt x="721" y="363"/>
                  <a:pt x="721" y="363"/>
                </a:cubicBezTo>
                <a:cubicBezTo>
                  <a:pt x="721" y="363"/>
                  <a:pt x="728" y="363"/>
                  <a:pt x="735" y="362"/>
                </a:cubicBezTo>
                <a:cubicBezTo>
                  <a:pt x="741" y="362"/>
                  <a:pt x="743" y="362"/>
                  <a:pt x="749" y="361"/>
                </a:cubicBezTo>
                <a:cubicBezTo>
                  <a:pt x="754" y="360"/>
                  <a:pt x="758" y="358"/>
                  <a:pt x="762" y="357"/>
                </a:cubicBezTo>
                <a:cubicBezTo>
                  <a:pt x="765" y="355"/>
                  <a:pt x="768" y="354"/>
                  <a:pt x="771" y="353"/>
                </a:cubicBezTo>
                <a:cubicBezTo>
                  <a:pt x="774" y="351"/>
                  <a:pt x="776" y="350"/>
                  <a:pt x="778" y="349"/>
                </a:cubicBezTo>
                <a:cubicBezTo>
                  <a:pt x="780" y="349"/>
                  <a:pt x="782" y="348"/>
                  <a:pt x="784" y="347"/>
                </a:cubicBezTo>
                <a:cubicBezTo>
                  <a:pt x="787" y="346"/>
                  <a:pt x="788" y="346"/>
                  <a:pt x="791" y="346"/>
                </a:cubicBezTo>
                <a:cubicBezTo>
                  <a:pt x="793" y="345"/>
                  <a:pt x="794" y="345"/>
                  <a:pt x="795" y="345"/>
                </a:cubicBezTo>
                <a:cubicBezTo>
                  <a:pt x="796" y="344"/>
                  <a:pt x="797" y="344"/>
                  <a:pt x="798" y="344"/>
                </a:cubicBezTo>
                <a:cubicBezTo>
                  <a:pt x="800" y="343"/>
                  <a:pt x="802" y="342"/>
                  <a:pt x="805" y="341"/>
                </a:cubicBezTo>
                <a:cubicBezTo>
                  <a:pt x="807" y="339"/>
                  <a:pt x="807" y="336"/>
                  <a:pt x="806" y="335"/>
                </a:cubicBezTo>
                <a:cubicBezTo>
                  <a:pt x="804" y="334"/>
                  <a:pt x="802" y="334"/>
                  <a:pt x="800" y="335"/>
                </a:cubicBezTo>
                <a:cubicBezTo>
                  <a:pt x="798" y="335"/>
                  <a:pt x="794" y="336"/>
                  <a:pt x="792" y="337"/>
                </a:cubicBezTo>
                <a:cubicBezTo>
                  <a:pt x="790" y="338"/>
                  <a:pt x="789" y="337"/>
                  <a:pt x="786" y="337"/>
                </a:cubicBezTo>
                <a:cubicBezTo>
                  <a:pt x="784" y="338"/>
                  <a:pt x="782" y="338"/>
                  <a:pt x="780" y="339"/>
                </a:cubicBezTo>
                <a:cubicBezTo>
                  <a:pt x="778" y="340"/>
                  <a:pt x="777" y="340"/>
                  <a:pt x="776" y="340"/>
                </a:cubicBezTo>
                <a:cubicBezTo>
                  <a:pt x="776" y="340"/>
                  <a:pt x="776" y="339"/>
                  <a:pt x="777" y="337"/>
                </a:cubicBezTo>
                <a:cubicBezTo>
                  <a:pt x="777" y="336"/>
                  <a:pt x="778" y="335"/>
                  <a:pt x="780" y="335"/>
                </a:cubicBezTo>
                <a:cubicBezTo>
                  <a:pt x="783" y="334"/>
                  <a:pt x="785" y="333"/>
                  <a:pt x="788" y="333"/>
                </a:cubicBezTo>
                <a:cubicBezTo>
                  <a:pt x="790" y="332"/>
                  <a:pt x="791" y="331"/>
                  <a:pt x="794" y="329"/>
                </a:cubicBezTo>
                <a:cubicBezTo>
                  <a:pt x="797" y="328"/>
                  <a:pt x="801" y="326"/>
                  <a:pt x="803" y="325"/>
                </a:cubicBezTo>
                <a:cubicBezTo>
                  <a:pt x="805" y="324"/>
                  <a:pt x="807" y="323"/>
                  <a:pt x="810" y="322"/>
                </a:cubicBezTo>
                <a:cubicBezTo>
                  <a:pt x="812" y="321"/>
                  <a:pt x="813" y="320"/>
                  <a:pt x="814" y="319"/>
                </a:cubicBezTo>
                <a:cubicBezTo>
                  <a:pt x="815" y="317"/>
                  <a:pt x="815" y="315"/>
                  <a:pt x="813" y="313"/>
                </a:cubicBezTo>
                <a:cubicBezTo>
                  <a:pt x="812" y="312"/>
                  <a:pt x="810" y="312"/>
                  <a:pt x="807" y="313"/>
                </a:cubicBezTo>
                <a:cubicBezTo>
                  <a:pt x="805" y="315"/>
                  <a:pt x="801" y="316"/>
                  <a:pt x="798" y="318"/>
                </a:cubicBezTo>
                <a:cubicBezTo>
                  <a:pt x="795" y="320"/>
                  <a:pt x="794" y="320"/>
                  <a:pt x="791" y="321"/>
                </a:cubicBezTo>
                <a:cubicBezTo>
                  <a:pt x="788" y="321"/>
                  <a:pt x="787" y="322"/>
                  <a:pt x="785" y="323"/>
                </a:cubicBezTo>
                <a:cubicBezTo>
                  <a:pt x="784" y="324"/>
                  <a:pt x="781" y="324"/>
                  <a:pt x="780" y="325"/>
                </a:cubicBezTo>
                <a:cubicBezTo>
                  <a:pt x="779" y="326"/>
                  <a:pt x="778" y="326"/>
                  <a:pt x="777" y="326"/>
                </a:cubicBezTo>
                <a:cubicBezTo>
                  <a:pt x="776" y="326"/>
                  <a:pt x="777" y="324"/>
                  <a:pt x="777" y="324"/>
                </a:cubicBezTo>
                <a:cubicBezTo>
                  <a:pt x="777" y="324"/>
                  <a:pt x="777" y="324"/>
                  <a:pt x="778" y="322"/>
                </a:cubicBezTo>
                <a:cubicBezTo>
                  <a:pt x="780" y="321"/>
                  <a:pt x="783" y="320"/>
                  <a:pt x="786" y="319"/>
                </a:cubicBezTo>
                <a:cubicBezTo>
                  <a:pt x="788" y="318"/>
                  <a:pt x="789" y="317"/>
                  <a:pt x="791" y="316"/>
                </a:cubicBezTo>
                <a:cubicBezTo>
                  <a:pt x="792" y="315"/>
                  <a:pt x="794" y="313"/>
                  <a:pt x="797" y="312"/>
                </a:cubicBezTo>
                <a:cubicBezTo>
                  <a:pt x="801" y="310"/>
                  <a:pt x="801" y="309"/>
                  <a:pt x="803" y="308"/>
                </a:cubicBezTo>
                <a:cubicBezTo>
                  <a:pt x="805" y="307"/>
                  <a:pt x="806" y="306"/>
                  <a:pt x="808" y="305"/>
                </a:cubicBezTo>
                <a:cubicBezTo>
                  <a:pt x="810" y="304"/>
                  <a:pt x="810" y="304"/>
                  <a:pt x="812" y="302"/>
                </a:cubicBezTo>
                <a:cubicBezTo>
                  <a:pt x="814" y="300"/>
                  <a:pt x="812" y="297"/>
                  <a:pt x="810" y="296"/>
                </a:cubicBezTo>
                <a:cubicBezTo>
                  <a:pt x="808" y="294"/>
                  <a:pt x="806" y="296"/>
                  <a:pt x="803" y="297"/>
                </a:cubicBezTo>
                <a:cubicBezTo>
                  <a:pt x="799" y="299"/>
                  <a:pt x="796" y="301"/>
                  <a:pt x="794" y="303"/>
                </a:cubicBezTo>
                <a:cubicBezTo>
                  <a:pt x="792" y="304"/>
                  <a:pt x="789" y="305"/>
                  <a:pt x="787" y="306"/>
                </a:cubicBezTo>
                <a:cubicBezTo>
                  <a:pt x="785" y="307"/>
                  <a:pt x="785" y="307"/>
                  <a:pt x="784" y="308"/>
                </a:cubicBezTo>
                <a:cubicBezTo>
                  <a:pt x="783" y="309"/>
                  <a:pt x="782" y="309"/>
                  <a:pt x="781" y="310"/>
                </a:cubicBezTo>
                <a:cubicBezTo>
                  <a:pt x="779" y="311"/>
                  <a:pt x="779" y="312"/>
                  <a:pt x="777" y="313"/>
                </a:cubicBezTo>
                <a:cubicBezTo>
                  <a:pt x="775" y="314"/>
                  <a:pt x="774" y="315"/>
                  <a:pt x="773" y="315"/>
                </a:cubicBezTo>
                <a:cubicBezTo>
                  <a:pt x="772" y="315"/>
                  <a:pt x="772" y="314"/>
                  <a:pt x="772" y="313"/>
                </a:cubicBezTo>
                <a:cubicBezTo>
                  <a:pt x="771" y="312"/>
                  <a:pt x="773" y="311"/>
                  <a:pt x="774" y="309"/>
                </a:cubicBezTo>
                <a:cubicBezTo>
                  <a:pt x="776" y="308"/>
                  <a:pt x="777" y="307"/>
                  <a:pt x="779" y="305"/>
                </a:cubicBezTo>
                <a:cubicBezTo>
                  <a:pt x="780" y="304"/>
                  <a:pt x="782" y="302"/>
                  <a:pt x="785" y="300"/>
                </a:cubicBezTo>
                <a:cubicBezTo>
                  <a:pt x="788" y="297"/>
                  <a:pt x="790" y="296"/>
                  <a:pt x="792" y="294"/>
                </a:cubicBezTo>
                <a:cubicBezTo>
                  <a:pt x="795" y="293"/>
                  <a:pt x="797" y="291"/>
                  <a:pt x="799" y="289"/>
                </a:cubicBezTo>
                <a:cubicBezTo>
                  <a:pt x="801" y="287"/>
                  <a:pt x="800" y="283"/>
                  <a:pt x="796" y="283"/>
                </a:cubicBezTo>
                <a:cubicBezTo>
                  <a:pt x="793" y="282"/>
                  <a:pt x="790" y="284"/>
                  <a:pt x="788" y="286"/>
                </a:cubicBezTo>
                <a:cubicBezTo>
                  <a:pt x="786" y="286"/>
                  <a:pt x="785" y="288"/>
                  <a:pt x="783" y="289"/>
                </a:cubicBezTo>
                <a:cubicBezTo>
                  <a:pt x="781" y="290"/>
                  <a:pt x="780" y="291"/>
                  <a:pt x="779" y="292"/>
                </a:cubicBezTo>
                <a:cubicBezTo>
                  <a:pt x="776" y="293"/>
                  <a:pt x="776" y="294"/>
                  <a:pt x="773" y="296"/>
                </a:cubicBezTo>
                <a:cubicBezTo>
                  <a:pt x="770" y="299"/>
                  <a:pt x="769" y="300"/>
                  <a:pt x="766" y="303"/>
                </a:cubicBezTo>
                <a:cubicBezTo>
                  <a:pt x="763" y="306"/>
                  <a:pt x="762" y="306"/>
                  <a:pt x="760" y="307"/>
                </a:cubicBezTo>
                <a:cubicBezTo>
                  <a:pt x="759" y="308"/>
                  <a:pt x="758" y="308"/>
                  <a:pt x="756" y="310"/>
                </a:cubicBezTo>
                <a:cubicBezTo>
                  <a:pt x="754" y="311"/>
                  <a:pt x="752" y="311"/>
                  <a:pt x="750" y="310"/>
                </a:cubicBezTo>
                <a:cubicBezTo>
                  <a:pt x="748" y="310"/>
                  <a:pt x="744" y="310"/>
                  <a:pt x="743" y="310"/>
                </a:cubicBezTo>
                <a:cubicBezTo>
                  <a:pt x="742" y="310"/>
                  <a:pt x="742" y="309"/>
                  <a:pt x="742" y="309"/>
                </a:cubicBezTo>
                <a:cubicBezTo>
                  <a:pt x="742" y="308"/>
                  <a:pt x="742" y="308"/>
                  <a:pt x="742" y="307"/>
                </a:cubicBezTo>
                <a:cubicBezTo>
                  <a:pt x="743" y="305"/>
                  <a:pt x="743" y="304"/>
                  <a:pt x="744" y="302"/>
                </a:cubicBezTo>
                <a:cubicBezTo>
                  <a:pt x="745" y="300"/>
                  <a:pt x="745" y="299"/>
                  <a:pt x="745" y="297"/>
                </a:cubicBezTo>
                <a:cubicBezTo>
                  <a:pt x="746" y="295"/>
                  <a:pt x="746" y="294"/>
                  <a:pt x="746" y="290"/>
                </a:cubicBezTo>
                <a:cubicBezTo>
                  <a:pt x="746" y="286"/>
                  <a:pt x="744" y="282"/>
                  <a:pt x="743" y="281"/>
                </a:cubicBezTo>
                <a:cubicBezTo>
                  <a:pt x="742" y="280"/>
                  <a:pt x="741" y="279"/>
                  <a:pt x="739" y="279"/>
                </a:cubicBezTo>
                <a:cubicBezTo>
                  <a:pt x="737" y="280"/>
                  <a:pt x="737" y="282"/>
                  <a:pt x="737" y="284"/>
                </a:cubicBezTo>
                <a:cubicBezTo>
                  <a:pt x="738" y="285"/>
                  <a:pt x="737" y="286"/>
                  <a:pt x="736" y="289"/>
                </a:cubicBezTo>
                <a:cubicBezTo>
                  <a:pt x="736" y="292"/>
                  <a:pt x="735" y="295"/>
                  <a:pt x="734" y="298"/>
                </a:cubicBezTo>
                <a:cubicBezTo>
                  <a:pt x="732" y="300"/>
                  <a:pt x="732" y="302"/>
                  <a:pt x="730" y="303"/>
                </a:cubicBezTo>
                <a:cubicBezTo>
                  <a:pt x="729" y="305"/>
                  <a:pt x="727" y="306"/>
                  <a:pt x="726" y="308"/>
                </a:cubicBezTo>
                <a:cubicBezTo>
                  <a:pt x="724" y="311"/>
                  <a:pt x="724" y="315"/>
                  <a:pt x="722" y="318"/>
                </a:cubicBezTo>
                <a:cubicBezTo>
                  <a:pt x="721" y="322"/>
                  <a:pt x="721" y="323"/>
                  <a:pt x="719" y="327"/>
                </a:cubicBezTo>
                <a:cubicBezTo>
                  <a:pt x="718" y="330"/>
                  <a:pt x="717" y="331"/>
                  <a:pt x="716" y="332"/>
                </a:cubicBezTo>
                <a:cubicBezTo>
                  <a:pt x="715" y="333"/>
                  <a:pt x="710" y="333"/>
                  <a:pt x="710" y="333"/>
                </a:cubicBezTo>
                <a:cubicBezTo>
                  <a:pt x="710" y="333"/>
                  <a:pt x="710" y="333"/>
                  <a:pt x="710" y="333"/>
                </a:cubicBezTo>
                <a:cubicBezTo>
                  <a:pt x="709" y="333"/>
                  <a:pt x="709" y="332"/>
                  <a:pt x="708" y="333"/>
                </a:cubicBezTo>
                <a:cubicBezTo>
                  <a:pt x="707" y="333"/>
                  <a:pt x="706" y="333"/>
                  <a:pt x="702" y="333"/>
                </a:cubicBezTo>
                <a:cubicBezTo>
                  <a:pt x="698" y="333"/>
                  <a:pt x="694" y="333"/>
                  <a:pt x="688" y="333"/>
                </a:cubicBezTo>
                <a:cubicBezTo>
                  <a:pt x="682" y="333"/>
                  <a:pt x="678" y="333"/>
                  <a:pt x="676" y="333"/>
                </a:cubicBezTo>
                <a:cubicBezTo>
                  <a:pt x="674" y="332"/>
                  <a:pt x="668" y="333"/>
                  <a:pt x="666" y="334"/>
                </a:cubicBezTo>
                <a:cubicBezTo>
                  <a:pt x="664" y="335"/>
                  <a:pt x="661" y="336"/>
                  <a:pt x="661" y="336"/>
                </a:cubicBezTo>
                <a:cubicBezTo>
                  <a:pt x="661" y="336"/>
                  <a:pt x="661" y="335"/>
                  <a:pt x="660" y="335"/>
                </a:cubicBezTo>
                <a:cubicBezTo>
                  <a:pt x="659" y="334"/>
                  <a:pt x="656" y="333"/>
                  <a:pt x="654" y="331"/>
                </a:cubicBezTo>
                <a:cubicBezTo>
                  <a:pt x="652" y="330"/>
                  <a:pt x="645" y="331"/>
                  <a:pt x="643" y="331"/>
                </a:cubicBezTo>
                <a:cubicBezTo>
                  <a:pt x="642" y="331"/>
                  <a:pt x="639" y="330"/>
                  <a:pt x="637" y="331"/>
                </a:cubicBezTo>
                <a:cubicBezTo>
                  <a:pt x="635" y="333"/>
                  <a:pt x="633" y="334"/>
                  <a:pt x="633" y="334"/>
                </a:cubicBezTo>
                <a:cubicBezTo>
                  <a:pt x="633" y="334"/>
                  <a:pt x="631" y="333"/>
                  <a:pt x="628" y="332"/>
                </a:cubicBezTo>
                <a:cubicBezTo>
                  <a:pt x="625" y="331"/>
                  <a:pt x="623" y="330"/>
                  <a:pt x="622" y="330"/>
                </a:cubicBezTo>
                <a:cubicBezTo>
                  <a:pt x="622" y="329"/>
                  <a:pt x="620" y="328"/>
                  <a:pt x="620" y="328"/>
                </a:cubicBezTo>
                <a:cubicBezTo>
                  <a:pt x="619" y="328"/>
                  <a:pt x="619" y="327"/>
                  <a:pt x="618" y="326"/>
                </a:cubicBezTo>
                <a:cubicBezTo>
                  <a:pt x="617" y="326"/>
                  <a:pt x="616" y="325"/>
                  <a:pt x="616" y="325"/>
                </a:cubicBezTo>
                <a:cubicBezTo>
                  <a:pt x="616" y="325"/>
                  <a:pt x="617" y="324"/>
                  <a:pt x="618" y="319"/>
                </a:cubicBezTo>
                <a:cubicBezTo>
                  <a:pt x="619" y="316"/>
                  <a:pt x="619" y="313"/>
                  <a:pt x="620" y="310"/>
                </a:cubicBezTo>
                <a:cubicBezTo>
                  <a:pt x="620" y="307"/>
                  <a:pt x="620" y="305"/>
                  <a:pt x="621" y="303"/>
                </a:cubicBezTo>
                <a:cubicBezTo>
                  <a:pt x="621" y="299"/>
                  <a:pt x="621" y="295"/>
                  <a:pt x="621" y="292"/>
                </a:cubicBezTo>
                <a:cubicBezTo>
                  <a:pt x="621" y="289"/>
                  <a:pt x="621" y="287"/>
                  <a:pt x="621" y="284"/>
                </a:cubicBezTo>
                <a:cubicBezTo>
                  <a:pt x="621" y="280"/>
                  <a:pt x="620" y="277"/>
                  <a:pt x="620" y="274"/>
                </a:cubicBezTo>
                <a:cubicBezTo>
                  <a:pt x="621" y="272"/>
                  <a:pt x="621" y="271"/>
                  <a:pt x="621" y="270"/>
                </a:cubicBezTo>
                <a:cubicBezTo>
                  <a:pt x="621" y="267"/>
                  <a:pt x="622" y="263"/>
                  <a:pt x="622" y="254"/>
                </a:cubicBezTo>
                <a:cubicBezTo>
                  <a:pt x="622" y="250"/>
                  <a:pt x="622" y="246"/>
                  <a:pt x="622" y="242"/>
                </a:cubicBezTo>
                <a:cubicBezTo>
                  <a:pt x="622" y="238"/>
                  <a:pt x="621" y="234"/>
                  <a:pt x="621" y="231"/>
                </a:cubicBezTo>
                <a:cubicBezTo>
                  <a:pt x="620" y="228"/>
                  <a:pt x="619" y="224"/>
                  <a:pt x="618" y="221"/>
                </a:cubicBezTo>
                <a:cubicBezTo>
                  <a:pt x="618" y="219"/>
                  <a:pt x="618" y="218"/>
                  <a:pt x="618" y="217"/>
                </a:cubicBezTo>
                <a:cubicBezTo>
                  <a:pt x="617" y="214"/>
                  <a:pt x="616" y="212"/>
                  <a:pt x="616" y="210"/>
                </a:cubicBezTo>
                <a:cubicBezTo>
                  <a:pt x="616" y="207"/>
                  <a:pt x="615" y="206"/>
                  <a:pt x="614" y="199"/>
                </a:cubicBezTo>
                <a:cubicBezTo>
                  <a:pt x="613" y="192"/>
                  <a:pt x="611" y="185"/>
                  <a:pt x="610" y="180"/>
                </a:cubicBezTo>
                <a:cubicBezTo>
                  <a:pt x="609" y="175"/>
                  <a:pt x="607" y="172"/>
                  <a:pt x="607" y="170"/>
                </a:cubicBezTo>
                <a:cubicBezTo>
                  <a:pt x="606" y="168"/>
                  <a:pt x="606" y="166"/>
                  <a:pt x="606" y="163"/>
                </a:cubicBezTo>
                <a:cubicBezTo>
                  <a:pt x="606" y="160"/>
                  <a:pt x="604" y="157"/>
                  <a:pt x="604" y="157"/>
                </a:cubicBezTo>
                <a:cubicBezTo>
                  <a:pt x="605" y="154"/>
                  <a:pt x="605" y="154"/>
                  <a:pt x="605" y="154"/>
                </a:cubicBezTo>
                <a:cubicBezTo>
                  <a:pt x="605" y="154"/>
                  <a:pt x="606" y="154"/>
                  <a:pt x="607" y="154"/>
                </a:cubicBezTo>
                <a:cubicBezTo>
                  <a:pt x="609" y="154"/>
                  <a:pt x="610" y="152"/>
                  <a:pt x="610" y="151"/>
                </a:cubicBezTo>
                <a:cubicBezTo>
                  <a:pt x="610" y="150"/>
                  <a:pt x="610" y="150"/>
                  <a:pt x="611" y="151"/>
                </a:cubicBezTo>
                <a:cubicBezTo>
                  <a:pt x="612" y="151"/>
                  <a:pt x="612" y="151"/>
                  <a:pt x="614" y="151"/>
                </a:cubicBezTo>
                <a:cubicBezTo>
                  <a:pt x="616" y="151"/>
                  <a:pt x="619" y="151"/>
                  <a:pt x="621" y="151"/>
                </a:cubicBezTo>
                <a:cubicBezTo>
                  <a:pt x="622" y="151"/>
                  <a:pt x="623" y="151"/>
                  <a:pt x="624" y="151"/>
                </a:cubicBezTo>
                <a:cubicBezTo>
                  <a:pt x="626" y="150"/>
                  <a:pt x="628" y="151"/>
                  <a:pt x="631" y="151"/>
                </a:cubicBezTo>
                <a:cubicBezTo>
                  <a:pt x="633" y="150"/>
                  <a:pt x="634" y="150"/>
                  <a:pt x="637" y="149"/>
                </a:cubicBezTo>
                <a:cubicBezTo>
                  <a:pt x="639" y="148"/>
                  <a:pt x="640" y="147"/>
                  <a:pt x="640" y="145"/>
                </a:cubicBezTo>
                <a:cubicBezTo>
                  <a:pt x="641" y="143"/>
                  <a:pt x="641" y="140"/>
                  <a:pt x="641" y="140"/>
                </a:cubicBezTo>
                <a:cubicBezTo>
                  <a:pt x="641" y="140"/>
                  <a:pt x="642" y="139"/>
                  <a:pt x="643" y="138"/>
                </a:cubicBezTo>
                <a:cubicBezTo>
                  <a:pt x="645" y="137"/>
                  <a:pt x="646" y="136"/>
                  <a:pt x="647" y="136"/>
                </a:cubicBezTo>
                <a:cubicBezTo>
                  <a:pt x="649" y="135"/>
                  <a:pt x="649" y="133"/>
                  <a:pt x="648" y="131"/>
                </a:cubicBezTo>
                <a:cubicBezTo>
                  <a:pt x="648" y="129"/>
                  <a:pt x="647" y="128"/>
                  <a:pt x="647" y="128"/>
                </a:cubicBezTo>
                <a:cubicBezTo>
                  <a:pt x="647" y="128"/>
                  <a:pt x="648" y="127"/>
                  <a:pt x="650" y="127"/>
                </a:cubicBezTo>
                <a:cubicBezTo>
                  <a:pt x="652" y="127"/>
                  <a:pt x="653" y="126"/>
                  <a:pt x="655" y="126"/>
                </a:cubicBezTo>
                <a:cubicBezTo>
                  <a:pt x="658" y="125"/>
                  <a:pt x="658" y="124"/>
                  <a:pt x="658" y="122"/>
                </a:cubicBezTo>
                <a:cubicBezTo>
                  <a:pt x="658" y="120"/>
                  <a:pt x="658" y="120"/>
                  <a:pt x="660" y="117"/>
                </a:cubicBezTo>
                <a:cubicBezTo>
                  <a:pt x="661" y="115"/>
                  <a:pt x="662" y="115"/>
                  <a:pt x="663" y="115"/>
                </a:cubicBezTo>
                <a:cubicBezTo>
                  <a:pt x="665" y="115"/>
                  <a:pt x="666" y="116"/>
                  <a:pt x="667" y="116"/>
                </a:cubicBezTo>
                <a:cubicBezTo>
                  <a:pt x="669" y="117"/>
                  <a:pt x="670" y="117"/>
                  <a:pt x="672" y="115"/>
                </a:cubicBezTo>
                <a:cubicBezTo>
                  <a:pt x="673" y="114"/>
                  <a:pt x="673" y="111"/>
                  <a:pt x="672" y="108"/>
                </a:cubicBezTo>
                <a:cubicBezTo>
                  <a:pt x="672" y="104"/>
                  <a:pt x="671" y="101"/>
                  <a:pt x="670" y="98"/>
                </a:cubicBezTo>
                <a:cubicBezTo>
                  <a:pt x="669" y="95"/>
                  <a:pt x="668" y="94"/>
                  <a:pt x="667" y="92"/>
                </a:cubicBezTo>
                <a:cubicBezTo>
                  <a:pt x="667" y="91"/>
                  <a:pt x="667" y="90"/>
                  <a:pt x="667" y="89"/>
                </a:cubicBezTo>
                <a:cubicBezTo>
                  <a:pt x="667" y="86"/>
                  <a:pt x="670" y="84"/>
                  <a:pt x="671" y="83"/>
                </a:cubicBezTo>
                <a:cubicBezTo>
                  <a:pt x="672" y="82"/>
                  <a:pt x="672" y="80"/>
                  <a:pt x="672" y="80"/>
                </a:cubicBezTo>
                <a:cubicBezTo>
                  <a:pt x="672" y="79"/>
                  <a:pt x="673" y="78"/>
                  <a:pt x="673" y="76"/>
                </a:cubicBezTo>
                <a:cubicBezTo>
                  <a:pt x="673" y="74"/>
                  <a:pt x="672" y="74"/>
                  <a:pt x="672" y="74"/>
                </a:cubicBezTo>
                <a:cubicBezTo>
                  <a:pt x="672" y="74"/>
                  <a:pt x="673" y="72"/>
                  <a:pt x="673" y="71"/>
                </a:cubicBezTo>
                <a:cubicBezTo>
                  <a:pt x="673" y="71"/>
                  <a:pt x="673" y="69"/>
                  <a:pt x="673" y="67"/>
                </a:cubicBezTo>
                <a:cubicBezTo>
                  <a:pt x="673" y="66"/>
                  <a:pt x="673" y="66"/>
                  <a:pt x="673" y="65"/>
                </a:cubicBezTo>
                <a:cubicBezTo>
                  <a:pt x="673" y="65"/>
                  <a:pt x="674" y="64"/>
                  <a:pt x="673" y="63"/>
                </a:cubicBezTo>
                <a:cubicBezTo>
                  <a:pt x="673" y="62"/>
                  <a:pt x="673" y="61"/>
                  <a:pt x="673" y="61"/>
                </a:cubicBezTo>
                <a:cubicBezTo>
                  <a:pt x="673" y="60"/>
                  <a:pt x="674" y="59"/>
                  <a:pt x="673" y="58"/>
                </a:cubicBezTo>
                <a:cubicBezTo>
                  <a:pt x="673" y="57"/>
                  <a:pt x="673" y="57"/>
                  <a:pt x="673" y="55"/>
                </a:cubicBezTo>
                <a:cubicBezTo>
                  <a:pt x="673" y="53"/>
                  <a:pt x="673" y="51"/>
                  <a:pt x="673" y="51"/>
                </a:cubicBezTo>
                <a:cubicBezTo>
                  <a:pt x="673" y="51"/>
                  <a:pt x="673" y="51"/>
                  <a:pt x="674" y="51"/>
                </a:cubicBezTo>
                <a:cubicBezTo>
                  <a:pt x="675" y="51"/>
                  <a:pt x="676" y="51"/>
                  <a:pt x="678" y="47"/>
                </a:cubicBezTo>
                <a:cubicBezTo>
                  <a:pt x="680" y="44"/>
                  <a:pt x="679" y="40"/>
                  <a:pt x="677" y="36"/>
                </a:cubicBezTo>
                <a:cubicBezTo>
                  <a:pt x="676" y="33"/>
                  <a:pt x="673" y="29"/>
                  <a:pt x="671" y="26"/>
                </a:cubicBezTo>
                <a:cubicBezTo>
                  <a:pt x="670" y="23"/>
                  <a:pt x="667" y="21"/>
                  <a:pt x="665" y="20"/>
                </a:cubicBezTo>
                <a:cubicBezTo>
                  <a:pt x="663" y="18"/>
                  <a:pt x="659" y="16"/>
                  <a:pt x="656" y="14"/>
                </a:cubicBezTo>
                <a:cubicBezTo>
                  <a:pt x="654" y="13"/>
                  <a:pt x="653" y="12"/>
                  <a:pt x="651" y="11"/>
                </a:cubicBezTo>
                <a:cubicBezTo>
                  <a:pt x="648" y="10"/>
                  <a:pt x="645" y="10"/>
                  <a:pt x="644" y="9"/>
                </a:cubicBezTo>
                <a:cubicBezTo>
                  <a:pt x="642" y="9"/>
                  <a:pt x="640" y="7"/>
                  <a:pt x="638" y="6"/>
                </a:cubicBezTo>
                <a:cubicBezTo>
                  <a:pt x="637" y="5"/>
                  <a:pt x="634" y="5"/>
                  <a:pt x="631" y="4"/>
                </a:cubicBezTo>
                <a:cubicBezTo>
                  <a:pt x="629" y="3"/>
                  <a:pt x="626" y="2"/>
                  <a:pt x="624" y="2"/>
                </a:cubicBezTo>
                <a:cubicBezTo>
                  <a:pt x="623" y="1"/>
                  <a:pt x="621" y="1"/>
                  <a:pt x="619" y="0"/>
                </a:cubicBezTo>
                <a:cubicBezTo>
                  <a:pt x="617" y="0"/>
                  <a:pt x="615" y="0"/>
                  <a:pt x="613" y="0"/>
                </a:cubicBezTo>
                <a:cubicBezTo>
                  <a:pt x="611" y="0"/>
                  <a:pt x="607" y="1"/>
                  <a:pt x="605" y="2"/>
                </a:cubicBezTo>
                <a:cubicBezTo>
                  <a:pt x="603" y="2"/>
                  <a:pt x="599" y="3"/>
                  <a:pt x="594" y="5"/>
                </a:cubicBezTo>
                <a:cubicBezTo>
                  <a:pt x="588" y="7"/>
                  <a:pt x="587" y="9"/>
                  <a:pt x="585" y="11"/>
                </a:cubicBezTo>
                <a:cubicBezTo>
                  <a:pt x="583" y="12"/>
                  <a:pt x="581" y="13"/>
                  <a:pt x="579" y="15"/>
                </a:cubicBezTo>
                <a:cubicBezTo>
                  <a:pt x="577" y="16"/>
                  <a:pt x="577" y="17"/>
                  <a:pt x="576" y="18"/>
                </a:cubicBezTo>
                <a:cubicBezTo>
                  <a:pt x="575" y="20"/>
                  <a:pt x="573" y="21"/>
                  <a:pt x="571" y="25"/>
                </a:cubicBezTo>
                <a:cubicBezTo>
                  <a:pt x="569" y="28"/>
                  <a:pt x="568" y="29"/>
                  <a:pt x="568" y="31"/>
                </a:cubicBezTo>
                <a:cubicBezTo>
                  <a:pt x="568" y="32"/>
                  <a:pt x="567" y="33"/>
                  <a:pt x="567" y="33"/>
                </a:cubicBezTo>
                <a:cubicBezTo>
                  <a:pt x="566" y="34"/>
                  <a:pt x="566" y="35"/>
                  <a:pt x="565" y="36"/>
                </a:cubicBezTo>
                <a:cubicBezTo>
                  <a:pt x="563" y="38"/>
                  <a:pt x="563" y="40"/>
                  <a:pt x="563" y="41"/>
                </a:cubicBezTo>
                <a:cubicBezTo>
                  <a:pt x="563" y="42"/>
                  <a:pt x="562" y="42"/>
                  <a:pt x="561" y="43"/>
                </a:cubicBezTo>
                <a:cubicBezTo>
                  <a:pt x="561" y="44"/>
                  <a:pt x="560" y="45"/>
                  <a:pt x="560" y="46"/>
                </a:cubicBezTo>
                <a:cubicBezTo>
                  <a:pt x="558" y="50"/>
                  <a:pt x="557" y="52"/>
                  <a:pt x="557" y="54"/>
                </a:cubicBezTo>
                <a:cubicBezTo>
                  <a:pt x="556" y="56"/>
                  <a:pt x="556" y="57"/>
                  <a:pt x="556" y="57"/>
                </a:cubicBezTo>
                <a:cubicBezTo>
                  <a:pt x="556" y="58"/>
                  <a:pt x="556" y="58"/>
                  <a:pt x="556" y="59"/>
                </a:cubicBezTo>
                <a:cubicBezTo>
                  <a:pt x="555" y="59"/>
                  <a:pt x="555" y="61"/>
                  <a:pt x="556" y="63"/>
                </a:cubicBezTo>
                <a:cubicBezTo>
                  <a:pt x="556" y="64"/>
                  <a:pt x="556" y="65"/>
                  <a:pt x="556" y="67"/>
                </a:cubicBezTo>
                <a:cubicBezTo>
                  <a:pt x="556" y="68"/>
                  <a:pt x="555" y="69"/>
                  <a:pt x="555" y="70"/>
                </a:cubicBezTo>
                <a:cubicBezTo>
                  <a:pt x="555" y="71"/>
                  <a:pt x="555" y="72"/>
                  <a:pt x="554" y="73"/>
                </a:cubicBezTo>
                <a:cubicBezTo>
                  <a:pt x="553" y="74"/>
                  <a:pt x="553" y="74"/>
                  <a:pt x="553" y="76"/>
                </a:cubicBezTo>
                <a:cubicBezTo>
                  <a:pt x="553" y="77"/>
                  <a:pt x="553" y="78"/>
                  <a:pt x="553" y="79"/>
                </a:cubicBezTo>
                <a:cubicBezTo>
                  <a:pt x="554" y="80"/>
                  <a:pt x="554" y="80"/>
                  <a:pt x="553" y="81"/>
                </a:cubicBezTo>
                <a:cubicBezTo>
                  <a:pt x="553" y="82"/>
                  <a:pt x="553" y="82"/>
                  <a:pt x="554" y="84"/>
                </a:cubicBezTo>
                <a:cubicBezTo>
                  <a:pt x="554" y="85"/>
                  <a:pt x="555" y="86"/>
                  <a:pt x="555" y="88"/>
                </a:cubicBezTo>
                <a:cubicBezTo>
                  <a:pt x="555" y="89"/>
                  <a:pt x="556" y="90"/>
                  <a:pt x="558" y="91"/>
                </a:cubicBezTo>
                <a:cubicBezTo>
                  <a:pt x="559" y="91"/>
                  <a:pt x="560" y="91"/>
                  <a:pt x="560" y="91"/>
                </a:cubicBezTo>
                <a:cubicBezTo>
                  <a:pt x="560" y="91"/>
                  <a:pt x="559" y="92"/>
                  <a:pt x="559" y="93"/>
                </a:cubicBezTo>
                <a:cubicBezTo>
                  <a:pt x="558" y="94"/>
                  <a:pt x="556" y="95"/>
                  <a:pt x="554" y="97"/>
                </a:cubicBezTo>
                <a:cubicBezTo>
                  <a:pt x="552" y="99"/>
                  <a:pt x="551" y="100"/>
                  <a:pt x="550" y="100"/>
                </a:cubicBezTo>
                <a:cubicBezTo>
                  <a:pt x="549" y="100"/>
                  <a:pt x="547" y="97"/>
                  <a:pt x="545" y="94"/>
                </a:cubicBezTo>
                <a:cubicBezTo>
                  <a:pt x="542" y="92"/>
                  <a:pt x="542" y="92"/>
                  <a:pt x="536" y="88"/>
                </a:cubicBezTo>
                <a:cubicBezTo>
                  <a:pt x="534" y="87"/>
                  <a:pt x="533" y="87"/>
                  <a:pt x="531" y="86"/>
                </a:cubicBezTo>
                <a:cubicBezTo>
                  <a:pt x="529" y="85"/>
                  <a:pt x="527" y="84"/>
                  <a:pt x="524" y="83"/>
                </a:cubicBezTo>
                <a:cubicBezTo>
                  <a:pt x="522" y="83"/>
                  <a:pt x="520" y="82"/>
                  <a:pt x="519" y="82"/>
                </a:cubicBezTo>
                <a:cubicBezTo>
                  <a:pt x="514" y="81"/>
                  <a:pt x="512" y="82"/>
                  <a:pt x="508" y="82"/>
                </a:cubicBezTo>
                <a:cubicBezTo>
                  <a:pt x="504" y="81"/>
                  <a:pt x="499" y="82"/>
                  <a:pt x="496" y="83"/>
                </a:cubicBezTo>
                <a:cubicBezTo>
                  <a:pt x="492" y="84"/>
                  <a:pt x="491" y="84"/>
                  <a:pt x="487" y="85"/>
                </a:cubicBezTo>
                <a:cubicBezTo>
                  <a:pt x="483" y="86"/>
                  <a:pt x="481" y="87"/>
                  <a:pt x="478" y="89"/>
                </a:cubicBezTo>
                <a:cubicBezTo>
                  <a:pt x="475" y="90"/>
                  <a:pt x="475" y="90"/>
                  <a:pt x="473" y="92"/>
                </a:cubicBezTo>
                <a:cubicBezTo>
                  <a:pt x="471" y="94"/>
                  <a:pt x="470" y="95"/>
                  <a:pt x="468" y="97"/>
                </a:cubicBezTo>
                <a:cubicBezTo>
                  <a:pt x="467" y="98"/>
                  <a:pt x="465" y="100"/>
                  <a:pt x="465" y="100"/>
                </a:cubicBezTo>
                <a:cubicBezTo>
                  <a:pt x="465" y="100"/>
                  <a:pt x="464" y="100"/>
                  <a:pt x="461" y="100"/>
                </a:cubicBezTo>
                <a:cubicBezTo>
                  <a:pt x="459" y="100"/>
                  <a:pt x="456" y="101"/>
                  <a:pt x="454" y="101"/>
                </a:cubicBezTo>
                <a:cubicBezTo>
                  <a:pt x="453" y="101"/>
                  <a:pt x="452" y="101"/>
                  <a:pt x="451" y="100"/>
                </a:cubicBezTo>
                <a:cubicBezTo>
                  <a:pt x="451" y="100"/>
                  <a:pt x="451" y="99"/>
                  <a:pt x="447" y="100"/>
                </a:cubicBezTo>
                <a:cubicBezTo>
                  <a:pt x="444" y="100"/>
                  <a:pt x="441" y="102"/>
                  <a:pt x="438" y="103"/>
                </a:cubicBezTo>
                <a:cubicBezTo>
                  <a:pt x="436" y="104"/>
                  <a:pt x="435" y="105"/>
                  <a:pt x="433" y="105"/>
                </a:cubicBezTo>
                <a:cubicBezTo>
                  <a:pt x="431" y="105"/>
                  <a:pt x="430" y="106"/>
                  <a:pt x="429" y="105"/>
                </a:cubicBezTo>
                <a:cubicBezTo>
                  <a:pt x="428" y="105"/>
                  <a:pt x="426" y="104"/>
                  <a:pt x="425" y="104"/>
                </a:cubicBezTo>
                <a:cubicBezTo>
                  <a:pt x="423" y="103"/>
                  <a:pt x="423" y="103"/>
                  <a:pt x="418" y="102"/>
                </a:cubicBezTo>
                <a:cubicBezTo>
                  <a:pt x="415" y="102"/>
                  <a:pt x="412" y="102"/>
                  <a:pt x="409" y="102"/>
                </a:cubicBezTo>
                <a:cubicBezTo>
                  <a:pt x="407" y="102"/>
                  <a:pt x="405" y="103"/>
                  <a:pt x="404" y="103"/>
                </a:cubicBezTo>
                <a:cubicBezTo>
                  <a:pt x="401" y="103"/>
                  <a:pt x="400" y="104"/>
                  <a:pt x="394" y="103"/>
                </a:cubicBezTo>
                <a:cubicBezTo>
                  <a:pt x="391" y="103"/>
                  <a:pt x="389" y="103"/>
                  <a:pt x="387" y="103"/>
                </a:cubicBezTo>
                <a:cubicBezTo>
                  <a:pt x="385" y="103"/>
                  <a:pt x="383" y="104"/>
                  <a:pt x="381" y="104"/>
                </a:cubicBezTo>
                <a:cubicBezTo>
                  <a:pt x="377" y="105"/>
                  <a:pt x="374" y="105"/>
                  <a:pt x="369" y="105"/>
                </a:cubicBezTo>
                <a:cubicBezTo>
                  <a:pt x="363" y="105"/>
                  <a:pt x="357" y="107"/>
                  <a:pt x="353" y="109"/>
                </a:cubicBezTo>
                <a:cubicBezTo>
                  <a:pt x="349" y="111"/>
                  <a:pt x="340" y="122"/>
                  <a:pt x="333" y="129"/>
                </a:cubicBezTo>
                <a:cubicBezTo>
                  <a:pt x="327" y="136"/>
                  <a:pt x="314" y="150"/>
                  <a:pt x="308" y="157"/>
                </a:cubicBezTo>
                <a:cubicBezTo>
                  <a:pt x="302" y="163"/>
                  <a:pt x="299" y="167"/>
                  <a:pt x="295" y="171"/>
                </a:cubicBezTo>
                <a:cubicBezTo>
                  <a:pt x="292" y="175"/>
                  <a:pt x="290" y="178"/>
                  <a:pt x="286" y="182"/>
                </a:cubicBezTo>
                <a:cubicBezTo>
                  <a:pt x="282" y="187"/>
                  <a:pt x="281" y="187"/>
                  <a:pt x="277" y="193"/>
                </a:cubicBezTo>
                <a:cubicBezTo>
                  <a:pt x="272" y="198"/>
                  <a:pt x="267" y="205"/>
                  <a:pt x="264" y="210"/>
                </a:cubicBezTo>
                <a:cubicBezTo>
                  <a:pt x="260" y="215"/>
                  <a:pt x="257" y="218"/>
                  <a:pt x="255" y="221"/>
                </a:cubicBezTo>
                <a:cubicBezTo>
                  <a:pt x="254" y="222"/>
                  <a:pt x="253" y="224"/>
                  <a:pt x="251" y="225"/>
                </a:cubicBezTo>
                <a:cubicBezTo>
                  <a:pt x="250" y="226"/>
                  <a:pt x="249" y="228"/>
                  <a:pt x="247" y="230"/>
                </a:cubicBezTo>
                <a:cubicBezTo>
                  <a:pt x="244" y="233"/>
                  <a:pt x="242" y="235"/>
                  <a:pt x="241" y="235"/>
                </a:cubicBezTo>
                <a:cubicBezTo>
                  <a:pt x="241" y="236"/>
                  <a:pt x="241" y="237"/>
                  <a:pt x="242" y="237"/>
                </a:cubicBezTo>
                <a:cubicBezTo>
                  <a:pt x="242" y="237"/>
                  <a:pt x="244" y="238"/>
                  <a:pt x="247" y="242"/>
                </a:cubicBezTo>
                <a:cubicBezTo>
                  <a:pt x="251" y="246"/>
                  <a:pt x="257" y="251"/>
                  <a:pt x="257" y="251"/>
                </a:cubicBezTo>
                <a:cubicBezTo>
                  <a:pt x="257" y="251"/>
                  <a:pt x="257" y="252"/>
                  <a:pt x="256" y="253"/>
                </a:cubicBezTo>
                <a:cubicBezTo>
                  <a:pt x="256" y="253"/>
                  <a:pt x="256" y="254"/>
                  <a:pt x="256" y="254"/>
                </a:cubicBezTo>
                <a:cubicBezTo>
                  <a:pt x="257" y="255"/>
                  <a:pt x="257" y="255"/>
                  <a:pt x="257" y="256"/>
                </a:cubicBezTo>
                <a:cubicBezTo>
                  <a:pt x="257" y="256"/>
                  <a:pt x="257" y="256"/>
                  <a:pt x="255" y="257"/>
                </a:cubicBezTo>
                <a:cubicBezTo>
                  <a:pt x="254" y="259"/>
                  <a:pt x="253" y="259"/>
                  <a:pt x="250" y="261"/>
                </a:cubicBezTo>
                <a:cubicBezTo>
                  <a:pt x="248" y="264"/>
                  <a:pt x="247" y="266"/>
                  <a:pt x="247" y="266"/>
                </a:cubicBezTo>
                <a:cubicBezTo>
                  <a:pt x="247" y="266"/>
                  <a:pt x="246" y="266"/>
                  <a:pt x="245" y="266"/>
                </a:cubicBezTo>
                <a:cubicBezTo>
                  <a:pt x="244" y="266"/>
                  <a:pt x="243" y="267"/>
                  <a:pt x="242" y="267"/>
                </a:cubicBezTo>
                <a:cubicBezTo>
                  <a:pt x="239" y="269"/>
                  <a:pt x="235" y="272"/>
                  <a:pt x="233" y="273"/>
                </a:cubicBezTo>
                <a:cubicBezTo>
                  <a:pt x="231" y="275"/>
                  <a:pt x="231" y="275"/>
                  <a:pt x="231" y="276"/>
                </a:cubicBezTo>
                <a:cubicBezTo>
                  <a:pt x="231" y="276"/>
                  <a:pt x="230" y="276"/>
                  <a:pt x="229" y="276"/>
                </a:cubicBezTo>
                <a:cubicBezTo>
                  <a:pt x="228" y="276"/>
                  <a:pt x="227" y="277"/>
                  <a:pt x="227" y="277"/>
                </a:cubicBezTo>
                <a:cubicBezTo>
                  <a:pt x="227" y="277"/>
                  <a:pt x="222" y="267"/>
                  <a:pt x="218" y="259"/>
                </a:cubicBezTo>
                <a:cubicBezTo>
                  <a:pt x="214" y="251"/>
                  <a:pt x="210" y="243"/>
                  <a:pt x="210" y="243"/>
                </a:cubicBezTo>
                <a:cubicBezTo>
                  <a:pt x="210" y="243"/>
                  <a:pt x="210" y="242"/>
                  <a:pt x="211" y="241"/>
                </a:cubicBezTo>
                <a:cubicBezTo>
                  <a:pt x="211" y="240"/>
                  <a:pt x="210" y="238"/>
                  <a:pt x="209" y="237"/>
                </a:cubicBezTo>
                <a:cubicBezTo>
                  <a:pt x="208" y="235"/>
                  <a:pt x="208" y="234"/>
                  <a:pt x="207" y="233"/>
                </a:cubicBezTo>
                <a:cubicBezTo>
                  <a:pt x="206" y="231"/>
                  <a:pt x="205" y="230"/>
                  <a:pt x="204" y="230"/>
                </a:cubicBezTo>
                <a:cubicBezTo>
                  <a:pt x="203" y="229"/>
                  <a:pt x="202" y="229"/>
                  <a:pt x="202" y="228"/>
                </a:cubicBezTo>
                <a:cubicBezTo>
                  <a:pt x="202" y="228"/>
                  <a:pt x="200" y="224"/>
                  <a:pt x="197" y="219"/>
                </a:cubicBezTo>
                <a:cubicBezTo>
                  <a:pt x="194" y="214"/>
                  <a:pt x="194" y="213"/>
                  <a:pt x="193" y="211"/>
                </a:cubicBezTo>
                <a:cubicBezTo>
                  <a:pt x="192" y="208"/>
                  <a:pt x="192" y="207"/>
                  <a:pt x="192" y="205"/>
                </a:cubicBezTo>
                <a:cubicBezTo>
                  <a:pt x="191" y="204"/>
                  <a:pt x="189" y="203"/>
                  <a:pt x="188" y="202"/>
                </a:cubicBezTo>
                <a:cubicBezTo>
                  <a:pt x="187" y="202"/>
                  <a:pt x="186" y="202"/>
                  <a:pt x="186" y="202"/>
                </a:cubicBezTo>
                <a:cubicBezTo>
                  <a:pt x="185" y="203"/>
                  <a:pt x="184" y="202"/>
                  <a:pt x="183" y="202"/>
                </a:cubicBezTo>
                <a:cubicBezTo>
                  <a:pt x="181" y="201"/>
                  <a:pt x="181" y="200"/>
                  <a:pt x="180" y="199"/>
                </a:cubicBezTo>
                <a:cubicBezTo>
                  <a:pt x="179" y="199"/>
                  <a:pt x="178" y="197"/>
                  <a:pt x="177" y="196"/>
                </a:cubicBezTo>
                <a:cubicBezTo>
                  <a:pt x="176" y="195"/>
                  <a:pt x="176" y="195"/>
                  <a:pt x="174" y="194"/>
                </a:cubicBezTo>
                <a:cubicBezTo>
                  <a:pt x="173" y="194"/>
                  <a:pt x="172" y="195"/>
                  <a:pt x="171" y="196"/>
                </a:cubicBezTo>
                <a:cubicBezTo>
                  <a:pt x="170" y="197"/>
                  <a:pt x="169" y="198"/>
                  <a:pt x="168" y="199"/>
                </a:cubicBezTo>
                <a:cubicBezTo>
                  <a:pt x="166" y="200"/>
                  <a:pt x="166" y="200"/>
                  <a:pt x="166" y="200"/>
                </a:cubicBezTo>
                <a:cubicBezTo>
                  <a:pt x="166" y="200"/>
                  <a:pt x="144" y="213"/>
                  <a:pt x="117" y="229"/>
                </a:cubicBezTo>
                <a:cubicBezTo>
                  <a:pt x="102" y="238"/>
                  <a:pt x="86" y="247"/>
                  <a:pt x="71" y="256"/>
                </a:cubicBezTo>
                <a:cubicBezTo>
                  <a:pt x="38" y="275"/>
                  <a:pt x="10" y="291"/>
                  <a:pt x="10" y="291"/>
                </a:cubicBezTo>
                <a:cubicBezTo>
                  <a:pt x="10" y="291"/>
                  <a:pt x="10" y="291"/>
                  <a:pt x="9" y="291"/>
                </a:cubicBezTo>
                <a:cubicBezTo>
                  <a:pt x="9" y="291"/>
                  <a:pt x="7" y="292"/>
                  <a:pt x="7" y="293"/>
                </a:cubicBezTo>
                <a:cubicBezTo>
                  <a:pt x="6" y="293"/>
                  <a:pt x="5" y="293"/>
                  <a:pt x="4" y="294"/>
                </a:cubicBezTo>
                <a:cubicBezTo>
                  <a:pt x="3" y="294"/>
                  <a:pt x="1" y="294"/>
                  <a:pt x="1" y="297"/>
                </a:cubicBezTo>
                <a:cubicBezTo>
                  <a:pt x="0" y="299"/>
                  <a:pt x="2" y="300"/>
                  <a:pt x="3" y="302"/>
                </a:cubicBezTo>
                <a:close/>
                <a:moveTo>
                  <a:pt x="232" y="286"/>
                </a:moveTo>
                <a:cubicBezTo>
                  <a:pt x="232" y="286"/>
                  <a:pt x="233" y="286"/>
                  <a:pt x="234" y="285"/>
                </a:cubicBezTo>
                <a:cubicBezTo>
                  <a:pt x="235" y="284"/>
                  <a:pt x="237" y="283"/>
                  <a:pt x="238" y="282"/>
                </a:cubicBezTo>
                <a:cubicBezTo>
                  <a:pt x="239" y="281"/>
                  <a:pt x="241" y="280"/>
                  <a:pt x="242" y="280"/>
                </a:cubicBezTo>
                <a:cubicBezTo>
                  <a:pt x="243" y="280"/>
                  <a:pt x="243" y="280"/>
                  <a:pt x="243" y="280"/>
                </a:cubicBezTo>
                <a:cubicBezTo>
                  <a:pt x="243" y="280"/>
                  <a:pt x="243" y="281"/>
                  <a:pt x="242" y="282"/>
                </a:cubicBezTo>
                <a:cubicBezTo>
                  <a:pt x="242" y="282"/>
                  <a:pt x="242" y="283"/>
                  <a:pt x="242" y="285"/>
                </a:cubicBezTo>
                <a:cubicBezTo>
                  <a:pt x="243" y="286"/>
                  <a:pt x="244" y="287"/>
                  <a:pt x="244" y="288"/>
                </a:cubicBezTo>
                <a:cubicBezTo>
                  <a:pt x="244" y="288"/>
                  <a:pt x="244" y="290"/>
                  <a:pt x="245" y="291"/>
                </a:cubicBezTo>
                <a:cubicBezTo>
                  <a:pt x="245" y="291"/>
                  <a:pt x="246" y="292"/>
                  <a:pt x="246" y="292"/>
                </a:cubicBezTo>
                <a:cubicBezTo>
                  <a:pt x="247" y="292"/>
                  <a:pt x="248" y="292"/>
                  <a:pt x="248" y="292"/>
                </a:cubicBezTo>
                <a:cubicBezTo>
                  <a:pt x="248" y="292"/>
                  <a:pt x="246" y="294"/>
                  <a:pt x="247" y="296"/>
                </a:cubicBezTo>
                <a:cubicBezTo>
                  <a:pt x="248" y="298"/>
                  <a:pt x="248" y="299"/>
                  <a:pt x="249" y="300"/>
                </a:cubicBezTo>
                <a:cubicBezTo>
                  <a:pt x="251" y="302"/>
                  <a:pt x="251" y="302"/>
                  <a:pt x="252" y="302"/>
                </a:cubicBezTo>
                <a:cubicBezTo>
                  <a:pt x="252" y="302"/>
                  <a:pt x="252" y="302"/>
                  <a:pt x="252" y="302"/>
                </a:cubicBezTo>
                <a:cubicBezTo>
                  <a:pt x="252" y="302"/>
                  <a:pt x="251" y="305"/>
                  <a:pt x="252" y="307"/>
                </a:cubicBezTo>
                <a:cubicBezTo>
                  <a:pt x="252" y="309"/>
                  <a:pt x="253" y="310"/>
                  <a:pt x="255" y="311"/>
                </a:cubicBezTo>
                <a:cubicBezTo>
                  <a:pt x="256" y="312"/>
                  <a:pt x="257" y="312"/>
                  <a:pt x="257" y="312"/>
                </a:cubicBezTo>
                <a:cubicBezTo>
                  <a:pt x="258" y="312"/>
                  <a:pt x="259" y="312"/>
                  <a:pt x="259" y="312"/>
                </a:cubicBezTo>
                <a:cubicBezTo>
                  <a:pt x="259" y="312"/>
                  <a:pt x="257" y="316"/>
                  <a:pt x="257" y="317"/>
                </a:cubicBezTo>
                <a:cubicBezTo>
                  <a:pt x="257" y="318"/>
                  <a:pt x="257" y="319"/>
                  <a:pt x="258" y="320"/>
                </a:cubicBezTo>
                <a:cubicBezTo>
                  <a:pt x="259" y="321"/>
                  <a:pt x="261" y="322"/>
                  <a:pt x="262" y="322"/>
                </a:cubicBezTo>
                <a:cubicBezTo>
                  <a:pt x="264" y="322"/>
                  <a:pt x="265" y="322"/>
                  <a:pt x="266" y="322"/>
                </a:cubicBezTo>
                <a:cubicBezTo>
                  <a:pt x="267" y="322"/>
                  <a:pt x="267" y="322"/>
                  <a:pt x="267" y="322"/>
                </a:cubicBezTo>
                <a:cubicBezTo>
                  <a:pt x="267" y="322"/>
                  <a:pt x="266" y="324"/>
                  <a:pt x="264" y="326"/>
                </a:cubicBezTo>
                <a:cubicBezTo>
                  <a:pt x="262" y="327"/>
                  <a:pt x="259" y="329"/>
                  <a:pt x="259" y="329"/>
                </a:cubicBezTo>
                <a:cubicBezTo>
                  <a:pt x="259" y="329"/>
                  <a:pt x="258" y="328"/>
                  <a:pt x="258" y="328"/>
                </a:cubicBezTo>
                <a:cubicBezTo>
                  <a:pt x="257" y="329"/>
                  <a:pt x="256" y="329"/>
                  <a:pt x="255" y="329"/>
                </a:cubicBezTo>
                <a:cubicBezTo>
                  <a:pt x="255" y="329"/>
                  <a:pt x="254" y="329"/>
                  <a:pt x="254" y="329"/>
                </a:cubicBezTo>
                <a:cubicBezTo>
                  <a:pt x="254" y="329"/>
                  <a:pt x="252" y="324"/>
                  <a:pt x="248" y="318"/>
                </a:cubicBezTo>
                <a:cubicBezTo>
                  <a:pt x="245" y="312"/>
                  <a:pt x="232" y="286"/>
                  <a:pt x="232" y="286"/>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endParaRPr>
          </a:p>
        </p:txBody>
      </p:sp>
      <p:sp>
        <p:nvSpPr>
          <p:cNvPr id="50" name="Freeform 7"/>
          <p:cNvSpPr>
            <a:spLocks noChangeAspect="1"/>
          </p:cNvSpPr>
          <p:nvPr/>
        </p:nvSpPr>
        <p:spPr bwMode="auto">
          <a:xfrm>
            <a:off x="6897900" y="4334695"/>
            <a:ext cx="1139403" cy="2155056"/>
          </a:xfrm>
          <a:custGeom>
            <a:avLst/>
            <a:gdLst>
              <a:gd name="T0" fmla="*/ 390 w 566"/>
              <a:gd name="T1" fmla="*/ 39 h 1069"/>
              <a:gd name="T2" fmla="*/ 398 w 566"/>
              <a:gd name="T3" fmla="*/ 25 h 1069"/>
              <a:gd name="T4" fmla="*/ 413 w 566"/>
              <a:gd name="T5" fmla="*/ 60 h 1069"/>
              <a:gd name="T6" fmla="*/ 406 w 566"/>
              <a:gd name="T7" fmla="*/ 160 h 1069"/>
              <a:gd name="T8" fmla="*/ 423 w 566"/>
              <a:gd name="T9" fmla="*/ 220 h 1069"/>
              <a:gd name="T10" fmla="*/ 440 w 566"/>
              <a:gd name="T11" fmla="*/ 263 h 1069"/>
              <a:gd name="T12" fmla="*/ 432 w 566"/>
              <a:gd name="T13" fmla="*/ 296 h 1069"/>
              <a:gd name="T14" fmla="*/ 430 w 566"/>
              <a:gd name="T15" fmla="*/ 309 h 1069"/>
              <a:gd name="T16" fmla="*/ 478 w 566"/>
              <a:gd name="T17" fmla="*/ 450 h 1069"/>
              <a:gd name="T18" fmla="*/ 468 w 566"/>
              <a:gd name="T19" fmla="*/ 592 h 1069"/>
              <a:gd name="T20" fmla="*/ 527 w 566"/>
              <a:gd name="T21" fmla="*/ 732 h 1069"/>
              <a:gd name="T22" fmla="*/ 398 w 566"/>
              <a:gd name="T23" fmla="*/ 905 h 1069"/>
              <a:gd name="T24" fmla="*/ 349 w 566"/>
              <a:gd name="T25" fmla="*/ 924 h 1069"/>
              <a:gd name="T26" fmla="*/ 356 w 566"/>
              <a:gd name="T27" fmla="*/ 1010 h 1069"/>
              <a:gd name="T28" fmla="*/ 294 w 566"/>
              <a:gd name="T29" fmla="*/ 944 h 1069"/>
              <a:gd name="T30" fmla="*/ 295 w 566"/>
              <a:gd name="T31" fmla="*/ 877 h 1069"/>
              <a:gd name="T32" fmla="*/ 349 w 566"/>
              <a:gd name="T33" fmla="*/ 855 h 1069"/>
              <a:gd name="T34" fmla="*/ 411 w 566"/>
              <a:gd name="T35" fmla="*/ 816 h 1069"/>
              <a:gd name="T36" fmla="*/ 395 w 566"/>
              <a:gd name="T37" fmla="*/ 730 h 1069"/>
              <a:gd name="T38" fmla="*/ 211 w 566"/>
              <a:gd name="T39" fmla="*/ 885 h 1069"/>
              <a:gd name="T40" fmla="*/ 120 w 566"/>
              <a:gd name="T41" fmla="*/ 1004 h 1069"/>
              <a:gd name="T42" fmla="*/ 145 w 566"/>
              <a:gd name="T43" fmla="*/ 1053 h 1069"/>
              <a:gd name="T44" fmla="*/ 32 w 566"/>
              <a:gd name="T45" fmla="*/ 1021 h 1069"/>
              <a:gd name="T46" fmla="*/ 15 w 566"/>
              <a:gd name="T47" fmla="*/ 971 h 1069"/>
              <a:gd name="T48" fmla="*/ 175 w 566"/>
              <a:gd name="T49" fmla="*/ 804 h 1069"/>
              <a:gd name="T50" fmla="*/ 226 w 566"/>
              <a:gd name="T51" fmla="*/ 759 h 1069"/>
              <a:gd name="T52" fmla="*/ 280 w 566"/>
              <a:gd name="T53" fmla="*/ 679 h 1069"/>
              <a:gd name="T54" fmla="*/ 333 w 566"/>
              <a:gd name="T55" fmla="*/ 566 h 1069"/>
              <a:gd name="T56" fmla="*/ 335 w 566"/>
              <a:gd name="T57" fmla="*/ 523 h 1069"/>
              <a:gd name="T58" fmla="*/ 298 w 566"/>
              <a:gd name="T59" fmla="*/ 593 h 1069"/>
              <a:gd name="T60" fmla="*/ 188 w 566"/>
              <a:gd name="T61" fmla="*/ 670 h 1069"/>
              <a:gd name="T62" fmla="*/ 135 w 566"/>
              <a:gd name="T63" fmla="*/ 634 h 1069"/>
              <a:gd name="T64" fmla="*/ 223 w 566"/>
              <a:gd name="T65" fmla="*/ 516 h 1069"/>
              <a:gd name="T66" fmla="*/ 158 w 566"/>
              <a:gd name="T67" fmla="*/ 470 h 1069"/>
              <a:gd name="T68" fmla="*/ 102 w 566"/>
              <a:gd name="T69" fmla="*/ 411 h 1069"/>
              <a:gd name="T70" fmla="*/ 132 w 566"/>
              <a:gd name="T71" fmla="*/ 419 h 1069"/>
              <a:gd name="T72" fmla="*/ 101 w 566"/>
              <a:gd name="T73" fmla="*/ 389 h 1069"/>
              <a:gd name="T74" fmla="*/ 131 w 566"/>
              <a:gd name="T75" fmla="*/ 401 h 1069"/>
              <a:gd name="T76" fmla="*/ 102 w 566"/>
              <a:gd name="T77" fmla="*/ 370 h 1069"/>
              <a:gd name="T78" fmla="*/ 142 w 566"/>
              <a:gd name="T79" fmla="*/ 382 h 1069"/>
              <a:gd name="T80" fmla="*/ 121 w 566"/>
              <a:gd name="T81" fmla="*/ 353 h 1069"/>
              <a:gd name="T82" fmla="*/ 164 w 566"/>
              <a:gd name="T83" fmla="*/ 363 h 1069"/>
              <a:gd name="T84" fmla="*/ 177 w 566"/>
              <a:gd name="T85" fmla="*/ 371 h 1069"/>
              <a:gd name="T86" fmla="*/ 282 w 566"/>
              <a:gd name="T87" fmla="*/ 335 h 1069"/>
              <a:gd name="T88" fmla="*/ 288 w 566"/>
              <a:gd name="T89" fmla="*/ 272 h 1069"/>
              <a:gd name="T90" fmla="*/ 304 w 566"/>
              <a:gd name="T91" fmla="*/ 306 h 1069"/>
              <a:gd name="T92" fmla="*/ 313 w 566"/>
              <a:gd name="T93" fmla="*/ 257 h 1069"/>
              <a:gd name="T94" fmla="*/ 343 w 566"/>
              <a:gd name="T95" fmla="*/ 176 h 1069"/>
              <a:gd name="T96" fmla="*/ 353 w 566"/>
              <a:gd name="T97" fmla="*/ 135 h 1069"/>
              <a:gd name="T98" fmla="*/ 383 w 566"/>
              <a:gd name="T99" fmla="*/ 79 h 1069"/>
              <a:gd name="T100" fmla="*/ 359 w 566"/>
              <a:gd name="T101" fmla="*/ 39 h 1069"/>
              <a:gd name="T102" fmla="*/ 365 w 566"/>
              <a:gd name="T103"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6" h="1069">
                <a:moveTo>
                  <a:pt x="375" y="4"/>
                </a:moveTo>
                <a:cubicBezTo>
                  <a:pt x="378" y="13"/>
                  <a:pt x="379" y="21"/>
                  <a:pt x="382" y="29"/>
                </a:cubicBezTo>
                <a:cubicBezTo>
                  <a:pt x="383" y="34"/>
                  <a:pt x="389" y="35"/>
                  <a:pt x="390" y="39"/>
                </a:cubicBezTo>
                <a:cubicBezTo>
                  <a:pt x="391" y="40"/>
                  <a:pt x="392" y="40"/>
                  <a:pt x="393" y="41"/>
                </a:cubicBezTo>
                <a:cubicBezTo>
                  <a:pt x="394" y="36"/>
                  <a:pt x="394" y="31"/>
                  <a:pt x="394" y="26"/>
                </a:cubicBezTo>
                <a:cubicBezTo>
                  <a:pt x="395" y="25"/>
                  <a:pt x="396" y="25"/>
                  <a:pt x="398" y="25"/>
                </a:cubicBezTo>
                <a:cubicBezTo>
                  <a:pt x="400" y="28"/>
                  <a:pt x="402" y="32"/>
                  <a:pt x="404" y="36"/>
                </a:cubicBezTo>
                <a:cubicBezTo>
                  <a:pt x="405" y="39"/>
                  <a:pt x="405" y="43"/>
                  <a:pt x="406" y="46"/>
                </a:cubicBezTo>
                <a:cubicBezTo>
                  <a:pt x="408" y="50"/>
                  <a:pt x="412" y="54"/>
                  <a:pt x="413" y="60"/>
                </a:cubicBezTo>
                <a:cubicBezTo>
                  <a:pt x="414" y="64"/>
                  <a:pt x="406" y="77"/>
                  <a:pt x="408" y="85"/>
                </a:cubicBezTo>
                <a:cubicBezTo>
                  <a:pt x="410" y="95"/>
                  <a:pt x="413" y="107"/>
                  <a:pt x="411" y="121"/>
                </a:cubicBezTo>
                <a:cubicBezTo>
                  <a:pt x="409" y="133"/>
                  <a:pt x="409" y="145"/>
                  <a:pt x="406" y="160"/>
                </a:cubicBezTo>
                <a:cubicBezTo>
                  <a:pt x="405" y="166"/>
                  <a:pt x="403" y="174"/>
                  <a:pt x="404" y="179"/>
                </a:cubicBezTo>
                <a:cubicBezTo>
                  <a:pt x="405" y="181"/>
                  <a:pt x="423" y="194"/>
                  <a:pt x="425" y="195"/>
                </a:cubicBezTo>
                <a:cubicBezTo>
                  <a:pt x="432" y="205"/>
                  <a:pt x="421" y="208"/>
                  <a:pt x="423" y="220"/>
                </a:cubicBezTo>
                <a:cubicBezTo>
                  <a:pt x="425" y="224"/>
                  <a:pt x="428" y="227"/>
                  <a:pt x="430" y="231"/>
                </a:cubicBezTo>
                <a:cubicBezTo>
                  <a:pt x="431" y="237"/>
                  <a:pt x="426" y="241"/>
                  <a:pt x="429" y="248"/>
                </a:cubicBezTo>
                <a:cubicBezTo>
                  <a:pt x="432" y="253"/>
                  <a:pt x="437" y="256"/>
                  <a:pt x="440" y="263"/>
                </a:cubicBezTo>
                <a:cubicBezTo>
                  <a:pt x="438" y="267"/>
                  <a:pt x="434" y="270"/>
                  <a:pt x="432" y="274"/>
                </a:cubicBezTo>
                <a:cubicBezTo>
                  <a:pt x="431" y="280"/>
                  <a:pt x="435" y="282"/>
                  <a:pt x="435" y="287"/>
                </a:cubicBezTo>
                <a:cubicBezTo>
                  <a:pt x="434" y="290"/>
                  <a:pt x="432" y="292"/>
                  <a:pt x="432" y="296"/>
                </a:cubicBezTo>
                <a:cubicBezTo>
                  <a:pt x="432" y="296"/>
                  <a:pt x="432" y="297"/>
                  <a:pt x="432" y="297"/>
                </a:cubicBezTo>
                <a:cubicBezTo>
                  <a:pt x="433" y="299"/>
                  <a:pt x="434" y="302"/>
                  <a:pt x="435" y="304"/>
                </a:cubicBezTo>
                <a:cubicBezTo>
                  <a:pt x="435" y="307"/>
                  <a:pt x="432" y="307"/>
                  <a:pt x="430" y="309"/>
                </a:cubicBezTo>
                <a:cubicBezTo>
                  <a:pt x="427" y="314"/>
                  <a:pt x="425" y="321"/>
                  <a:pt x="425" y="329"/>
                </a:cubicBezTo>
                <a:cubicBezTo>
                  <a:pt x="434" y="341"/>
                  <a:pt x="445" y="347"/>
                  <a:pt x="453" y="361"/>
                </a:cubicBezTo>
                <a:cubicBezTo>
                  <a:pt x="465" y="384"/>
                  <a:pt x="472" y="421"/>
                  <a:pt x="478" y="450"/>
                </a:cubicBezTo>
                <a:cubicBezTo>
                  <a:pt x="478" y="460"/>
                  <a:pt x="479" y="469"/>
                  <a:pt x="479" y="478"/>
                </a:cubicBezTo>
                <a:cubicBezTo>
                  <a:pt x="481" y="495"/>
                  <a:pt x="482" y="512"/>
                  <a:pt x="483" y="529"/>
                </a:cubicBezTo>
                <a:cubicBezTo>
                  <a:pt x="478" y="550"/>
                  <a:pt x="473" y="571"/>
                  <a:pt x="468" y="592"/>
                </a:cubicBezTo>
                <a:cubicBezTo>
                  <a:pt x="466" y="599"/>
                  <a:pt x="458" y="604"/>
                  <a:pt x="460" y="613"/>
                </a:cubicBezTo>
                <a:cubicBezTo>
                  <a:pt x="466" y="645"/>
                  <a:pt x="486" y="657"/>
                  <a:pt x="501" y="679"/>
                </a:cubicBezTo>
                <a:cubicBezTo>
                  <a:pt x="512" y="695"/>
                  <a:pt x="517" y="714"/>
                  <a:pt x="527" y="732"/>
                </a:cubicBezTo>
                <a:cubicBezTo>
                  <a:pt x="537" y="750"/>
                  <a:pt x="554" y="767"/>
                  <a:pt x="559" y="789"/>
                </a:cubicBezTo>
                <a:cubicBezTo>
                  <a:pt x="566" y="819"/>
                  <a:pt x="536" y="836"/>
                  <a:pt x="521" y="846"/>
                </a:cubicBezTo>
                <a:cubicBezTo>
                  <a:pt x="485" y="871"/>
                  <a:pt x="442" y="886"/>
                  <a:pt x="398" y="905"/>
                </a:cubicBezTo>
                <a:cubicBezTo>
                  <a:pt x="388" y="910"/>
                  <a:pt x="379" y="918"/>
                  <a:pt x="370" y="922"/>
                </a:cubicBezTo>
                <a:cubicBezTo>
                  <a:pt x="367" y="924"/>
                  <a:pt x="363" y="922"/>
                  <a:pt x="361" y="921"/>
                </a:cubicBezTo>
                <a:cubicBezTo>
                  <a:pt x="356" y="920"/>
                  <a:pt x="352" y="923"/>
                  <a:pt x="349" y="924"/>
                </a:cubicBezTo>
                <a:cubicBezTo>
                  <a:pt x="344" y="940"/>
                  <a:pt x="347" y="962"/>
                  <a:pt x="353" y="976"/>
                </a:cubicBezTo>
                <a:cubicBezTo>
                  <a:pt x="356" y="980"/>
                  <a:pt x="359" y="985"/>
                  <a:pt x="362" y="989"/>
                </a:cubicBezTo>
                <a:cubicBezTo>
                  <a:pt x="364" y="996"/>
                  <a:pt x="359" y="1008"/>
                  <a:pt x="356" y="1010"/>
                </a:cubicBezTo>
                <a:cubicBezTo>
                  <a:pt x="348" y="1015"/>
                  <a:pt x="339" y="1003"/>
                  <a:pt x="336" y="1000"/>
                </a:cubicBezTo>
                <a:cubicBezTo>
                  <a:pt x="326" y="992"/>
                  <a:pt x="315" y="982"/>
                  <a:pt x="308" y="972"/>
                </a:cubicBezTo>
                <a:cubicBezTo>
                  <a:pt x="303" y="962"/>
                  <a:pt x="299" y="953"/>
                  <a:pt x="294" y="944"/>
                </a:cubicBezTo>
                <a:cubicBezTo>
                  <a:pt x="290" y="944"/>
                  <a:pt x="286" y="947"/>
                  <a:pt x="282" y="945"/>
                </a:cubicBezTo>
                <a:cubicBezTo>
                  <a:pt x="276" y="942"/>
                  <a:pt x="248" y="907"/>
                  <a:pt x="253" y="898"/>
                </a:cubicBezTo>
                <a:cubicBezTo>
                  <a:pt x="256" y="892"/>
                  <a:pt x="287" y="880"/>
                  <a:pt x="295" y="877"/>
                </a:cubicBezTo>
                <a:cubicBezTo>
                  <a:pt x="299" y="876"/>
                  <a:pt x="303" y="875"/>
                  <a:pt x="307" y="875"/>
                </a:cubicBezTo>
                <a:cubicBezTo>
                  <a:pt x="314" y="872"/>
                  <a:pt x="320" y="864"/>
                  <a:pt x="327" y="860"/>
                </a:cubicBezTo>
                <a:cubicBezTo>
                  <a:pt x="334" y="856"/>
                  <a:pt x="343" y="858"/>
                  <a:pt x="349" y="855"/>
                </a:cubicBezTo>
                <a:cubicBezTo>
                  <a:pt x="353" y="850"/>
                  <a:pt x="356" y="846"/>
                  <a:pt x="360" y="842"/>
                </a:cubicBezTo>
                <a:cubicBezTo>
                  <a:pt x="365" y="841"/>
                  <a:pt x="370" y="840"/>
                  <a:pt x="375" y="838"/>
                </a:cubicBezTo>
                <a:cubicBezTo>
                  <a:pt x="386" y="834"/>
                  <a:pt x="400" y="822"/>
                  <a:pt x="411" y="816"/>
                </a:cubicBezTo>
                <a:cubicBezTo>
                  <a:pt x="421" y="810"/>
                  <a:pt x="450" y="800"/>
                  <a:pt x="452" y="788"/>
                </a:cubicBezTo>
                <a:cubicBezTo>
                  <a:pt x="437" y="774"/>
                  <a:pt x="424" y="760"/>
                  <a:pt x="410" y="746"/>
                </a:cubicBezTo>
                <a:cubicBezTo>
                  <a:pt x="405" y="742"/>
                  <a:pt x="402" y="732"/>
                  <a:pt x="395" y="730"/>
                </a:cubicBezTo>
                <a:cubicBezTo>
                  <a:pt x="370" y="750"/>
                  <a:pt x="344" y="770"/>
                  <a:pt x="319" y="790"/>
                </a:cubicBezTo>
                <a:cubicBezTo>
                  <a:pt x="303" y="803"/>
                  <a:pt x="292" y="822"/>
                  <a:pt x="276" y="834"/>
                </a:cubicBezTo>
                <a:cubicBezTo>
                  <a:pt x="254" y="852"/>
                  <a:pt x="228" y="863"/>
                  <a:pt x="211" y="885"/>
                </a:cubicBezTo>
                <a:cubicBezTo>
                  <a:pt x="192" y="909"/>
                  <a:pt x="175" y="935"/>
                  <a:pt x="157" y="961"/>
                </a:cubicBezTo>
                <a:cubicBezTo>
                  <a:pt x="151" y="967"/>
                  <a:pt x="145" y="974"/>
                  <a:pt x="140" y="980"/>
                </a:cubicBezTo>
                <a:cubicBezTo>
                  <a:pt x="134" y="988"/>
                  <a:pt x="129" y="999"/>
                  <a:pt x="120" y="1004"/>
                </a:cubicBezTo>
                <a:cubicBezTo>
                  <a:pt x="115" y="1006"/>
                  <a:pt x="105" y="1004"/>
                  <a:pt x="101" y="1006"/>
                </a:cubicBezTo>
                <a:cubicBezTo>
                  <a:pt x="97" y="1026"/>
                  <a:pt x="113" y="1039"/>
                  <a:pt x="131" y="1037"/>
                </a:cubicBezTo>
                <a:cubicBezTo>
                  <a:pt x="137" y="1042"/>
                  <a:pt x="140" y="1047"/>
                  <a:pt x="145" y="1053"/>
                </a:cubicBezTo>
                <a:cubicBezTo>
                  <a:pt x="143" y="1068"/>
                  <a:pt x="120" y="1069"/>
                  <a:pt x="103" y="1069"/>
                </a:cubicBezTo>
                <a:cubicBezTo>
                  <a:pt x="74" y="1069"/>
                  <a:pt x="57" y="1065"/>
                  <a:pt x="47" y="1047"/>
                </a:cubicBezTo>
                <a:cubicBezTo>
                  <a:pt x="42" y="1039"/>
                  <a:pt x="39" y="1026"/>
                  <a:pt x="32" y="1021"/>
                </a:cubicBezTo>
                <a:cubicBezTo>
                  <a:pt x="30" y="1022"/>
                  <a:pt x="28" y="1023"/>
                  <a:pt x="26" y="1023"/>
                </a:cubicBezTo>
                <a:cubicBezTo>
                  <a:pt x="20" y="1019"/>
                  <a:pt x="0" y="997"/>
                  <a:pt x="0" y="988"/>
                </a:cubicBezTo>
                <a:cubicBezTo>
                  <a:pt x="1" y="980"/>
                  <a:pt x="10" y="975"/>
                  <a:pt x="15" y="971"/>
                </a:cubicBezTo>
                <a:cubicBezTo>
                  <a:pt x="32" y="959"/>
                  <a:pt x="45" y="938"/>
                  <a:pt x="62" y="926"/>
                </a:cubicBezTo>
                <a:cubicBezTo>
                  <a:pt x="97" y="901"/>
                  <a:pt x="114" y="861"/>
                  <a:pt x="142" y="828"/>
                </a:cubicBezTo>
                <a:cubicBezTo>
                  <a:pt x="153" y="820"/>
                  <a:pt x="164" y="812"/>
                  <a:pt x="175" y="804"/>
                </a:cubicBezTo>
                <a:cubicBezTo>
                  <a:pt x="186" y="795"/>
                  <a:pt x="196" y="782"/>
                  <a:pt x="208" y="774"/>
                </a:cubicBezTo>
                <a:cubicBezTo>
                  <a:pt x="211" y="772"/>
                  <a:pt x="216" y="772"/>
                  <a:pt x="219" y="770"/>
                </a:cubicBezTo>
                <a:cubicBezTo>
                  <a:pt x="223" y="767"/>
                  <a:pt x="224" y="762"/>
                  <a:pt x="226" y="759"/>
                </a:cubicBezTo>
                <a:cubicBezTo>
                  <a:pt x="229" y="755"/>
                  <a:pt x="233" y="751"/>
                  <a:pt x="236" y="748"/>
                </a:cubicBezTo>
                <a:cubicBezTo>
                  <a:pt x="242" y="737"/>
                  <a:pt x="248" y="726"/>
                  <a:pt x="254" y="716"/>
                </a:cubicBezTo>
                <a:cubicBezTo>
                  <a:pt x="262" y="703"/>
                  <a:pt x="271" y="691"/>
                  <a:pt x="280" y="679"/>
                </a:cubicBezTo>
                <a:cubicBezTo>
                  <a:pt x="284" y="675"/>
                  <a:pt x="288" y="672"/>
                  <a:pt x="291" y="668"/>
                </a:cubicBezTo>
                <a:cubicBezTo>
                  <a:pt x="302" y="650"/>
                  <a:pt x="299" y="618"/>
                  <a:pt x="307" y="599"/>
                </a:cubicBezTo>
                <a:cubicBezTo>
                  <a:pt x="313" y="584"/>
                  <a:pt x="324" y="578"/>
                  <a:pt x="333" y="566"/>
                </a:cubicBezTo>
                <a:cubicBezTo>
                  <a:pt x="335" y="564"/>
                  <a:pt x="337" y="562"/>
                  <a:pt x="338" y="559"/>
                </a:cubicBezTo>
                <a:cubicBezTo>
                  <a:pt x="343" y="556"/>
                  <a:pt x="347" y="557"/>
                  <a:pt x="351" y="552"/>
                </a:cubicBezTo>
                <a:cubicBezTo>
                  <a:pt x="349" y="539"/>
                  <a:pt x="339" y="535"/>
                  <a:pt x="335" y="523"/>
                </a:cubicBezTo>
                <a:cubicBezTo>
                  <a:pt x="333" y="522"/>
                  <a:pt x="330" y="521"/>
                  <a:pt x="328" y="521"/>
                </a:cubicBezTo>
                <a:cubicBezTo>
                  <a:pt x="323" y="526"/>
                  <a:pt x="321" y="538"/>
                  <a:pt x="319" y="545"/>
                </a:cubicBezTo>
                <a:cubicBezTo>
                  <a:pt x="313" y="561"/>
                  <a:pt x="303" y="578"/>
                  <a:pt x="298" y="593"/>
                </a:cubicBezTo>
                <a:cubicBezTo>
                  <a:pt x="294" y="608"/>
                  <a:pt x="291" y="636"/>
                  <a:pt x="283" y="647"/>
                </a:cubicBezTo>
                <a:cubicBezTo>
                  <a:pt x="276" y="657"/>
                  <a:pt x="255" y="655"/>
                  <a:pt x="241" y="658"/>
                </a:cubicBezTo>
                <a:cubicBezTo>
                  <a:pt x="222" y="661"/>
                  <a:pt x="205" y="666"/>
                  <a:pt x="188" y="670"/>
                </a:cubicBezTo>
                <a:cubicBezTo>
                  <a:pt x="176" y="672"/>
                  <a:pt x="165" y="674"/>
                  <a:pt x="153" y="676"/>
                </a:cubicBezTo>
                <a:cubicBezTo>
                  <a:pt x="148" y="679"/>
                  <a:pt x="149" y="685"/>
                  <a:pt x="143" y="687"/>
                </a:cubicBezTo>
                <a:cubicBezTo>
                  <a:pt x="135" y="681"/>
                  <a:pt x="137" y="648"/>
                  <a:pt x="135" y="634"/>
                </a:cubicBezTo>
                <a:cubicBezTo>
                  <a:pt x="129" y="600"/>
                  <a:pt x="162" y="587"/>
                  <a:pt x="176" y="564"/>
                </a:cubicBezTo>
                <a:cubicBezTo>
                  <a:pt x="182" y="554"/>
                  <a:pt x="183" y="541"/>
                  <a:pt x="192" y="535"/>
                </a:cubicBezTo>
                <a:cubicBezTo>
                  <a:pt x="202" y="528"/>
                  <a:pt x="215" y="525"/>
                  <a:pt x="223" y="516"/>
                </a:cubicBezTo>
                <a:cubicBezTo>
                  <a:pt x="220" y="498"/>
                  <a:pt x="200" y="499"/>
                  <a:pt x="186" y="492"/>
                </a:cubicBezTo>
                <a:cubicBezTo>
                  <a:pt x="178" y="488"/>
                  <a:pt x="171" y="483"/>
                  <a:pt x="164" y="479"/>
                </a:cubicBezTo>
                <a:cubicBezTo>
                  <a:pt x="162" y="476"/>
                  <a:pt x="160" y="473"/>
                  <a:pt x="158" y="470"/>
                </a:cubicBezTo>
                <a:cubicBezTo>
                  <a:pt x="149" y="463"/>
                  <a:pt x="133" y="459"/>
                  <a:pt x="128" y="449"/>
                </a:cubicBezTo>
                <a:cubicBezTo>
                  <a:pt x="130" y="444"/>
                  <a:pt x="132" y="439"/>
                  <a:pt x="134" y="433"/>
                </a:cubicBezTo>
                <a:cubicBezTo>
                  <a:pt x="128" y="422"/>
                  <a:pt x="105" y="425"/>
                  <a:pt x="102" y="411"/>
                </a:cubicBezTo>
                <a:cubicBezTo>
                  <a:pt x="103" y="410"/>
                  <a:pt x="103" y="410"/>
                  <a:pt x="104" y="409"/>
                </a:cubicBezTo>
                <a:cubicBezTo>
                  <a:pt x="113" y="412"/>
                  <a:pt x="122" y="416"/>
                  <a:pt x="131" y="419"/>
                </a:cubicBezTo>
                <a:cubicBezTo>
                  <a:pt x="131" y="419"/>
                  <a:pt x="131" y="419"/>
                  <a:pt x="132" y="419"/>
                </a:cubicBezTo>
                <a:cubicBezTo>
                  <a:pt x="132" y="418"/>
                  <a:pt x="132" y="417"/>
                  <a:pt x="132" y="417"/>
                </a:cubicBezTo>
                <a:cubicBezTo>
                  <a:pt x="125" y="407"/>
                  <a:pt x="107" y="405"/>
                  <a:pt x="101" y="394"/>
                </a:cubicBezTo>
                <a:cubicBezTo>
                  <a:pt x="101" y="392"/>
                  <a:pt x="101" y="391"/>
                  <a:pt x="101" y="389"/>
                </a:cubicBezTo>
                <a:cubicBezTo>
                  <a:pt x="102" y="389"/>
                  <a:pt x="103" y="388"/>
                  <a:pt x="104" y="387"/>
                </a:cubicBezTo>
                <a:cubicBezTo>
                  <a:pt x="112" y="390"/>
                  <a:pt x="124" y="395"/>
                  <a:pt x="128" y="401"/>
                </a:cubicBezTo>
                <a:cubicBezTo>
                  <a:pt x="129" y="401"/>
                  <a:pt x="130" y="401"/>
                  <a:pt x="131" y="401"/>
                </a:cubicBezTo>
                <a:cubicBezTo>
                  <a:pt x="131" y="400"/>
                  <a:pt x="131" y="399"/>
                  <a:pt x="131" y="399"/>
                </a:cubicBezTo>
                <a:cubicBezTo>
                  <a:pt x="125" y="389"/>
                  <a:pt x="110" y="380"/>
                  <a:pt x="101" y="373"/>
                </a:cubicBezTo>
                <a:cubicBezTo>
                  <a:pt x="102" y="372"/>
                  <a:pt x="102" y="371"/>
                  <a:pt x="102" y="370"/>
                </a:cubicBezTo>
                <a:cubicBezTo>
                  <a:pt x="114" y="367"/>
                  <a:pt x="131" y="380"/>
                  <a:pt x="136" y="388"/>
                </a:cubicBezTo>
                <a:cubicBezTo>
                  <a:pt x="137" y="388"/>
                  <a:pt x="139" y="388"/>
                  <a:pt x="140" y="388"/>
                </a:cubicBezTo>
                <a:cubicBezTo>
                  <a:pt x="142" y="387"/>
                  <a:pt x="142" y="386"/>
                  <a:pt x="142" y="382"/>
                </a:cubicBezTo>
                <a:cubicBezTo>
                  <a:pt x="135" y="375"/>
                  <a:pt x="127" y="368"/>
                  <a:pt x="120" y="361"/>
                </a:cubicBezTo>
                <a:cubicBezTo>
                  <a:pt x="119" y="359"/>
                  <a:pt x="119" y="357"/>
                  <a:pt x="119" y="354"/>
                </a:cubicBezTo>
                <a:cubicBezTo>
                  <a:pt x="120" y="354"/>
                  <a:pt x="120" y="353"/>
                  <a:pt x="121" y="353"/>
                </a:cubicBezTo>
                <a:cubicBezTo>
                  <a:pt x="137" y="357"/>
                  <a:pt x="145" y="375"/>
                  <a:pt x="161" y="381"/>
                </a:cubicBezTo>
                <a:cubicBezTo>
                  <a:pt x="162" y="380"/>
                  <a:pt x="163" y="380"/>
                  <a:pt x="164" y="379"/>
                </a:cubicBezTo>
                <a:cubicBezTo>
                  <a:pt x="167" y="375"/>
                  <a:pt x="166" y="368"/>
                  <a:pt x="164" y="363"/>
                </a:cubicBezTo>
                <a:cubicBezTo>
                  <a:pt x="165" y="362"/>
                  <a:pt x="165" y="362"/>
                  <a:pt x="165" y="361"/>
                </a:cubicBezTo>
                <a:cubicBezTo>
                  <a:pt x="167" y="361"/>
                  <a:pt x="168" y="360"/>
                  <a:pt x="170" y="360"/>
                </a:cubicBezTo>
                <a:cubicBezTo>
                  <a:pt x="173" y="363"/>
                  <a:pt x="175" y="366"/>
                  <a:pt x="177" y="371"/>
                </a:cubicBezTo>
                <a:cubicBezTo>
                  <a:pt x="185" y="375"/>
                  <a:pt x="200" y="364"/>
                  <a:pt x="207" y="361"/>
                </a:cubicBezTo>
                <a:cubicBezTo>
                  <a:pt x="222" y="355"/>
                  <a:pt x="237" y="348"/>
                  <a:pt x="251" y="343"/>
                </a:cubicBezTo>
                <a:cubicBezTo>
                  <a:pt x="261" y="340"/>
                  <a:pt x="271" y="338"/>
                  <a:pt x="282" y="335"/>
                </a:cubicBezTo>
                <a:cubicBezTo>
                  <a:pt x="287" y="330"/>
                  <a:pt x="292" y="324"/>
                  <a:pt x="297" y="319"/>
                </a:cubicBezTo>
                <a:cubicBezTo>
                  <a:pt x="297" y="318"/>
                  <a:pt x="297" y="318"/>
                  <a:pt x="297" y="317"/>
                </a:cubicBezTo>
                <a:cubicBezTo>
                  <a:pt x="287" y="304"/>
                  <a:pt x="284" y="294"/>
                  <a:pt x="288" y="272"/>
                </a:cubicBezTo>
                <a:cubicBezTo>
                  <a:pt x="288" y="272"/>
                  <a:pt x="288" y="272"/>
                  <a:pt x="289" y="272"/>
                </a:cubicBezTo>
                <a:cubicBezTo>
                  <a:pt x="289" y="277"/>
                  <a:pt x="290" y="282"/>
                  <a:pt x="290" y="286"/>
                </a:cubicBezTo>
                <a:cubicBezTo>
                  <a:pt x="293" y="295"/>
                  <a:pt x="300" y="299"/>
                  <a:pt x="304" y="306"/>
                </a:cubicBezTo>
                <a:cubicBezTo>
                  <a:pt x="305" y="306"/>
                  <a:pt x="306" y="306"/>
                  <a:pt x="307" y="306"/>
                </a:cubicBezTo>
                <a:cubicBezTo>
                  <a:pt x="312" y="299"/>
                  <a:pt x="320" y="287"/>
                  <a:pt x="322" y="279"/>
                </a:cubicBezTo>
                <a:cubicBezTo>
                  <a:pt x="325" y="270"/>
                  <a:pt x="315" y="263"/>
                  <a:pt x="313" y="257"/>
                </a:cubicBezTo>
                <a:cubicBezTo>
                  <a:pt x="309" y="246"/>
                  <a:pt x="309" y="228"/>
                  <a:pt x="313" y="216"/>
                </a:cubicBezTo>
                <a:cubicBezTo>
                  <a:pt x="316" y="205"/>
                  <a:pt x="324" y="189"/>
                  <a:pt x="332" y="182"/>
                </a:cubicBezTo>
                <a:cubicBezTo>
                  <a:pt x="336" y="180"/>
                  <a:pt x="339" y="178"/>
                  <a:pt x="343" y="176"/>
                </a:cubicBezTo>
                <a:cubicBezTo>
                  <a:pt x="344" y="172"/>
                  <a:pt x="346" y="167"/>
                  <a:pt x="347" y="162"/>
                </a:cubicBezTo>
                <a:cubicBezTo>
                  <a:pt x="350" y="157"/>
                  <a:pt x="354" y="153"/>
                  <a:pt x="357" y="149"/>
                </a:cubicBezTo>
                <a:cubicBezTo>
                  <a:pt x="356" y="144"/>
                  <a:pt x="354" y="140"/>
                  <a:pt x="353" y="135"/>
                </a:cubicBezTo>
                <a:cubicBezTo>
                  <a:pt x="354" y="128"/>
                  <a:pt x="355" y="120"/>
                  <a:pt x="357" y="112"/>
                </a:cubicBezTo>
                <a:cubicBezTo>
                  <a:pt x="357" y="103"/>
                  <a:pt x="358" y="93"/>
                  <a:pt x="359" y="84"/>
                </a:cubicBezTo>
                <a:cubicBezTo>
                  <a:pt x="367" y="79"/>
                  <a:pt x="377" y="82"/>
                  <a:pt x="383" y="79"/>
                </a:cubicBezTo>
                <a:cubicBezTo>
                  <a:pt x="384" y="78"/>
                  <a:pt x="383" y="79"/>
                  <a:pt x="384" y="78"/>
                </a:cubicBezTo>
                <a:cubicBezTo>
                  <a:pt x="386" y="71"/>
                  <a:pt x="376" y="65"/>
                  <a:pt x="372" y="61"/>
                </a:cubicBezTo>
                <a:cubicBezTo>
                  <a:pt x="368" y="54"/>
                  <a:pt x="364" y="47"/>
                  <a:pt x="359" y="39"/>
                </a:cubicBezTo>
                <a:cubicBezTo>
                  <a:pt x="360" y="32"/>
                  <a:pt x="361" y="25"/>
                  <a:pt x="361" y="18"/>
                </a:cubicBezTo>
                <a:cubicBezTo>
                  <a:pt x="361" y="14"/>
                  <a:pt x="358" y="10"/>
                  <a:pt x="360" y="5"/>
                </a:cubicBezTo>
                <a:cubicBezTo>
                  <a:pt x="361" y="2"/>
                  <a:pt x="363" y="1"/>
                  <a:pt x="365" y="0"/>
                </a:cubicBezTo>
                <a:cubicBezTo>
                  <a:pt x="369" y="2"/>
                  <a:pt x="372" y="3"/>
                  <a:pt x="375" y="4"/>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endParaRPr>
          </a:p>
        </p:txBody>
      </p:sp>
      <p:sp>
        <p:nvSpPr>
          <p:cNvPr id="51" name="Freeform 9"/>
          <p:cNvSpPr>
            <a:spLocks noEditPoints="1"/>
          </p:cNvSpPr>
          <p:nvPr/>
        </p:nvSpPr>
        <p:spPr bwMode="auto">
          <a:xfrm>
            <a:off x="3756025" y="4710163"/>
            <a:ext cx="1784350" cy="1779588"/>
          </a:xfrm>
          <a:custGeom>
            <a:avLst/>
            <a:gdLst>
              <a:gd name="T0" fmla="*/ 766 w 843"/>
              <a:gd name="T1" fmla="*/ 772 h 839"/>
              <a:gd name="T2" fmla="*/ 779 w 843"/>
              <a:gd name="T3" fmla="*/ 776 h 839"/>
              <a:gd name="T4" fmla="*/ 788 w 843"/>
              <a:gd name="T5" fmla="*/ 796 h 839"/>
              <a:gd name="T6" fmla="*/ 843 w 843"/>
              <a:gd name="T7" fmla="*/ 794 h 839"/>
              <a:gd name="T8" fmla="*/ 755 w 843"/>
              <a:gd name="T9" fmla="*/ 826 h 839"/>
              <a:gd name="T10" fmla="*/ 707 w 843"/>
              <a:gd name="T11" fmla="*/ 837 h 839"/>
              <a:gd name="T12" fmla="*/ 692 w 843"/>
              <a:gd name="T13" fmla="*/ 759 h 839"/>
              <a:gd name="T14" fmla="*/ 582 w 843"/>
              <a:gd name="T15" fmla="*/ 614 h 839"/>
              <a:gd name="T16" fmla="*/ 501 w 843"/>
              <a:gd name="T17" fmla="*/ 535 h 839"/>
              <a:gd name="T18" fmla="*/ 389 w 843"/>
              <a:gd name="T19" fmla="*/ 644 h 839"/>
              <a:gd name="T20" fmla="*/ 347 w 843"/>
              <a:gd name="T21" fmla="*/ 675 h 839"/>
              <a:gd name="T22" fmla="*/ 238 w 843"/>
              <a:gd name="T23" fmla="*/ 660 h 839"/>
              <a:gd name="T24" fmla="*/ 117 w 843"/>
              <a:gd name="T25" fmla="*/ 634 h 839"/>
              <a:gd name="T26" fmla="*/ 78 w 843"/>
              <a:gd name="T27" fmla="*/ 640 h 839"/>
              <a:gd name="T28" fmla="*/ 5 w 843"/>
              <a:gd name="T29" fmla="*/ 677 h 839"/>
              <a:gd name="T30" fmla="*/ 67 w 843"/>
              <a:gd name="T31" fmla="*/ 581 h 839"/>
              <a:gd name="T32" fmla="*/ 97 w 843"/>
              <a:gd name="T33" fmla="*/ 546 h 839"/>
              <a:gd name="T34" fmla="*/ 146 w 843"/>
              <a:gd name="T35" fmla="*/ 583 h 839"/>
              <a:gd name="T36" fmla="*/ 266 w 843"/>
              <a:gd name="T37" fmla="*/ 583 h 839"/>
              <a:gd name="T38" fmla="*/ 328 w 843"/>
              <a:gd name="T39" fmla="*/ 585 h 839"/>
              <a:gd name="T40" fmla="*/ 385 w 843"/>
              <a:gd name="T41" fmla="*/ 502 h 839"/>
              <a:gd name="T42" fmla="*/ 395 w 843"/>
              <a:gd name="T43" fmla="*/ 491 h 839"/>
              <a:gd name="T44" fmla="*/ 395 w 843"/>
              <a:gd name="T45" fmla="*/ 447 h 839"/>
              <a:gd name="T46" fmla="*/ 334 w 843"/>
              <a:gd name="T47" fmla="*/ 397 h 839"/>
              <a:gd name="T48" fmla="*/ 446 w 843"/>
              <a:gd name="T49" fmla="*/ 346 h 839"/>
              <a:gd name="T50" fmla="*/ 446 w 843"/>
              <a:gd name="T51" fmla="*/ 241 h 839"/>
              <a:gd name="T52" fmla="*/ 332 w 843"/>
              <a:gd name="T53" fmla="*/ 274 h 839"/>
              <a:gd name="T54" fmla="*/ 281 w 843"/>
              <a:gd name="T55" fmla="*/ 313 h 839"/>
              <a:gd name="T56" fmla="*/ 229 w 843"/>
              <a:gd name="T57" fmla="*/ 333 h 839"/>
              <a:gd name="T58" fmla="*/ 253 w 843"/>
              <a:gd name="T59" fmla="*/ 296 h 839"/>
              <a:gd name="T60" fmla="*/ 244 w 843"/>
              <a:gd name="T61" fmla="*/ 285 h 839"/>
              <a:gd name="T62" fmla="*/ 343 w 843"/>
              <a:gd name="T63" fmla="*/ 204 h 839"/>
              <a:gd name="T64" fmla="*/ 428 w 843"/>
              <a:gd name="T65" fmla="*/ 175 h 839"/>
              <a:gd name="T66" fmla="*/ 459 w 843"/>
              <a:gd name="T67" fmla="*/ 169 h 839"/>
              <a:gd name="T68" fmla="*/ 472 w 843"/>
              <a:gd name="T69" fmla="*/ 147 h 839"/>
              <a:gd name="T70" fmla="*/ 545 w 843"/>
              <a:gd name="T71" fmla="*/ 125 h 839"/>
              <a:gd name="T72" fmla="*/ 534 w 843"/>
              <a:gd name="T73" fmla="*/ 90 h 839"/>
              <a:gd name="T74" fmla="*/ 630 w 843"/>
              <a:gd name="T75" fmla="*/ 37 h 839"/>
              <a:gd name="T76" fmla="*/ 637 w 843"/>
              <a:gd name="T77" fmla="*/ 74 h 839"/>
              <a:gd name="T78" fmla="*/ 648 w 843"/>
              <a:gd name="T79" fmla="*/ 94 h 839"/>
              <a:gd name="T80" fmla="*/ 641 w 843"/>
              <a:gd name="T81" fmla="*/ 142 h 839"/>
              <a:gd name="T82" fmla="*/ 606 w 843"/>
              <a:gd name="T83" fmla="*/ 160 h 839"/>
              <a:gd name="T84" fmla="*/ 663 w 843"/>
              <a:gd name="T85" fmla="*/ 237 h 839"/>
              <a:gd name="T86" fmla="*/ 687 w 843"/>
              <a:gd name="T87" fmla="*/ 274 h 839"/>
              <a:gd name="T88" fmla="*/ 698 w 843"/>
              <a:gd name="T89" fmla="*/ 254 h 839"/>
              <a:gd name="T90" fmla="*/ 681 w 843"/>
              <a:gd name="T91" fmla="*/ 215 h 839"/>
              <a:gd name="T92" fmla="*/ 716 w 843"/>
              <a:gd name="T93" fmla="*/ 206 h 839"/>
              <a:gd name="T94" fmla="*/ 738 w 843"/>
              <a:gd name="T95" fmla="*/ 248 h 839"/>
              <a:gd name="T96" fmla="*/ 707 w 843"/>
              <a:gd name="T97" fmla="*/ 239 h 839"/>
              <a:gd name="T98" fmla="*/ 720 w 843"/>
              <a:gd name="T99" fmla="*/ 331 h 839"/>
              <a:gd name="T100" fmla="*/ 632 w 843"/>
              <a:gd name="T101" fmla="*/ 316 h 839"/>
              <a:gd name="T102" fmla="*/ 606 w 843"/>
              <a:gd name="T103" fmla="*/ 392 h 839"/>
              <a:gd name="T104" fmla="*/ 562 w 843"/>
              <a:gd name="T105" fmla="*/ 460 h 839"/>
              <a:gd name="T106" fmla="*/ 672 w 843"/>
              <a:gd name="T107" fmla="*/ 620 h 839"/>
              <a:gd name="T108" fmla="*/ 753 w 843"/>
              <a:gd name="T109" fmla="*/ 717 h 839"/>
              <a:gd name="T110" fmla="*/ 762 w 843"/>
              <a:gd name="T111" fmla="*/ 754 h 839"/>
              <a:gd name="T112" fmla="*/ 755 w 843"/>
              <a:gd name="T113" fmla="*/ 761 h 839"/>
              <a:gd name="T114" fmla="*/ 773 w 843"/>
              <a:gd name="T115" fmla="*/ 765 h 839"/>
              <a:gd name="T116" fmla="*/ 766 w 843"/>
              <a:gd name="T117" fmla="*/ 772 h 839"/>
              <a:gd name="T118" fmla="*/ 604 w 843"/>
              <a:gd name="T119" fmla="*/ 160 h 839"/>
              <a:gd name="T120" fmla="*/ 556 w 843"/>
              <a:gd name="T121" fmla="*/ 125 h 839"/>
              <a:gd name="T122" fmla="*/ 604 w 843"/>
              <a:gd name="T123" fmla="*/ 1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3" h="839">
                <a:moveTo>
                  <a:pt x="766" y="772"/>
                </a:moveTo>
                <a:cubicBezTo>
                  <a:pt x="768" y="775"/>
                  <a:pt x="775" y="774"/>
                  <a:pt x="779" y="776"/>
                </a:cubicBezTo>
                <a:cubicBezTo>
                  <a:pt x="766" y="774"/>
                  <a:pt x="784" y="794"/>
                  <a:pt x="788" y="796"/>
                </a:cubicBezTo>
                <a:cubicBezTo>
                  <a:pt x="806" y="804"/>
                  <a:pt x="834" y="782"/>
                  <a:pt x="843" y="794"/>
                </a:cubicBezTo>
                <a:cubicBezTo>
                  <a:pt x="828" y="820"/>
                  <a:pt x="793" y="837"/>
                  <a:pt x="755" y="826"/>
                </a:cubicBezTo>
                <a:cubicBezTo>
                  <a:pt x="748" y="839"/>
                  <a:pt x="726" y="837"/>
                  <a:pt x="707" y="837"/>
                </a:cubicBezTo>
                <a:cubicBezTo>
                  <a:pt x="703" y="808"/>
                  <a:pt x="705" y="778"/>
                  <a:pt x="692" y="759"/>
                </a:cubicBezTo>
                <a:cubicBezTo>
                  <a:pt x="662" y="714"/>
                  <a:pt x="619" y="663"/>
                  <a:pt x="582" y="614"/>
                </a:cubicBezTo>
                <a:cubicBezTo>
                  <a:pt x="557" y="581"/>
                  <a:pt x="525" y="556"/>
                  <a:pt x="501" y="535"/>
                </a:cubicBezTo>
                <a:cubicBezTo>
                  <a:pt x="462" y="568"/>
                  <a:pt x="431" y="606"/>
                  <a:pt x="389" y="644"/>
                </a:cubicBezTo>
                <a:cubicBezTo>
                  <a:pt x="375" y="657"/>
                  <a:pt x="361" y="673"/>
                  <a:pt x="347" y="675"/>
                </a:cubicBezTo>
                <a:cubicBezTo>
                  <a:pt x="322" y="679"/>
                  <a:pt x="278" y="663"/>
                  <a:pt x="238" y="660"/>
                </a:cubicBezTo>
                <a:cubicBezTo>
                  <a:pt x="196" y="657"/>
                  <a:pt x="136" y="656"/>
                  <a:pt x="117" y="634"/>
                </a:cubicBezTo>
                <a:cubicBezTo>
                  <a:pt x="93" y="635"/>
                  <a:pt x="97" y="642"/>
                  <a:pt x="78" y="640"/>
                </a:cubicBezTo>
                <a:cubicBezTo>
                  <a:pt x="49" y="645"/>
                  <a:pt x="35" y="709"/>
                  <a:pt x="5" y="677"/>
                </a:cubicBezTo>
                <a:cubicBezTo>
                  <a:pt x="0" y="620"/>
                  <a:pt x="34" y="601"/>
                  <a:pt x="67" y="581"/>
                </a:cubicBezTo>
                <a:cubicBezTo>
                  <a:pt x="66" y="558"/>
                  <a:pt x="83" y="554"/>
                  <a:pt x="97" y="546"/>
                </a:cubicBezTo>
                <a:cubicBezTo>
                  <a:pt x="117" y="555"/>
                  <a:pt x="124" y="576"/>
                  <a:pt x="146" y="583"/>
                </a:cubicBezTo>
                <a:cubicBezTo>
                  <a:pt x="178" y="587"/>
                  <a:pt x="217" y="579"/>
                  <a:pt x="266" y="583"/>
                </a:cubicBezTo>
                <a:cubicBezTo>
                  <a:pt x="290" y="585"/>
                  <a:pt x="316" y="596"/>
                  <a:pt x="328" y="585"/>
                </a:cubicBezTo>
                <a:cubicBezTo>
                  <a:pt x="350" y="566"/>
                  <a:pt x="368" y="526"/>
                  <a:pt x="385" y="502"/>
                </a:cubicBezTo>
                <a:cubicBezTo>
                  <a:pt x="387" y="499"/>
                  <a:pt x="395" y="494"/>
                  <a:pt x="395" y="491"/>
                </a:cubicBezTo>
                <a:cubicBezTo>
                  <a:pt x="399" y="481"/>
                  <a:pt x="389" y="462"/>
                  <a:pt x="395" y="447"/>
                </a:cubicBezTo>
                <a:cubicBezTo>
                  <a:pt x="381" y="439"/>
                  <a:pt x="336" y="407"/>
                  <a:pt x="334" y="397"/>
                </a:cubicBezTo>
                <a:cubicBezTo>
                  <a:pt x="378" y="401"/>
                  <a:pt x="416" y="370"/>
                  <a:pt x="446" y="346"/>
                </a:cubicBezTo>
                <a:cubicBezTo>
                  <a:pt x="450" y="311"/>
                  <a:pt x="444" y="279"/>
                  <a:pt x="446" y="241"/>
                </a:cubicBezTo>
                <a:cubicBezTo>
                  <a:pt x="403" y="249"/>
                  <a:pt x="362" y="255"/>
                  <a:pt x="332" y="274"/>
                </a:cubicBezTo>
                <a:cubicBezTo>
                  <a:pt x="312" y="286"/>
                  <a:pt x="303" y="310"/>
                  <a:pt x="281" y="313"/>
                </a:cubicBezTo>
                <a:cubicBezTo>
                  <a:pt x="294" y="361"/>
                  <a:pt x="242" y="369"/>
                  <a:pt x="229" y="333"/>
                </a:cubicBezTo>
                <a:cubicBezTo>
                  <a:pt x="234" y="318"/>
                  <a:pt x="244" y="307"/>
                  <a:pt x="253" y="296"/>
                </a:cubicBezTo>
                <a:cubicBezTo>
                  <a:pt x="250" y="293"/>
                  <a:pt x="251" y="284"/>
                  <a:pt x="244" y="285"/>
                </a:cubicBezTo>
                <a:cubicBezTo>
                  <a:pt x="269" y="254"/>
                  <a:pt x="311" y="228"/>
                  <a:pt x="343" y="204"/>
                </a:cubicBezTo>
                <a:cubicBezTo>
                  <a:pt x="363" y="189"/>
                  <a:pt x="396" y="187"/>
                  <a:pt x="428" y="175"/>
                </a:cubicBezTo>
                <a:cubicBezTo>
                  <a:pt x="440" y="181"/>
                  <a:pt x="452" y="174"/>
                  <a:pt x="459" y="169"/>
                </a:cubicBezTo>
                <a:cubicBezTo>
                  <a:pt x="462" y="160"/>
                  <a:pt x="466" y="153"/>
                  <a:pt x="472" y="147"/>
                </a:cubicBezTo>
                <a:cubicBezTo>
                  <a:pt x="503" y="141"/>
                  <a:pt x="526" y="150"/>
                  <a:pt x="545" y="125"/>
                </a:cubicBezTo>
                <a:cubicBezTo>
                  <a:pt x="541" y="112"/>
                  <a:pt x="535" y="101"/>
                  <a:pt x="534" y="90"/>
                </a:cubicBezTo>
                <a:cubicBezTo>
                  <a:pt x="526" y="24"/>
                  <a:pt x="584" y="0"/>
                  <a:pt x="630" y="37"/>
                </a:cubicBezTo>
                <a:cubicBezTo>
                  <a:pt x="625" y="52"/>
                  <a:pt x="648" y="61"/>
                  <a:pt x="637" y="74"/>
                </a:cubicBezTo>
                <a:cubicBezTo>
                  <a:pt x="638" y="84"/>
                  <a:pt x="646" y="85"/>
                  <a:pt x="648" y="94"/>
                </a:cubicBezTo>
                <a:cubicBezTo>
                  <a:pt x="641" y="106"/>
                  <a:pt x="642" y="125"/>
                  <a:pt x="641" y="142"/>
                </a:cubicBezTo>
                <a:cubicBezTo>
                  <a:pt x="631" y="150"/>
                  <a:pt x="613" y="149"/>
                  <a:pt x="606" y="160"/>
                </a:cubicBezTo>
                <a:cubicBezTo>
                  <a:pt x="644" y="165"/>
                  <a:pt x="662" y="202"/>
                  <a:pt x="663" y="237"/>
                </a:cubicBezTo>
                <a:cubicBezTo>
                  <a:pt x="673" y="247"/>
                  <a:pt x="680" y="260"/>
                  <a:pt x="687" y="274"/>
                </a:cubicBezTo>
                <a:cubicBezTo>
                  <a:pt x="692" y="268"/>
                  <a:pt x="692" y="259"/>
                  <a:pt x="698" y="254"/>
                </a:cubicBezTo>
                <a:cubicBezTo>
                  <a:pt x="693" y="240"/>
                  <a:pt x="673" y="229"/>
                  <a:pt x="681" y="215"/>
                </a:cubicBezTo>
                <a:cubicBezTo>
                  <a:pt x="682" y="211"/>
                  <a:pt x="703" y="204"/>
                  <a:pt x="716" y="206"/>
                </a:cubicBezTo>
                <a:cubicBezTo>
                  <a:pt x="733" y="208"/>
                  <a:pt x="741" y="229"/>
                  <a:pt x="738" y="248"/>
                </a:cubicBezTo>
                <a:cubicBezTo>
                  <a:pt x="733" y="256"/>
                  <a:pt x="724" y="233"/>
                  <a:pt x="707" y="239"/>
                </a:cubicBezTo>
                <a:cubicBezTo>
                  <a:pt x="760" y="250"/>
                  <a:pt x="742" y="298"/>
                  <a:pt x="720" y="331"/>
                </a:cubicBezTo>
                <a:cubicBezTo>
                  <a:pt x="693" y="372"/>
                  <a:pt x="659" y="349"/>
                  <a:pt x="632" y="316"/>
                </a:cubicBezTo>
                <a:cubicBezTo>
                  <a:pt x="627" y="345"/>
                  <a:pt x="625" y="377"/>
                  <a:pt x="606" y="392"/>
                </a:cubicBezTo>
                <a:cubicBezTo>
                  <a:pt x="609" y="399"/>
                  <a:pt x="568" y="451"/>
                  <a:pt x="562" y="460"/>
                </a:cubicBezTo>
                <a:cubicBezTo>
                  <a:pt x="603" y="507"/>
                  <a:pt x="661" y="550"/>
                  <a:pt x="672" y="620"/>
                </a:cubicBezTo>
                <a:cubicBezTo>
                  <a:pt x="695" y="649"/>
                  <a:pt x="726" y="689"/>
                  <a:pt x="753" y="717"/>
                </a:cubicBezTo>
                <a:cubicBezTo>
                  <a:pt x="769" y="734"/>
                  <a:pt x="784" y="733"/>
                  <a:pt x="762" y="754"/>
                </a:cubicBezTo>
                <a:cubicBezTo>
                  <a:pt x="758" y="758"/>
                  <a:pt x="756" y="761"/>
                  <a:pt x="755" y="761"/>
                </a:cubicBezTo>
                <a:cubicBezTo>
                  <a:pt x="744" y="762"/>
                  <a:pt x="762" y="778"/>
                  <a:pt x="773" y="765"/>
                </a:cubicBezTo>
                <a:cubicBezTo>
                  <a:pt x="778" y="761"/>
                  <a:pt x="768" y="770"/>
                  <a:pt x="766" y="772"/>
                </a:cubicBezTo>
                <a:close/>
                <a:moveTo>
                  <a:pt x="604" y="160"/>
                </a:moveTo>
                <a:cubicBezTo>
                  <a:pt x="602" y="135"/>
                  <a:pt x="575" y="124"/>
                  <a:pt x="556" y="125"/>
                </a:cubicBezTo>
                <a:cubicBezTo>
                  <a:pt x="581" y="127"/>
                  <a:pt x="586" y="150"/>
                  <a:pt x="604" y="160"/>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endParaRPr>
          </a:p>
        </p:txBody>
      </p:sp>
      <p:sp>
        <p:nvSpPr>
          <p:cNvPr id="52" name="TextBox 17"/>
          <p:cNvSpPr txBox="1"/>
          <p:nvPr/>
        </p:nvSpPr>
        <p:spPr>
          <a:xfrm>
            <a:off x="6985162" y="1814286"/>
            <a:ext cx="964880" cy="369332"/>
          </a:xfrm>
          <a:prstGeom prst="rect">
            <a:avLst/>
          </a:prstGeom>
          <a:noFill/>
        </p:spPr>
        <p:txBody>
          <a:bodyPr wrap="none" rtlCol="0">
            <a:spAutoFit/>
          </a:bodyPr>
          <a:lstStyle/>
          <a:p>
            <a:pPr algn="ctr"/>
            <a:r>
              <a:rPr lang="en-US" b="1" dirty="0" smtClean="0">
                <a:solidFill>
                  <a:schemeClr val="bg1"/>
                </a:solidFill>
                <a:latin typeface="Arial" panose="020B0604020202020204" pitchFamily="34" charset="0"/>
                <a:cs typeface="Arial" panose="020B0604020202020204" pitchFamily="34" charset="0"/>
              </a:rPr>
              <a:t>Winner</a:t>
            </a:r>
            <a:endParaRPr lang="en-US" b="1" dirty="0">
              <a:solidFill>
                <a:schemeClr val="bg1"/>
              </a:solidFill>
              <a:latin typeface="Arial" panose="020B0604020202020204" pitchFamily="34" charset="0"/>
              <a:cs typeface="Arial" panose="020B0604020202020204" pitchFamily="34" charset="0"/>
            </a:endParaRPr>
          </a:p>
        </p:txBody>
      </p:sp>
      <p:sp>
        <p:nvSpPr>
          <p:cNvPr id="53" name="TextBox 18"/>
          <p:cNvSpPr txBox="1"/>
          <p:nvPr/>
        </p:nvSpPr>
        <p:spPr>
          <a:xfrm>
            <a:off x="4143580" y="1814286"/>
            <a:ext cx="992580" cy="369332"/>
          </a:xfrm>
          <a:prstGeom prst="rect">
            <a:avLst/>
          </a:prstGeom>
          <a:noFill/>
        </p:spPr>
        <p:txBody>
          <a:bodyPr wrap="none" rtlCol="0">
            <a:spAutoFit/>
          </a:bodyPr>
          <a:lstStyle/>
          <a:p>
            <a:pPr algn="ctr"/>
            <a:r>
              <a:rPr lang="en-US" b="1" dirty="0" smtClean="0">
                <a:solidFill>
                  <a:schemeClr val="bg1"/>
                </a:solidFill>
                <a:latin typeface="Arial" panose="020B0604020202020204" pitchFamily="34" charset="0"/>
                <a:cs typeface="Arial" panose="020B0604020202020204" pitchFamily="34" charset="0"/>
              </a:rPr>
              <a:t>Runner</a:t>
            </a:r>
            <a:endParaRPr lang="en-US" b="1" dirty="0">
              <a:solidFill>
                <a:schemeClr val="bg1"/>
              </a:solidFill>
              <a:latin typeface="Arial" panose="020B0604020202020204" pitchFamily="34" charset="0"/>
              <a:cs typeface="Arial" panose="020B0604020202020204" pitchFamily="34" charset="0"/>
            </a:endParaRPr>
          </a:p>
        </p:txBody>
      </p:sp>
      <p:sp>
        <p:nvSpPr>
          <p:cNvPr id="54" name="TextBox 19"/>
          <p:cNvSpPr txBox="1"/>
          <p:nvPr/>
        </p:nvSpPr>
        <p:spPr>
          <a:xfrm>
            <a:off x="1405612" y="1814286"/>
            <a:ext cx="813043" cy="369332"/>
          </a:xfrm>
          <a:prstGeom prst="rect">
            <a:avLst/>
          </a:prstGeom>
          <a:noFill/>
        </p:spPr>
        <p:txBody>
          <a:bodyPr wrap="none" rtlCol="0">
            <a:spAutoFit/>
          </a:bodyPr>
          <a:lstStyle/>
          <a:p>
            <a:pPr algn="ctr"/>
            <a:r>
              <a:rPr lang="en-US" b="1" dirty="0" smtClean="0">
                <a:solidFill>
                  <a:schemeClr val="bg1"/>
                </a:solidFill>
                <a:latin typeface="Arial" panose="020B0604020202020204" pitchFamily="34" charset="0"/>
                <a:cs typeface="Arial" panose="020B0604020202020204" pitchFamily="34" charset="0"/>
              </a:rPr>
              <a:t>Loser</a:t>
            </a:r>
            <a:endParaRPr lang="en-US" b="1" dirty="0">
              <a:solidFill>
                <a:schemeClr val="bg1"/>
              </a:solidFill>
              <a:latin typeface="Arial" panose="020B0604020202020204" pitchFamily="34" charset="0"/>
              <a:cs typeface="Arial" panose="020B0604020202020204" pitchFamily="34" charset="0"/>
            </a:endParaRPr>
          </a:p>
        </p:txBody>
      </p:sp>
      <p:sp>
        <p:nvSpPr>
          <p:cNvPr id="55" name="Rectangle 20"/>
          <p:cNvSpPr/>
          <p:nvPr/>
        </p:nvSpPr>
        <p:spPr>
          <a:xfrm>
            <a:off x="652463" y="2227342"/>
            <a:ext cx="2319338" cy="1600438"/>
          </a:xfrm>
          <a:prstGeom prst="rect">
            <a:avLst/>
          </a:prstGeom>
        </p:spPr>
        <p:txBody>
          <a:bodyPr wrap="square">
            <a:spAutoFit/>
          </a:bodyPr>
          <a:lstStyle/>
          <a:p>
            <a:pPr algn="ctr"/>
            <a:r>
              <a:rPr lang="en-US" sz="1400" i="1" kern="0" dirty="0">
                <a:solidFill>
                  <a:schemeClr val="bg1"/>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6" name="Rectangle 21"/>
          <p:cNvSpPr/>
          <p:nvPr/>
        </p:nvSpPr>
        <p:spPr>
          <a:xfrm>
            <a:off x="3480198" y="2227342"/>
            <a:ext cx="2319338" cy="1600438"/>
          </a:xfrm>
          <a:prstGeom prst="rect">
            <a:avLst/>
          </a:prstGeom>
        </p:spPr>
        <p:txBody>
          <a:bodyPr wrap="square">
            <a:spAutoFit/>
          </a:bodyPr>
          <a:lstStyle/>
          <a:p>
            <a:pPr algn="ctr"/>
            <a:r>
              <a:rPr lang="en-US" sz="1400" i="1" kern="0" dirty="0">
                <a:solidFill>
                  <a:schemeClr val="bg1"/>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7" name="Rectangle 22"/>
          <p:cNvSpPr/>
          <p:nvPr/>
        </p:nvSpPr>
        <p:spPr>
          <a:xfrm>
            <a:off x="6307933" y="2227342"/>
            <a:ext cx="2319338" cy="1600438"/>
          </a:xfrm>
          <a:prstGeom prst="rect">
            <a:avLst/>
          </a:prstGeom>
        </p:spPr>
        <p:txBody>
          <a:bodyPr wrap="square">
            <a:spAutoFit/>
          </a:bodyPr>
          <a:lstStyle/>
          <a:p>
            <a:pPr algn="ctr"/>
            <a:r>
              <a:rPr lang="en-US" sz="1400" i="1" kern="0" dirty="0">
                <a:solidFill>
                  <a:schemeClr val="bg1"/>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8" name="Lorem Ipsum"/>
          <p:cNvSpPr/>
          <p:nvPr/>
        </p:nvSpPr>
        <p:spPr bwMode="auto">
          <a:xfrm>
            <a:off x="8912730" y="1883685"/>
            <a:ext cx="2727728" cy="44050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panose="020F0502020204030204"/>
              </a:rPr>
              <a:t>Lorem ipsum dolor sit amet, consectetur adipisicing elit, sed do eiusmod tempor incididunt ut labore et dolore magna aliqua.</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Ut enim ad minim veniam, quis nostrud exercitation ullamco laboris nisi ut aliquip ex ea commodo consequat. Duis aute irure dolor in reprehenderit in voluptate velit esse cillum dolore eu fugiat nulla pariatur. </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Excepteur sint occaecat cupidatat non proident, sunt in culpa qui officia deserunt mollit anim id est laborum.</a:t>
            </a:r>
            <a:endParaRPr lang="en-US" sz="1600" dirty="0">
              <a:solidFill>
                <a:schemeClr val="bg1"/>
              </a:solidFill>
              <a:effectLst/>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五边形 18"/>
          <p:cNvSpPr/>
          <p:nvPr/>
        </p:nvSpPr>
        <p:spPr>
          <a:xfrm>
            <a:off x="977900"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1" name="正五边形 30"/>
          <p:cNvSpPr/>
          <p:nvPr/>
        </p:nvSpPr>
        <p:spPr>
          <a:xfrm>
            <a:off x="3589719"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2" name="正五边形 31"/>
          <p:cNvSpPr/>
          <p:nvPr/>
        </p:nvSpPr>
        <p:spPr>
          <a:xfrm>
            <a:off x="6201538"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3" name="正五边形 32"/>
          <p:cNvSpPr/>
          <p:nvPr/>
        </p:nvSpPr>
        <p:spPr>
          <a:xfrm>
            <a:off x="8813356"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227014" y="4061152"/>
            <a:ext cx="1165019"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58%</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 name="文本框 2"/>
          <p:cNvSpPr txBox="1"/>
          <p:nvPr/>
        </p:nvSpPr>
        <p:spPr>
          <a:xfrm>
            <a:off x="1635722" y="4061152"/>
            <a:ext cx="1106959"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45%</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 name="文本框 3"/>
          <p:cNvSpPr txBox="1"/>
          <p:nvPr/>
        </p:nvSpPr>
        <p:spPr>
          <a:xfrm>
            <a:off x="6876366" y="4061152"/>
            <a:ext cx="1334573"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66%</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 name="文本框 4"/>
          <p:cNvSpPr txBox="1"/>
          <p:nvPr/>
        </p:nvSpPr>
        <p:spPr>
          <a:xfrm>
            <a:off x="9539438" y="4046379"/>
            <a:ext cx="1396040"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77%</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graphicFrame>
        <p:nvGraphicFramePr>
          <p:cNvPr id="6" name="图表 5"/>
          <p:cNvGraphicFramePr/>
          <p:nvPr/>
        </p:nvGraphicFramePr>
        <p:xfrm>
          <a:off x="776542" y="1911813"/>
          <a:ext cx="2755637" cy="1837092"/>
        </p:xfrm>
        <a:graphic>
          <a:graphicData uri="http://schemas.openxmlformats.org/drawingml/2006/chart">
            <c:chart xmlns:c="http://schemas.openxmlformats.org/drawingml/2006/chart" xmlns:r="http://schemas.openxmlformats.org/officeDocument/2006/relationships" r:id="rId1"/>
          </a:graphicData>
        </a:graphic>
      </p:graphicFrame>
      <p:sp>
        <p:nvSpPr>
          <p:cNvPr id="8" name="Freeform 30"/>
          <p:cNvSpPr>
            <a:spLocks noEditPoints="1"/>
          </p:cNvSpPr>
          <p:nvPr/>
        </p:nvSpPr>
        <p:spPr bwMode="auto">
          <a:xfrm>
            <a:off x="2001449" y="2541957"/>
            <a:ext cx="270573" cy="517706"/>
          </a:xfrm>
          <a:custGeom>
            <a:avLst/>
            <a:gdLst>
              <a:gd name="T0" fmla="*/ 168 w 168"/>
              <a:gd name="T1" fmla="*/ 17 h 324"/>
              <a:gd name="T2" fmla="*/ 151 w 168"/>
              <a:gd name="T3" fmla="*/ 0 h 324"/>
              <a:gd name="T4" fmla="*/ 17 w 168"/>
              <a:gd name="T5" fmla="*/ 0 h 324"/>
              <a:gd name="T6" fmla="*/ 0 w 168"/>
              <a:gd name="T7" fmla="*/ 17 h 324"/>
              <a:gd name="T8" fmla="*/ 0 w 168"/>
              <a:gd name="T9" fmla="*/ 307 h 324"/>
              <a:gd name="T10" fmla="*/ 17 w 168"/>
              <a:gd name="T11" fmla="*/ 324 h 324"/>
              <a:gd name="T12" fmla="*/ 151 w 168"/>
              <a:gd name="T13" fmla="*/ 324 h 324"/>
              <a:gd name="T14" fmla="*/ 168 w 168"/>
              <a:gd name="T15" fmla="*/ 307 h 324"/>
              <a:gd name="T16" fmla="*/ 168 w 168"/>
              <a:gd name="T17" fmla="*/ 17 h 324"/>
              <a:gd name="T18" fmla="*/ 64 w 168"/>
              <a:gd name="T19" fmla="*/ 24 h 324"/>
              <a:gd name="T20" fmla="*/ 105 w 168"/>
              <a:gd name="T21" fmla="*/ 24 h 324"/>
              <a:gd name="T22" fmla="*/ 108 w 168"/>
              <a:gd name="T23" fmla="*/ 28 h 324"/>
              <a:gd name="T24" fmla="*/ 105 w 168"/>
              <a:gd name="T25" fmla="*/ 32 h 324"/>
              <a:gd name="T26" fmla="*/ 64 w 168"/>
              <a:gd name="T27" fmla="*/ 32 h 324"/>
              <a:gd name="T28" fmla="*/ 61 w 168"/>
              <a:gd name="T29" fmla="*/ 28 h 324"/>
              <a:gd name="T30" fmla="*/ 64 w 168"/>
              <a:gd name="T31" fmla="*/ 24 h 324"/>
              <a:gd name="T32" fmla="*/ 84 w 168"/>
              <a:gd name="T33" fmla="*/ 312 h 324"/>
              <a:gd name="T34" fmla="*/ 69 w 168"/>
              <a:gd name="T35" fmla="*/ 296 h 324"/>
              <a:gd name="T36" fmla="*/ 84 w 168"/>
              <a:gd name="T37" fmla="*/ 281 h 324"/>
              <a:gd name="T38" fmla="*/ 100 w 168"/>
              <a:gd name="T39" fmla="*/ 296 h 324"/>
              <a:gd name="T40" fmla="*/ 84 w 168"/>
              <a:gd name="T41" fmla="*/ 312 h 324"/>
              <a:gd name="T42" fmla="*/ 164 w 168"/>
              <a:gd name="T43" fmla="*/ 276 h 324"/>
              <a:gd name="T44" fmla="*/ 4 w 168"/>
              <a:gd name="T45" fmla="*/ 276 h 324"/>
              <a:gd name="T46" fmla="*/ 4 w 168"/>
              <a:gd name="T47" fmla="*/ 44 h 324"/>
              <a:gd name="T48" fmla="*/ 164 w 168"/>
              <a:gd name="T49" fmla="*/ 44 h 324"/>
              <a:gd name="T50" fmla="*/ 164 w 168"/>
              <a:gd name="T51"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 h="324">
                <a:moveTo>
                  <a:pt x="168" y="17"/>
                </a:moveTo>
                <a:cubicBezTo>
                  <a:pt x="168" y="8"/>
                  <a:pt x="160" y="0"/>
                  <a:pt x="151" y="0"/>
                </a:cubicBezTo>
                <a:cubicBezTo>
                  <a:pt x="17" y="0"/>
                  <a:pt x="17" y="0"/>
                  <a:pt x="17" y="0"/>
                </a:cubicBezTo>
                <a:cubicBezTo>
                  <a:pt x="8" y="0"/>
                  <a:pt x="0" y="8"/>
                  <a:pt x="0" y="17"/>
                </a:cubicBezTo>
                <a:cubicBezTo>
                  <a:pt x="0" y="307"/>
                  <a:pt x="0" y="307"/>
                  <a:pt x="0" y="307"/>
                </a:cubicBezTo>
                <a:cubicBezTo>
                  <a:pt x="0" y="316"/>
                  <a:pt x="8" y="324"/>
                  <a:pt x="17" y="324"/>
                </a:cubicBezTo>
                <a:cubicBezTo>
                  <a:pt x="151" y="324"/>
                  <a:pt x="151" y="324"/>
                  <a:pt x="151" y="324"/>
                </a:cubicBezTo>
                <a:cubicBezTo>
                  <a:pt x="160" y="324"/>
                  <a:pt x="168" y="316"/>
                  <a:pt x="168" y="307"/>
                </a:cubicBezTo>
                <a:lnTo>
                  <a:pt x="168" y="17"/>
                </a:lnTo>
                <a:close/>
                <a:moveTo>
                  <a:pt x="64" y="24"/>
                </a:moveTo>
                <a:cubicBezTo>
                  <a:pt x="105" y="24"/>
                  <a:pt x="105" y="24"/>
                  <a:pt x="105" y="24"/>
                </a:cubicBezTo>
                <a:cubicBezTo>
                  <a:pt x="106" y="24"/>
                  <a:pt x="108" y="26"/>
                  <a:pt x="108" y="28"/>
                </a:cubicBezTo>
                <a:cubicBezTo>
                  <a:pt x="108" y="30"/>
                  <a:pt x="106" y="32"/>
                  <a:pt x="105" y="32"/>
                </a:cubicBezTo>
                <a:cubicBezTo>
                  <a:pt x="64" y="32"/>
                  <a:pt x="64" y="32"/>
                  <a:pt x="64" y="32"/>
                </a:cubicBezTo>
                <a:cubicBezTo>
                  <a:pt x="63" y="32"/>
                  <a:pt x="61" y="30"/>
                  <a:pt x="61" y="28"/>
                </a:cubicBezTo>
                <a:cubicBezTo>
                  <a:pt x="61" y="26"/>
                  <a:pt x="63" y="24"/>
                  <a:pt x="64" y="24"/>
                </a:cubicBezTo>
                <a:close/>
                <a:moveTo>
                  <a:pt x="84" y="312"/>
                </a:moveTo>
                <a:cubicBezTo>
                  <a:pt x="76" y="312"/>
                  <a:pt x="69" y="305"/>
                  <a:pt x="69" y="296"/>
                </a:cubicBezTo>
                <a:cubicBezTo>
                  <a:pt x="69" y="288"/>
                  <a:pt x="76" y="281"/>
                  <a:pt x="84" y="281"/>
                </a:cubicBezTo>
                <a:cubicBezTo>
                  <a:pt x="93" y="281"/>
                  <a:pt x="100" y="288"/>
                  <a:pt x="100" y="296"/>
                </a:cubicBezTo>
                <a:cubicBezTo>
                  <a:pt x="100" y="305"/>
                  <a:pt x="93" y="312"/>
                  <a:pt x="84" y="312"/>
                </a:cubicBezTo>
                <a:close/>
                <a:moveTo>
                  <a:pt x="164" y="276"/>
                </a:moveTo>
                <a:cubicBezTo>
                  <a:pt x="4" y="276"/>
                  <a:pt x="4" y="276"/>
                  <a:pt x="4" y="276"/>
                </a:cubicBezTo>
                <a:cubicBezTo>
                  <a:pt x="4" y="44"/>
                  <a:pt x="4" y="44"/>
                  <a:pt x="4" y="44"/>
                </a:cubicBezTo>
                <a:cubicBezTo>
                  <a:pt x="164" y="44"/>
                  <a:pt x="164" y="44"/>
                  <a:pt x="164" y="44"/>
                </a:cubicBezTo>
                <a:lnTo>
                  <a:pt x="164" y="276"/>
                </a:lnTo>
                <a:close/>
              </a:path>
            </a:pathLst>
          </a:custGeom>
          <a:solidFill>
            <a:schemeClr val="bg1"/>
          </a:solidFill>
          <a:ln>
            <a:noFill/>
          </a:ln>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aphicFrame>
        <p:nvGraphicFramePr>
          <p:cNvPr id="9" name="图表 8"/>
          <p:cNvGraphicFramePr/>
          <p:nvPr/>
        </p:nvGraphicFramePr>
        <p:xfrm>
          <a:off x="6032062" y="1908437"/>
          <a:ext cx="2755637" cy="1837092"/>
        </p:xfrm>
        <a:graphic>
          <a:graphicData uri="http://schemas.openxmlformats.org/drawingml/2006/chart">
            <c:chart xmlns:c="http://schemas.openxmlformats.org/drawingml/2006/chart" xmlns:r="http://schemas.openxmlformats.org/officeDocument/2006/relationships" r:id="rId2"/>
          </a:graphicData>
        </a:graphic>
      </p:graphicFrame>
      <p:sp>
        <p:nvSpPr>
          <p:cNvPr id="11" name="Freeform 71"/>
          <p:cNvSpPr>
            <a:spLocks noEditPoints="1"/>
          </p:cNvSpPr>
          <p:nvPr/>
        </p:nvSpPr>
        <p:spPr bwMode="auto">
          <a:xfrm>
            <a:off x="7190734" y="2614337"/>
            <a:ext cx="481884" cy="362114"/>
          </a:xfrm>
          <a:custGeom>
            <a:avLst/>
            <a:gdLst>
              <a:gd name="T0" fmla="*/ 0 w 288"/>
              <a:gd name="T1" fmla="*/ 0 h 216"/>
              <a:gd name="T2" fmla="*/ 0 w 288"/>
              <a:gd name="T3" fmla="*/ 46 h 216"/>
              <a:gd name="T4" fmla="*/ 0 w 288"/>
              <a:gd name="T5" fmla="*/ 216 h 216"/>
              <a:gd name="T6" fmla="*/ 288 w 288"/>
              <a:gd name="T7" fmla="*/ 216 h 216"/>
              <a:gd name="T8" fmla="*/ 288 w 288"/>
              <a:gd name="T9" fmla="*/ 46 h 216"/>
              <a:gd name="T10" fmla="*/ 288 w 288"/>
              <a:gd name="T11" fmla="*/ 0 h 216"/>
              <a:gd name="T12" fmla="*/ 0 w 288"/>
              <a:gd name="T13" fmla="*/ 0 h 216"/>
              <a:gd name="T14" fmla="*/ 90 w 288"/>
              <a:gd name="T15" fmla="*/ 10 h 216"/>
              <a:gd name="T16" fmla="*/ 102 w 288"/>
              <a:gd name="T17" fmla="*/ 23 h 216"/>
              <a:gd name="T18" fmla="*/ 90 w 288"/>
              <a:gd name="T19" fmla="*/ 36 h 216"/>
              <a:gd name="T20" fmla="*/ 77 w 288"/>
              <a:gd name="T21" fmla="*/ 23 h 216"/>
              <a:gd name="T22" fmla="*/ 90 w 288"/>
              <a:gd name="T23" fmla="*/ 10 h 216"/>
              <a:gd name="T24" fmla="*/ 56 w 288"/>
              <a:gd name="T25" fmla="*/ 10 h 216"/>
              <a:gd name="T26" fmla="*/ 69 w 288"/>
              <a:gd name="T27" fmla="*/ 23 h 216"/>
              <a:gd name="T28" fmla="*/ 56 w 288"/>
              <a:gd name="T29" fmla="*/ 36 h 216"/>
              <a:gd name="T30" fmla="*/ 44 w 288"/>
              <a:gd name="T31" fmla="*/ 23 h 216"/>
              <a:gd name="T32" fmla="*/ 56 w 288"/>
              <a:gd name="T33" fmla="*/ 10 h 216"/>
              <a:gd name="T34" fmla="*/ 23 w 288"/>
              <a:gd name="T35" fmla="*/ 10 h 216"/>
              <a:gd name="T36" fmla="*/ 36 w 288"/>
              <a:gd name="T37" fmla="*/ 23 h 216"/>
              <a:gd name="T38" fmla="*/ 23 w 288"/>
              <a:gd name="T39" fmla="*/ 36 h 216"/>
              <a:gd name="T40" fmla="*/ 10 w 288"/>
              <a:gd name="T41" fmla="*/ 23 h 216"/>
              <a:gd name="T42" fmla="*/ 23 w 288"/>
              <a:gd name="T43" fmla="*/ 10 h 216"/>
              <a:gd name="T44" fmla="*/ 277 w 288"/>
              <a:gd name="T45" fmla="*/ 205 h 216"/>
              <a:gd name="T46" fmla="*/ 11 w 288"/>
              <a:gd name="T47" fmla="*/ 205 h 216"/>
              <a:gd name="T48" fmla="*/ 11 w 288"/>
              <a:gd name="T49" fmla="*/ 46 h 216"/>
              <a:gd name="T50" fmla="*/ 277 w 288"/>
              <a:gd name="T51" fmla="*/ 46 h 216"/>
              <a:gd name="T52" fmla="*/ 277 w 288"/>
              <a:gd name="T5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16">
                <a:moveTo>
                  <a:pt x="0" y="0"/>
                </a:moveTo>
                <a:cubicBezTo>
                  <a:pt x="0" y="46"/>
                  <a:pt x="0" y="46"/>
                  <a:pt x="0" y="46"/>
                </a:cubicBezTo>
                <a:cubicBezTo>
                  <a:pt x="0" y="216"/>
                  <a:pt x="0" y="216"/>
                  <a:pt x="0" y="216"/>
                </a:cubicBezTo>
                <a:cubicBezTo>
                  <a:pt x="288" y="216"/>
                  <a:pt x="288" y="216"/>
                  <a:pt x="288" y="216"/>
                </a:cubicBezTo>
                <a:cubicBezTo>
                  <a:pt x="288" y="46"/>
                  <a:pt x="288" y="46"/>
                  <a:pt x="288" y="46"/>
                </a:cubicBezTo>
                <a:cubicBezTo>
                  <a:pt x="288" y="0"/>
                  <a:pt x="288" y="0"/>
                  <a:pt x="288" y="0"/>
                </a:cubicBezTo>
                <a:lnTo>
                  <a:pt x="0" y="0"/>
                </a:lnTo>
                <a:close/>
                <a:moveTo>
                  <a:pt x="90" y="10"/>
                </a:moveTo>
                <a:cubicBezTo>
                  <a:pt x="97" y="10"/>
                  <a:pt x="102" y="16"/>
                  <a:pt x="102" y="23"/>
                </a:cubicBezTo>
                <a:cubicBezTo>
                  <a:pt x="102" y="30"/>
                  <a:pt x="97" y="36"/>
                  <a:pt x="90" y="36"/>
                </a:cubicBezTo>
                <a:cubicBezTo>
                  <a:pt x="83" y="36"/>
                  <a:pt x="77" y="30"/>
                  <a:pt x="77" y="23"/>
                </a:cubicBezTo>
                <a:cubicBezTo>
                  <a:pt x="77" y="16"/>
                  <a:pt x="83" y="10"/>
                  <a:pt x="90" y="10"/>
                </a:cubicBezTo>
                <a:close/>
                <a:moveTo>
                  <a:pt x="56" y="10"/>
                </a:moveTo>
                <a:cubicBezTo>
                  <a:pt x="63" y="10"/>
                  <a:pt x="69" y="16"/>
                  <a:pt x="69" y="23"/>
                </a:cubicBezTo>
                <a:cubicBezTo>
                  <a:pt x="69" y="30"/>
                  <a:pt x="63" y="36"/>
                  <a:pt x="56" y="36"/>
                </a:cubicBezTo>
                <a:cubicBezTo>
                  <a:pt x="49" y="36"/>
                  <a:pt x="44" y="30"/>
                  <a:pt x="44" y="23"/>
                </a:cubicBezTo>
                <a:cubicBezTo>
                  <a:pt x="44" y="16"/>
                  <a:pt x="49" y="10"/>
                  <a:pt x="56" y="10"/>
                </a:cubicBezTo>
                <a:close/>
                <a:moveTo>
                  <a:pt x="23" y="10"/>
                </a:moveTo>
                <a:cubicBezTo>
                  <a:pt x="30" y="10"/>
                  <a:pt x="36" y="16"/>
                  <a:pt x="36" y="23"/>
                </a:cubicBezTo>
                <a:cubicBezTo>
                  <a:pt x="36" y="30"/>
                  <a:pt x="30" y="36"/>
                  <a:pt x="23" y="36"/>
                </a:cubicBezTo>
                <a:cubicBezTo>
                  <a:pt x="16" y="36"/>
                  <a:pt x="10" y="30"/>
                  <a:pt x="10" y="23"/>
                </a:cubicBezTo>
                <a:cubicBezTo>
                  <a:pt x="10" y="16"/>
                  <a:pt x="16" y="10"/>
                  <a:pt x="23" y="10"/>
                </a:cubicBezTo>
                <a:close/>
                <a:moveTo>
                  <a:pt x="277" y="205"/>
                </a:moveTo>
                <a:cubicBezTo>
                  <a:pt x="11" y="205"/>
                  <a:pt x="11" y="205"/>
                  <a:pt x="11" y="205"/>
                </a:cubicBezTo>
                <a:cubicBezTo>
                  <a:pt x="11" y="46"/>
                  <a:pt x="11" y="46"/>
                  <a:pt x="11" y="46"/>
                </a:cubicBezTo>
                <a:cubicBezTo>
                  <a:pt x="277" y="46"/>
                  <a:pt x="277" y="46"/>
                  <a:pt x="277" y="46"/>
                </a:cubicBezTo>
                <a:cubicBezTo>
                  <a:pt x="277" y="205"/>
                  <a:pt x="277" y="205"/>
                  <a:pt x="277" y="205"/>
                </a:cubicBezTo>
                <a:close/>
              </a:path>
            </a:pathLst>
          </a:custGeom>
          <a:solidFill>
            <a:schemeClr val="bg1"/>
          </a:solidFill>
          <a:ln>
            <a:noFill/>
          </a:ln>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aphicFrame>
        <p:nvGraphicFramePr>
          <p:cNvPr id="12" name="图表 11"/>
          <p:cNvGraphicFramePr/>
          <p:nvPr/>
        </p:nvGraphicFramePr>
        <p:xfrm>
          <a:off x="3404302" y="1908437"/>
          <a:ext cx="2755637" cy="1837092"/>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组合 13"/>
          <p:cNvGrpSpPr/>
          <p:nvPr/>
        </p:nvGrpSpPr>
        <p:grpSpPr>
          <a:xfrm>
            <a:off x="4517955" y="2581047"/>
            <a:ext cx="491494" cy="439524"/>
            <a:chOff x="8256588" y="3259138"/>
            <a:chExt cx="525462" cy="469901"/>
          </a:xfrm>
          <a:solidFill>
            <a:schemeClr val="bg1"/>
          </a:solidFill>
        </p:grpSpPr>
        <p:sp>
          <p:nvSpPr>
            <p:cNvPr id="15" name="Freeform 5"/>
            <p:cNvSpPr>
              <a:spLocks noEditPoints="1"/>
            </p:cNvSpPr>
            <p:nvPr/>
          </p:nvSpPr>
          <p:spPr bwMode="auto">
            <a:xfrm>
              <a:off x="8256588" y="3259138"/>
              <a:ext cx="525462" cy="392113"/>
            </a:xfrm>
            <a:custGeom>
              <a:avLst/>
              <a:gdLst>
                <a:gd name="T0" fmla="*/ 88 w 94"/>
                <a:gd name="T1" fmla="*/ 0 h 70"/>
                <a:gd name="T2" fmla="*/ 6 w 94"/>
                <a:gd name="T3" fmla="*/ 0 h 70"/>
                <a:gd name="T4" fmla="*/ 0 w 94"/>
                <a:gd name="T5" fmla="*/ 6 h 70"/>
                <a:gd name="T6" fmla="*/ 0 w 94"/>
                <a:gd name="T7" fmla="*/ 65 h 70"/>
                <a:gd name="T8" fmla="*/ 6 w 94"/>
                <a:gd name="T9" fmla="*/ 70 h 70"/>
                <a:gd name="T10" fmla="*/ 88 w 94"/>
                <a:gd name="T11" fmla="*/ 70 h 70"/>
                <a:gd name="T12" fmla="*/ 94 w 94"/>
                <a:gd name="T13" fmla="*/ 65 h 70"/>
                <a:gd name="T14" fmla="*/ 94 w 94"/>
                <a:gd name="T15" fmla="*/ 6 h 70"/>
                <a:gd name="T16" fmla="*/ 88 w 94"/>
                <a:gd name="T17" fmla="*/ 0 h 70"/>
                <a:gd name="T18" fmla="*/ 87 w 94"/>
                <a:gd name="T19" fmla="*/ 60 h 70"/>
                <a:gd name="T20" fmla="*/ 7 w 94"/>
                <a:gd name="T21" fmla="*/ 60 h 70"/>
                <a:gd name="T22" fmla="*/ 7 w 94"/>
                <a:gd name="T23" fmla="*/ 8 h 70"/>
                <a:gd name="T24" fmla="*/ 87 w 94"/>
                <a:gd name="T25" fmla="*/ 8 h 70"/>
                <a:gd name="T26" fmla="*/ 87 w 94"/>
                <a:gd name="T2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70">
                  <a:moveTo>
                    <a:pt x="88" y="0"/>
                  </a:moveTo>
                  <a:cubicBezTo>
                    <a:pt x="6" y="0"/>
                    <a:pt x="6" y="0"/>
                    <a:pt x="6" y="0"/>
                  </a:cubicBezTo>
                  <a:cubicBezTo>
                    <a:pt x="3" y="0"/>
                    <a:pt x="0" y="3"/>
                    <a:pt x="0" y="6"/>
                  </a:cubicBezTo>
                  <a:cubicBezTo>
                    <a:pt x="0" y="65"/>
                    <a:pt x="0" y="65"/>
                    <a:pt x="0" y="65"/>
                  </a:cubicBezTo>
                  <a:cubicBezTo>
                    <a:pt x="0" y="68"/>
                    <a:pt x="3" y="70"/>
                    <a:pt x="6" y="70"/>
                  </a:cubicBezTo>
                  <a:cubicBezTo>
                    <a:pt x="88" y="70"/>
                    <a:pt x="88" y="70"/>
                    <a:pt x="88" y="70"/>
                  </a:cubicBezTo>
                  <a:cubicBezTo>
                    <a:pt x="91" y="70"/>
                    <a:pt x="94" y="68"/>
                    <a:pt x="94" y="65"/>
                  </a:cubicBezTo>
                  <a:cubicBezTo>
                    <a:pt x="94" y="6"/>
                    <a:pt x="94" y="6"/>
                    <a:pt x="94" y="6"/>
                  </a:cubicBezTo>
                  <a:cubicBezTo>
                    <a:pt x="94" y="3"/>
                    <a:pt x="91" y="0"/>
                    <a:pt x="88" y="0"/>
                  </a:cubicBezTo>
                  <a:close/>
                  <a:moveTo>
                    <a:pt x="87" y="60"/>
                  </a:moveTo>
                  <a:cubicBezTo>
                    <a:pt x="7" y="60"/>
                    <a:pt x="7" y="60"/>
                    <a:pt x="7" y="60"/>
                  </a:cubicBezTo>
                  <a:cubicBezTo>
                    <a:pt x="7" y="8"/>
                    <a:pt x="7" y="8"/>
                    <a:pt x="7" y="8"/>
                  </a:cubicBezTo>
                  <a:cubicBezTo>
                    <a:pt x="87" y="8"/>
                    <a:pt x="87" y="8"/>
                    <a:pt x="87" y="8"/>
                  </a:cubicBezTo>
                  <a:lnTo>
                    <a:pt x="8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16" name="Freeform 6"/>
            <p:cNvSpPr/>
            <p:nvPr/>
          </p:nvSpPr>
          <p:spPr bwMode="auto">
            <a:xfrm>
              <a:off x="8402638" y="3667126"/>
              <a:ext cx="233362" cy="61913"/>
            </a:xfrm>
            <a:custGeom>
              <a:avLst/>
              <a:gdLst>
                <a:gd name="T0" fmla="*/ 35 w 147"/>
                <a:gd name="T1" fmla="*/ 0 h 39"/>
                <a:gd name="T2" fmla="*/ 0 w 147"/>
                <a:gd name="T3" fmla="*/ 39 h 39"/>
                <a:gd name="T4" fmla="*/ 147 w 147"/>
                <a:gd name="T5" fmla="*/ 39 h 39"/>
                <a:gd name="T6" fmla="*/ 112 w 147"/>
                <a:gd name="T7" fmla="*/ 0 h 39"/>
                <a:gd name="T8" fmla="*/ 35 w 147"/>
                <a:gd name="T9" fmla="*/ 0 h 39"/>
              </a:gdLst>
              <a:ahLst/>
              <a:cxnLst>
                <a:cxn ang="0">
                  <a:pos x="T0" y="T1"/>
                </a:cxn>
                <a:cxn ang="0">
                  <a:pos x="T2" y="T3"/>
                </a:cxn>
                <a:cxn ang="0">
                  <a:pos x="T4" y="T5"/>
                </a:cxn>
                <a:cxn ang="0">
                  <a:pos x="T6" y="T7"/>
                </a:cxn>
                <a:cxn ang="0">
                  <a:pos x="T8" y="T9"/>
                </a:cxn>
              </a:cxnLst>
              <a:rect l="0" t="0" r="r" b="b"/>
              <a:pathLst>
                <a:path w="147" h="39">
                  <a:moveTo>
                    <a:pt x="35" y="0"/>
                  </a:moveTo>
                  <a:lnTo>
                    <a:pt x="0" y="39"/>
                  </a:lnTo>
                  <a:lnTo>
                    <a:pt x="147" y="39"/>
                  </a:lnTo>
                  <a:lnTo>
                    <a:pt x="112" y="0"/>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17" name="Freeform 7"/>
            <p:cNvSpPr/>
            <p:nvPr/>
          </p:nvSpPr>
          <p:spPr bwMode="auto">
            <a:xfrm>
              <a:off x="8347075" y="3387726"/>
              <a:ext cx="339725" cy="150813"/>
            </a:xfrm>
            <a:custGeom>
              <a:avLst/>
              <a:gdLst>
                <a:gd name="T0" fmla="*/ 4 w 61"/>
                <a:gd name="T1" fmla="*/ 27 h 27"/>
                <a:gd name="T2" fmla="*/ 7 w 61"/>
                <a:gd name="T3" fmla="*/ 23 h 27"/>
                <a:gd name="T4" fmla="*/ 7 w 61"/>
                <a:gd name="T5" fmla="*/ 22 h 27"/>
                <a:gd name="T6" fmla="*/ 24 w 61"/>
                <a:gd name="T7" fmla="*/ 8 h 27"/>
                <a:gd name="T8" fmla="*/ 27 w 61"/>
                <a:gd name="T9" fmla="*/ 9 h 27"/>
                <a:gd name="T10" fmla="*/ 28 w 61"/>
                <a:gd name="T11" fmla="*/ 8 h 27"/>
                <a:gd name="T12" fmla="*/ 38 w 61"/>
                <a:gd name="T13" fmla="*/ 17 h 27"/>
                <a:gd name="T14" fmla="*/ 38 w 61"/>
                <a:gd name="T15" fmla="*/ 17 h 27"/>
                <a:gd name="T16" fmla="*/ 42 w 61"/>
                <a:gd name="T17" fmla="*/ 21 h 27"/>
                <a:gd name="T18" fmla="*/ 46 w 61"/>
                <a:gd name="T19" fmla="*/ 17 h 27"/>
                <a:gd name="T20" fmla="*/ 46 w 61"/>
                <a:gd name="T21" fmla="*/ 16 h 27"/>
                <a:gd name="T22" fmla="*/ 55 w 61"/>
                <a:gd name="T23" fmla="*/ 8 h 27"/>
                <a:gd name="T24" fmla="*/ 57 w 61"/>
                <a:gd name="T25" fmla="*/ 8 h 27"/>
                <a:gd name="T26" fmla="*/ 61 w 61"/>
                <a:gd name="T27" fmla="*/ 4 h 27"/>
                <a:gd name="T28" fmla="*/ 57 w 61"/>
                <a:gd name="T29" fmla="*/ 0 h 27"/>
                <a:gd name="T30" fmla="*/ 53 w 61"/>
                <a:gd name="T31" fmla="*/ 4 h 27"/>
                <a:gd name="T32" fmla="*/ 54 w 61"/>
                <a:gd name="T33" fmla="*/ 6 h 27"/>
                <a:gd name="T34" fmla="*/ 44 w 61"/>
                <a:gd name="T35" fmla="*/ 14 h 27"/>
                <a:gd name="T36" fmla="*/ 42 w 61"/>
                <a:gd name="T37" fmla="*/ 14 h 27"/>
                <a:gd name="T38" fmla="*/ 40 w 61"/>
                <a:gd name="T39" fmla="*/ 15 h 27"/>
                <a:gd name="T40" fmla="*/ 30 w 61"/>
                <a:gd name="T41" fmla="*/ 7 h 27"/>
                <a:gd name="T42" fmla="*/ 30 w 61"/>
                <a:gd name="T43" fmla="*/ 5 h 27"/>
                <a:gd name="T44" fmla="*/ 27 w 61"/>
                <a:gd name="T45" fmla="*/ 1 h 27"/>
                <a:gd name="T46" fmla="*/ 23 w 61"/>
                <a:gd name="T47" fmla="*/ 5 h 27"/>
                <a:gd name="T48" fmla="*/ 23 w 61"/>
                <a:gd name="T49" fmla="*/ 7 h 27"/>
                <a:gd name="T50" fmla="*/ 6 w 61"/>
                <a:gd name="T51" fmla="*/ 20 h 27"/>
                <a:gd name="T52" fmla="*/ 4 w 61"/>
                <a:gd name="T53" fmla="*/ 19 h 27"/>
                <a:gd name="T54" fmla="*/ 0 w 61"/>
                <a:gd name="T55" fmla="*/ 23 h 27"/>
                <a:gd name="T56" fmla="*/ 4 w 61"/>
                <a:gd name="T5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7">
                  <a:moveTo>
                    <a:pt x="4" y="27"/>
                  </a:moveTo>
                  <a:cubicBezTo>
                    <a:pt x="6" y="27"/>
                    <a:pt x="7" y="25"/>
                    <a:pt x="7" y="23"/>
                  </a:cubicBezTo>
                  <a:cubicBezTo>
                    <a:pt x="7" y="23"/>
                    <a:pt x="7" y="22"/>
                    <a:pt x="7" y="22"/>
                  </a:cubicBezTo>
                  <a:cubicBezTo>
                    <a:pt x="12" y="18"/>
                    <a:pt x="21" y="11"/>
                    <a:pt x="24" y="8"/>
                  </a:cubicBezTo>
                  <a:cubicBezTo>
                    <a:pt x="25" y="9"/>
                    <a:pt x="26" y="9"/>
                    <a:pt x="27" y="9"/>
                  </a:cubicBezTo>
                  <a:cubicBezTo>
                    <a:pt x="27" y="9"/>
                    <a:pt x="28" y="9"/>
                    <a:pt x="28" y="8"/>
                  </a:cubicBezTo>
                  <a:cubicBezTo>
                    <a:pt x="31" y="11"/>
                    <a:pt x="35" y="14"/>
                    <a:pt x="38" y="17"/>
                  </a:cubicBezTo>
                  <a:cubicBezTo>
                    <a:pt x="38" y="17"/>
                    <a:pt x="38" y="17"/>
                    <a:pt x="38" y="17"/>
                  </a:cubicBezTo>
                  <a:cubicBezTo>
                    <a:pt x="38" y="20"/>
                    <a:pt x="40" y="21"/>
                    <a:pt x="42" y="21"/>
                  </a:cubicBezTo>
                  <a:cubicBezTo>
                    <a:pt x="44" y="21"/>
                    <a:pt x="46" y="20"/>
                    <a:pt x="46" y="17"/>
                  </a:cubicBezTo>
                  <a:cubicBezTo>
                    <a:pt x="46" y="17"/>
                    <a:pt x="46" y="17"/>
                    <a:pt x="46" y="16"/>
                  </a:cubicBezTo>
                  <a:cubicBezTo>
                    <a:pt x="55" y="8"/>
                    <a:pt x="55" y="8"/>
                    <a:pt x="55" y="8"/>
                  </a:cubicBezTo>
                  <a:cubicBezTo>
                    <a:pt x="56" y="8"/>
                    <a:pt x="56" y="8"/>
                    <a:pt x="57" y="8"/>
                  </a:cubicBezTo>
                  <a:cubicBezTo>
                    <a:pt x="59" y="8"/>
                    <a:pt x="61" y="6"/>
                    <a:pt x="61" y="4"/>
                  </a:cubicBezTo>
                  <a:cubicBezTo>
                    <a:pt x="61" y="2"/>
                    <a:pt x="59" y="0"/>
                    <a:pt x="57" y="0"/>
                  </a:cubicBezTo>
                  <a:cubicBezTo>
                    <a:pt x="55" y="0"/>
                    <a:pt x="53" y="2"/>
                    <a:pt x="53" y="4"/>
                  </a:cubicBezTo>
                  <a:cubicBezTo>
                    <a:pt x="53" y="5"/>
                    <a:pt x="53" y="5"/>
                    <a:pt x="54" y="6"/>
                  </a:cubicBezTo>
                  <a:cubicBezTo>
                    <a:pt x="51" y="8"/>
                    <a:pt x="47" y="12"/>
                    <a:pt x="44" y="14"/>
                  </a:cubicBezTo>
                  <a:cubicBezTo>
                    <a:pt x="43" y="14"/>
                    <a:pt x="43" y="14"/>
                    <a:pt x="42" y="14"/>
                  </a:cubicBezTo>
                  <a:cubicBezTo>
                    <a:pt x="41" y="14"/>
                    <a:pt x="40" y="14"/>
                    <a:pt x="40" y="15"/>
                  </a:cubicBezTo>
                  <a:cubicBezTo>
                    <a:pt x="37" y="12"/>
                    <a:pt x="33" y="9"/>
                    <a:pt x="30" y="7"/>
                  </a:cubicBezTo>
                  <a:cubicBezTo>
                    <a:pt x="30" y="6"/>
                    <a:pt x="30" y="6"/>
                    <a:pt x="30" y="5"/>
                  </a:cubicBezTo>
                  <a:cubicBezTo>
                    <a:pt x="30" y="3"/>
                    <a:pt x="29" y="1"/>
                    <a:pt x="27" y="1"/>
                  </a:cubicBezTo>
                  <a:cubicBezTo>
                    <a:pt x="25" y="1"/>
                    <a:pt x="23" y="3"/>
                    <a:pt x="23" y="5"/>
                  </a:cubicBezTo>
                  <a:cubicBezTo>
                    <a:pt x="23" y="6"/>
                    <a:pt x="23" y="6"/>
                    <a:pt x="23" y="7"/>
                  </a:cubicBezTo>
                  <a:cubicBezTo>
                    <a:pt x="6" y="20"/>
                    <a:pt x="6" y="20"/>
                    <a:pt x="6" y="20"/>
                  </a:cubicBezTo>
                  <a:cubicBezTo>
                    <a:pt x="5" y="20"/>
                    <a:pt x="4" y="19"/>
                    <a:pt x="4" y="19"/>
                  </a:cubicBezTo>
                  <a:cubicBezTo>
                    <a:pt x="1" y="19"/>
                    <a:pt x="0" y="21"/>
                    <a:pt x="0" y="23"/>
                  </a:cubicBezTo>
                  <a:cubicBezTo>
                    <a:pt x="0" y="25"/>
                    <a:pt x="1" y="27"/>
                    <a:pt x="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pSp>
      <p:graphicFrame>
        <p:nvGraphicFramePr>
          <p:cNvPr id="18" name="图表 17"/>
          <p:cNvGraphicFramePr/>
          <p:nvPr/>
        </p:nvGraphicFramePr>
        <p:xfrm>
          <a:off x="8659821" y="1908437"/>
          <a:ext cx="2755637" cy="1837092"/>
        </p:xfrm>
        <a:graphic>
          <a:graphicData uri="http://schemas.openxmlformats.org/drawingml/2006/chart">
            <c:chart xmlns:c="http://schemas.openxmlformats.org/drawingml/2006/chart" xmlns:r="http://schemas.openxmlformats.org/officeDocument/2006/relationships" r:id="rId4"/>
          </a:graphicData>
        </a:graphic>
      </p:graphicFrame>
      <p:sp>
        <p:nvSpPr>
          <p:cNvPr id="20" name="Freeform 18"/>
          <p:cNvSpPr>
            <a:spLocks noEditPoints="1"/>
          </p:cNvSpPr>
          <p:nvPr/>
        </p:nvSpPr>
        <p:spPr bwMode="auto">
          <a:xfrm>
            <a:off x="9835559" y="2539219"/>
            <a:ext cx="394409" cy="504771"/>
          </a:xfrm>
          <a:custGeom>
            <a:avLst/>
            <a:gdLst>
              <a:gd name="T0" fmla="*/ 292 w 312"/>
              <a:gd name="T1" fmla="*/ 0 h 400"/>
              <a:gd name="T2" fmla="*/ 20 w 312"/>
              <a:gd name="T3" fmla="*/ 0 h 400"/>
              <a:gd name="T4" fmla="*/ 0 w 312"/>
              <a:gd name="T5" fmla="*/ 20 h 400"/>
              <a:gd name="T6" fmla="*/ 0 w 312"/>
              <a:gd name="T7" fmla="*/ 380 h 400"/>
              <a:gd name="T8" fmla="*/ 20 w 312"/>
              <a:gd name="T9" fmla="*/ 400 h 400"/>
              <a:gd name="T10" fmla="*/ 292 w 312"/>
              <a:gd name="T11" fmla="*/ 400 h 400"/>
              <a:gd name="T12" fmla="*/ 312 w 312"/>
              <a:gd name="T13" fmla="*/ 380 h 400"/>
              <a:gd name="T14" fmla="*/ 312 w 312"/>
              <a:gd name="T15" fmla="*/ 20 h 400"/>
              <a:gd name="T16" fmla="*/ 292 w 312"/>
              <a:gd name="T17" fmla="*/ 0 h 400"/>
              <a:gd name="T18" fmla="*/ 156 w 312"/>
              <a:gd name="T19" fmla="*/ 394 h 400"/>
              <a:gd name="T20" fmla="*/ 146 w 312"/>
              <a:gd name="T21" fmla="*/ 384 h 400"/>
              <a:gd name="T22" fmla="*/ 156 w 312"/>
              <a:gd name="T23" fmla="*/ 374 h 400"/>
              <a:gd name="T24" fmla="*/ 166 w 312"/>
              <a:gd name="T25" fmla="*/ 384 h 400"/>
              <a:gd name="T26" fmla="*/ 156 w 312"/>
              <a:gd name="T27" fmla="*/ 394 h 400"/>
              <a:gd name="T28" fmla="*/ 280 w 312"/>
              <a:gd name="T29" fmla="*/ 364 h 400"/>
              <a:gd name="T30" fmla="*/ 276 w 312"/>
              <a:gd name="T31" fmla="*/ 368 h 400"/>
              <a:gd name="T32" fmla="*/ 36 w 312"/>
              <a:gd name="T33" fmla="*/ 368 h 400"/>
              <a:gd name="T34" fmla="*/ 32 w 312"/>
              <a:gd name="T35" fmla="*/ 364 h 400"/>
              <a:gd name="T36" fmla="*/ 32 w 312"/>
              <a:gd name="T37" fmla="*/ 36 h 400"/>
              <a:gd name="T38" fmla="*/ 36 w 312"/>
              <a:gd name="T39" fmla="*/ 32 h 400"/>
              <a:gd name="T40" fmla="*/ 276 w 312"/>
              <a:gd name="T41" fmla="*/ 32 h 400"/>
              <a:gd name="T42" fmla="*/ 280 w 312"/>
              <a:gd name="T43" fmla="*/ 36 h 400"/>
              <a:gd name="T44" fmla="*/ 280 w 312"/>
              <a:gd name="T45" fmla="*/ 36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2" h="400">
                <a:moveTo>
                  <a:pt x="292" y="0"/>
                </a:moveTo>
                <a:cubicBezTo>
                  <a:pt x="20" y="0"/>
                  <a:pt x="20" y="0"/>
                  <a:pt x="20" y="0"/>
                </a:cubicBezTo>
                <a:cubicBezTo>
                  <a:pt x="9" y="0"/>
                  <a:pt x="0" y="9"/>
                  <a:pt x="0" y="20"/>
                </a:cubicBezTo>
                <a:cubicBezTo>
                  <a:pt x="0" y="380"/>
                  <a:pt x="0" y="380"/>
                  <a:pt x="0" y="380"/>
                </a:cubicBezTo>
                <a:cubicBezTo>
                  <a:pt x="0" y="391"/>
                  <a:pt x="9" y="400"/>
                  <a:pt x="20" y="400"/>
                </a:cubicBezTo>
                <a:cubicBezTo>
                  <a:pt x="292" y="400"/>
                  <a:pt x="292" y="400"/>
                  <a:pt x="292" y="400"/>
                </a:cubicBezTo>
                <a:cubicBezTo>
                  <a:pt x="303" y="400"/>
                  <a:pt x="312" y="391"/>
                  <a:pt x="312" y="380"/>
                </a:cubicBezTo>
                <a:cubicBezTo>
                  <a:pt x="312" y="20"/>
                  <a:pt x="312" y="20"/>
                  <a:pt x="312" y="20"/>
                </a:cubicBezTo>
                <a:cubicBezTo>
                  <a:pt x="312" y="9"/>
                  <a:pt x="303" y="0"/>
                  <a:pt x="292" y="0"/>
                </a:cubicBezTo>
                <a:close/>
                <a:moveTo>
                  <a:pt x="156" y="394"/>
                </a:moveTo>
                <a:cubicBezTo>
                  <a:pt x="150" y="394"/>
                  <a:pt x="146" y="390"/>
                  <a:pt x="146" y="384"/>
                </a:cubicBezTo>
                <a:cubicBezTo>
                  <a:pt x="146" y="378"/>
                  <a:pt x="150" y="374"/>
                  <a:pt x="156" y="374"/>
                </a:cubicBezTo>
                <a:cubicBezTo>
                  <a:pt x="162" y="374"/>
                  <a:pt x="166" y="378"/>
                  <a:pt x="166" y="384"/>
                </a:cubicBezTo>
                <a:cubicBezTo>
                  <a:pt x="166" y="390"/>
                  <a:pt x="162" y="394"/>
                  <a:pt x="156" y="394"/>
                </a:cubicBezTo>
                <a:close/>
                <a:moveTo>
                  <a:pt x="280" y="364"/>
                </a:moveTo>
                <a:cubicBezTo>
                  <a:pt x="280" y="366"/>
                  <a:pt x="278" y="368"/>
                  <a:pt x="276" y="368"/>
                </a:cubicBezTo>
                <a:cubicBezTo>
                  <a:pt x="36" y="368"/>
                  <a:pt x="36" y="368"/>
                  <a:pt x="36" y="368"/>
                </a:cubicBezTo>
                <a:cubicBezTo>
                  <a:pt x="34" y="368"/>
                  <a:pt x="32" y="366"/>
                  <a:pt x="32" y="364"/>
                </a:cubicBezTo>
                <a:cubicBezTo>
                  <a:pt x="32" y="36"/>
                  <a:pt x="32" y="36"/>
                  <a:pt x="32" y="36"/>
                </a:cubicBezTo>
                <a:cubicBezTo>
                  <a:pt x="32" y="34"/>
                  <a:pt x="34" y="32"/>
                  <a:pt x="36" y="32"/>
                </a:cubicBezTo>
                <a:cubicBezTo>
                  <a:pt x="276" y="32"/>
                  <a:pt x="276" y="32"/>
                  <a:pt x="276" y="32"/>
                </a:cubicBezTo>
                <a:cubicBezTo>
                  <a:pt x="278" y="32"/>
                  <a:pt x="280" y="34"/>
                  <a:pt x="280" y="36"/>
                </a:cubicBezTo>
                <a:lnTo>
                  <a:pt x="280" y="364"/>
                </a:lnTo>
                <a:close/>
              </a:path>
            </a:pathLst>
          </a:custGeom>
          <a:solidFill>
            <a:schemeClr val="bg1"/>
          </a:solidFill>
          <a:ln>
            <a:noFill/>
          </a:ln>
        </p:spPr>
        <p:txBody>
          <a:bodyPr vert="horz" wrap="square" lIns="91440" tIns="45720" rIns="91440" bIns="45720" numCol="1" anchor="t" anchorCtr="0" compatLnSpc="1"/>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2" name="组合 21"/>
          <p:cNvGrpSpPr/>
          <p:nvPr/>
        </p:nvGrpSpPr>
        <p:grpSpPr>
          <a:xfrm>
            <a:off x="308349" y="317312"/>
            <a:ext cx="669551" cy="669551"/>
            <a:chOff x="8893394" y="2492470"/>
            <a:chExt cx="669551" cy="669551"/>
          </a:xfrm>
        </p:grpSpPr>
        <p:sp>
          <p:nvSpPr>
            <p:cNvPr id="23" name="椭圆 22"/>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24"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25"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6" name="Freeform 344"/>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
        <p:nvSpPr>
          <p:cNvPr id="27" name="矩形 26"/>
          <p:cNvSpPr/>
          <p:nvPr/>
        </p:nvSpPr>
        <p:spPr>
          <a:xfrm>
            <a:off x="1006498"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
        <p:nvSpPr>
          <p:cNvPr id="28" name="矩形 27"/>
          <p:cNvSpPr/>
          <p:nvPr/>
        </p:nvSpPr>
        <p:spPr>
          <a:xfrm>
            <a:off x="3675655"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a:off x="6344812" y="4659891"/>
            <a:ext cx="2012193" cy="306705"/>
          </a:xfrm>
          <a:prstGeom prst="rect">
            <a:avLst/>
          </a:prstGeom>
        </p:spPr>
        <p:txBody>
          <a:bodyPr wrap="square">
            <a:spAutoFit/>
          </a:bodyPr>
          <a:lstStyle/>
          <a:p>
            <a:pPr algn="just">
              <a:defRPr/>
            </a:pPr>
            <a:endParaRPr lang="zh-CN" altLang="en-US" sz="1400" dirty="0" smtClean="0">
              <a:solidFill>
                <a:prstClr val="white"/>
              </a:solidFill>
              <a:latin typeface="微软雅黑" panose="020B0503020204020204" pitchFamily="34" charset="-122"/>
              <a:ea typeface="微软雅黑" panose="020B0503020204020204" pitchFamily="34" charset="-122"/>
            </a:endParaRPr>
          </a:p>
        </p:txBody>
      </p:sp>
      <p:sp>
        <p:nvSpPr>
          <p:cNvPr id="30" name="矩形 29"/>
          <p:cNvSpPr/>
          <p:nvPr/>
        </p:nvSpPr>
        <p:spPr>
          <a:xfrm>
            <a:off x="9013968"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48972" y="2264230"/>
            <a:ext cx="2699656" cy="2699656"/>
          </a:xfrm>
          <a:prstGeom prst="ellips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ADD TEXT</a:t>
            </a: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3" name="椭圆 2"/>
          <p:cNvSpPr/>
          <p:nvPr/>
        </p:nvSpPr>
        <p:spPr>
          <a:xfrm>
            <a:off x="7743372" y="2264230"/>
            <a:ext cx="2699656" cy="2699656"/>
          </a:xfrm>
          <a:prstGeom prst="ellips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ADD TEXT</a:t>
            </a: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4" name="Arrow"/>
          <p:cNvSpPr/>
          <p:nvPr/>
        </p:nvSpPr>
        <p:spPr bwMode="auto">
          <a:xfrm>
            <a:off x="5182128" y="2991430"/>
            <a:ext cx="2032002" cy="1245256"/>
          </a:xfrm>
          <a:custGeom>
            <a:avLst/>
            <a:gdLst>
              <a:gd name="connsiteX0" fmla="*/ 23786 w 619125"/>
              <a:gd name="connsiteY0" fmla="*/ 99469 h 379413"/>
              <a:gd name="connsiteX1" fmla="*/ 32099 w 619125"/>
              <a:gd name="connsiteY1" fmla="*/ 275559 h 379413"/>
              <a:gd name="connsiteX2" fmla="*/ 353786 w 619125"/>
              <a:gd name="connsiteY2" fmla="*/ 215555 h 379413"/>
              <a:gd name="connsiteX3" fmla="*/ 317299 w 619125"/>
              <a:gd name="connsiteY3" fmla="*/ 379413 h 379413"/>
              <a:gd name="connsiteX4" fmla="*/ 619125 w 619125"/>
              <a:gd name="connsiteY4" fmla="*/ 171936 h 379413"/>
              <a:gd name="connsiteX5" fmla="*/ 364870 w 619125"/>
              <a:gd name="connsiteY5" fmla="*/ 0 h 379413"/>
              <a:gd name="connsiteX6" fmla="*/ 374800 w 619125"/>
              <a:gd name="connsiteY6" fmla="*/ 136395 h 379413"/>
              <a:gd name="connsiteX7" fmla="*/ 0 w 619125"/>
              <a:gd name="connsiteY7" fmla="*/ 124163 h 37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125" h="379413">
                <a:moveTo>
                  <a:pt x="23786" y="99469"/>
                </a:moveTo>
                <a:cubicBezTo>
                  <a:pt x="17782" y="165935"/>
                  <a:pt x="6004" y="237249"/>
                  <a:pt x="32099" y="275559"/>
                </a:cubicBezTo>
                <a:cubicBezTo>
                  <a:pt x="139251" y="266789"/>
                  <a:pt x="246634" y="262866"/>
                  <a:pt x="353786" y="215555"/>
                </a:cubicBezTo>
                <a:cubicBezTo>
                  <a:pt x="354017" y="281560"/>
                  <a:pt x="335080" y="331179"/>
                  <a:pt x="317299" y="379413"/>
                </a:cubicBezTo>
                <a:cubicBezTo>
                  <a:pt x="450084" y="306484"/>
                  <a:pt x="604345" y="231017"/>
                  <a:pt x="619125" y="171936"/>
                </a:cubicBezTo>
                <a:cubicBezTo>
                  <a:pt x="438768" y="70159"/>
                  <a:pt x="373415" y="21925"/>
                  <a:pt x="364870" y="0"/>
                </a:cubicBezTo>
                <a:lnTo>
                  <a:pt x="374800" y="136395"/>
                </a:lnTo>
                <a:cubicBezTo>
                  <a:pt x="369027" y="173090"/>
                  <a:pt x="129321" y="129702"/>
                  <a:pt x="0" y="124163"/>
                </a:cubicBezTo>
              </a:path>
            </a:pathLst>
          </a:custGeom>
          <a:noFill/>
          <a:ln w="190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chemeClr val="bg1"/>
              </a:solidFill>
              <a:latin typeface="Calibri" panose="020F0502020204030204" pitchFamily="34" charset="0"/>
              <a:cs typeface="Calibri" panose="020F0502020204030204" pitchFamily="34" charset="0"/>
            </a:endParaRPr>
          </a:p>
        </p:txBody>
      </p:sp>
      <p:sp>
        <p:nvSpPr>
          <p:cNvPr id="5" name="Lorem Ipsum"/>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panose="020F0502020204030204"/>
              </a:rPr>
              <a:t>Lorem ipsum dolor sit amet, consectetur adipisicing elit, sed do eiusmod tempor incididunt ut labore et dolore magna aliqua.</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Ut enim ad minim veniam, quis nostrud exercitation ullamco laboris nisi ut aliquip ex ea commodo consequat. Duis aute irure dolor in reprehenderit in voluptate velit esse cillum dolore eu fugiat nulla pariatur. </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Excepteur sint occaecat cupidatat non proident, sunt in culpa qui officia deserunt mollit anim id est laborum.</a:t>
            </a:r>
            <a:endParaRPr lang="en-US" sz="1600" dirty="0">
              <a:solidFill>
                <a:schemeClr val="bg1"/>
              </a:solidFill>
              <a:effectLst/>
              <a:latin typeface="Calibri" panose="020F0502020204030204"/>
            </a:endParaRPr>
          </a:p>
        </p:txBody>
      </p:sp>
      <p:sp>
        <p:nvSpPr>
          <p:cNvPr id="6" name="文本框 5"/>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 name="组合 6"/>
          <p:cNvGrpSpPr/>
          <p:nvPr/>
        </p:nvGrpSpPr>
        <p:grpSpPr>
          <a:xfrm>
            <a:off x="308349" y="317312"/>
            <a:ext cx="669551" cy="669551"/>
            <a:chOff x="8893394" y="2492470"/>
            <a:chExt cx="669551" cy="669551"/>
          </a:xfrm>
        </p:grpSpPr>
        <p:sp>
          <p:nvSpPr>
            <p:cNvPr id="8" name="椭圆 7"/>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9"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0"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11" name="Freeform 344"/>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02972"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3" name="等腰三角形 2"/>
          <p:cNvSpPr/>
          <p:nvPr/>
        </p:nvSpPr>
        <p:spPr>
          <a:xfrm flipV="1">
            <a:off x="2002972"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4" name="等腰三角形 3"/>
          <p:cNvSpPr/>
          <p:nvPr/>
        </p:nvSpPr>
        <p:spPr>
          <a:xfrm>
            <a:off x="5297714"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5" name="等腰三角形 4"/>
          <p:cNvSpPr/>
          <p:nvPr/>
        </p:nvSpPr>
        <p:spPr>
          <a:xfrm flipV="1">
            <a:off x="5297714"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6" name="等腰三角形 5"/>
          <p:cNvSpPr/>
          <p:nvPr/>
        </p:nvSpPr>
        <p:spPr>
          <a:xfrm>
            <a:off x="8592456"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7" name="等腰三角形 6"/>
          <p:cNvSpPr/>
          <p:nvPr/>
        </p:nvSpPr>
        <p:spPr>
          <a:xfrm flipV="1">
            <a:off x="8592456"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8" name="Lorem Ipsum"/>
          <p:cNvSpPr/>
          <p:nvPr/>
        </p:nvSpPr>
        <p:spPr bwMode="auto">
          <a:xfrm>
            <a:off x="817353" y="5172174"/>
            <a:ext cx="10557294" cy="63373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panose="020F0502020204030204"/>
              </a:rPr>
              <a:t>Lorem ipsum dolor sit amet, consectetur adipisicing elit, sed do eiusmod tempor incididunt ut labore et dolore magna aliqua.</a:t>
            </a:r>
            <a:endParaRPr lang="en-US" sz="1600" dirty="0" smtClean="0">
              <a:solidFill>
                <a:schemeClr val="bg1"/>
              </a:solidFill>
              <a:effectLst/>
              <a:latin typeface="Calibri" panose="020F0502020204030204"/>
            </a:endParaRPr>
          </a:p>
          <a:p>
            <a:pPr algn="just">
              <a:spcAft>
                <a:spcPts val="600"/>
              </a:spcAft>
            </a:pPr>
            <a:r>
              <a:rPr lang="en-US" sz="1600" dirty="0" smtClean="0">
                <a:solidFill>
                  <a:schemeClr val="bg1"/>
                </a:solidFill>
                <a:effectLst/>
                <a:latin typeface="Calibri" panose="020F0502020204030204"/>
              </a:rPr>
              <a:t>Ut enim ad minim veniam, quis nostrud exercitation ullamco laboris nisi ut </a:t>
            </a:r>
            <a:r>
              <a:rPr lang="en-US" sz="1600" dirty="0" smtClean="0">
                <a:solidFill>
                  <a:schemeClr val="bg1"/>
                </a:solidFill>
                <a:effectLst/>
                <a:latin typeface="Calibri" panose="020F0502020204030204"/>
              </a:rPr>
              <a:t>aliquip</a:t>
            </a:r>
            <a:endParaRPr lang="zh-CN" altLang="en-US" sz="1600" dirty="0" smtClean="0">
              <a:solidFill>
                <a:schemeClr val="bg1"/>
              </a:solidFill>
              <a:latin typeface="Calibri" panose="020F0502020204030204"/>
            </a:endParaRPr>
          </a:p>
        </p:txBody>
      </p:sp>
      <p:sp>
        <p:nvSpPr>
          <p:cNvPr id="9" name="Thought"/>
          <p:cNvSpPr>
            <a:spLocks noEditPoints="1"/>
          </p:cNvSpPr>
          <p:nvPr/>
        </p:nvSpPr>
        <p:spPr bwMode="auto">
          <a:xfrm>
            <a:off x="2548450" y="2537331"/>
            <a:ext cx="505616" cy="554350"/>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chemeClr val="bg1"/>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chemeClr val="bg1"/>
              </a:solidFill>
              <a:latin typeface="Calibri" panose="020F0502020204030204" pitchFamily="34" charset="0"/>
              <a:cs typeface="Calibri" panose="020F0502020204030204" pitchFamily="34" charset="0"/>
            </a:endParaRPr>
          </a:p>
        </p:txBody>
      </p:sp>
      <p:sp>
        <p:nvSpPr>
          <p:cNvPr id="10" name="Sound On"/>
          <p:cNvSpPr>
            <a:spLocks noEditPoints="1"/>
          </p:cNvSpPr>
          <p:nvPr/>
        </p:nvSpPr>
        <p:spPr bwMode="auto">
          <a:xfrm>
            <a:off x="5803596" y="2568752"/>
            <a:ext cx="584806" cy="493432"/>
          </a:xfrm>
          <a:custGeom>
            <a:avLst/>
            <a:gdLst>
              <a:gd name="T0" fmla="*/ 318 w 418"/>
              <a:gd name="T1" fmla="*/ 0 h 351"/>
              <a:gd name="T2" fmla="*/ 308 w 418"/>
              <a:gd name="T3" fmla="*/ 22 h 351"/>
              <a:gd name="T4" fmla="*/ 308 w 418"/>
              <a:gd name="T5" fmla="*/ 318 h 351"/>
              <a:gd name="T6" fmla="*/ 327 w 418"/>
              <a:gd name="T7" fmla="*/ 338 h 351"/>
              <a:gd name="T8" fmla="*/ 327 w 418"/>
              <a:gd name="T9" fmla="*/ 3 h 351"/>
              <a:gd name="T10" fmla="*/ 318 w 418"/>
              <a:gd name="T11" fmla="*/ 0 h 351"/>
              <a:gd name="T12" fmla="*/ 223 w 418"/>
              <a:gd name="T13" fmla="*/ 4 h 351"/>
              <a:gd name="T14" fmla="*/ 216 w 418"/>
              <a:gd name="T15" fmla="*/ 5 h 351"/>
              <a:gd name="T16" fmla="*/ 87 w 418"/>
              <a:gd name="T17" fmla="*/ 92 h 351"/>
              <a:gd name="T18" fmla="*/ 8 w 418"/>
              <a:gd name="T19" fmla="*/ 92 h 351"/>
              <a:gd name="T20" fmla="*/ 0 w 418"/>
              <a:gd name="T21" fmla="*/ 100 h 351"/>
              <a:gd name="T22" fmla="*/ 0 w 418"/>
              <a:gd name="T23" fmla="*/ 242 h 351"/>
              <a:gd name="T24" fmla="*/ 8 w 418"/>
              <a:gd name="T25" fmla="*/ 251 h 351"/>
              <a:gd name="T26" fmla="*/ 87 w 418"/>
              <a:gd name="T27" fmla="*/ 251 h 351"/>
              <a:gd name="T28" fmla="*/ 216 w 418"/>
              <a:gd name="T29" fmla="*/ 337 h 351"/>
              <a:gd name="T30" fmla="*/ 229 w 418"/>
              <a:gd name="T31" fmla="*/ 330 h 351"/>
              <a:gd name="T32" fmla="*/ 229 w 418"/>
              <a:gd name="T33" fmla="*/ 12 h 351"/>
              <a:gd name="T34" fmla="*/ 223 w 418"/>
              <a:gd name="T35" fmla="*/ 4 h 351"/>
              <a:gd name="T36" fmla="*/ 212 w 418"/>
              <a:gd name="T37" fmla="*/ 28 h 351"/>
              <a:gd name="T38" fmla="*/ 212 w 418"/>
              <a:gd name="T39" fmla="*/ 315 h 351"/>
              <a:gd name="T40" fmla="*/ 94 w 418"/>
              <a:gd name="T41" fmla="*/ 235 h 351"/>
              <a:gd name="T42" fmla="*/ 89 w 418"/>
              <a:gd name="T43" fmla="*/ 233 h 351"/>
              <a:gd name="T44" fmla="*/ 17 w 418"/>
              <a:gd name="T45" fmla="*/ 233 h 351"/>
              <a:gd name="T46" fmla="*/ 17 w 418"/>
              <a:gd name="T47" fmla="*/ 108 h 351"/>
              <a:gd name="T48" fmla="*/ 89 w 418"/>
              <a:gd name="T49" fmla="*/ 108 h 351"/>
              <a:gd name="T50" fmla="*/ 94 w 418"/>
              <a:gd name="T51" fmla="*/ 107 h 351"/>
              <a:gd name="T52" fmla="*/ 212 w 418"/>
              <a:gd name="T53" fmla="*/ 28 h 351"/>
              <a:gd name="T54" fmla="*/ 274 w 418"/>
              <a:gd name="T55" fmla="*/ 52 h 351"/>
              <a:gd name="T56" fmla="*/ 264 w 418"/>
              <a:gd name="T57" fmla="*/ 75 h 351"/>
              <a:gd name="T58" fmla="*/ 264 w 418"/>
              <a:gd name="T59" fmla="*/ 265 h 351"/>
              <a:gd name="T60" fmla="*/ 284 w 418"/>
              <a:gd name="T61" fmla="*/ 285 h 351"/>
              <a:gd name="T62" fmla="*/ 284 w 418"/>
              <a:gd name="T63" fmla="*/ 56 h 351"/>
              <a:gd name="T64" fmla="*/ 274 w 418"/>
              <a:gd name="T65" fmla="*/ 5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351">
                <a:moveTo>
                  <a:pt x="318" y="0"/>
                </a:moveTo>
                <a:cubicBezTo>
                  <a:pt x="308" y="1"/>
                  <a:pt x="299" y="14"/>
                  <a:pt x="308" y="22"/>
                </a:cubicBezTo>
                <a:cubicBezTo>
                  <a:pt x="389" y="106"/>
                  <a:pt x="389" y="236"/>
                  <a:pt x="308" y="318"/>
                </a:cubicBezTo>
                <a:cubicBezTo>
                  <a:pt x="295" y="331"/>
                  <a:pt x="315" y="351"/>
                  <a:pt x="327" y="338"/>
                </a:cubicBezTo>
                <a:cubicBezTo>
                  <a:pt x="418" y="245"/>
                  <a:pt x="418" y="97"/>
                  <a:pt x="327" y="3"/>
                </a:cubicBezTo>
                <a:cubicBezTo>
                  <a:pt x="324" y="0"/>
                  <a:pt x="321" y="0"/>
                  <a:pt x="318" y="0"/>
                </a:cubicBezTo>
                <a:close/>
                <a:moveTo>
                  <a:pt x="223" y="4"/>
                </a:moveTo>
                <a:cubicBezTo>
                  <a:pt x="219" y="4"/>
                  <a:pt x="216" y="5"/>
                  <a:pt x="216" y="5"/>
                </a:cubicBezTo>
                <a:lnTo>
                  <a:pt x="87" y="92"/>
                </a:lnTo>
                <a:lnTo>
                  <a:pt x="8" y="92"/>
                </a:lnTo>
                <a:cubicBezTo>
                  <a:pt x="3" y="92"/>
                  <a:pt x="0" y="98"/>
                  <a:pt x="0" y="100"/>
                </a:cubicBezTo>
                <a:lnTo>
                  <a:pt x="0" y="242"/>
                </a:lnTo>
                <a:cubicBezTo>
                  <a:pt x="0" y="248"/>
                  <a:pt x="6" y="251"/>
                  <a:pt x="8" y="251"/>
                </a:cubicBezTo>
                <a:lnTo>
                  <a:pt x="87" y="251"/>
                </a:lnTo>
                <a:lnTo>
                  <a:pt x="216" y="337"/>
                </a:lnTo>
                <a:cubicBezTo>
                  <a:pt x="225" y="343"/>
                  <a:pt x="229" y="333"/>
                  <a:pt x="229" y="330"/>
                </a:cubicBezTo>
                <a:lnTo>
                  <a:pt x="229" y="12"/>
                </a:lnTo>
                <a:cubicBezTo>
                  <a:pt x="229" y="7"/>
                  <a:pt x="226" y="5"/>
                  <a:pt x="223" y="4"/>
                </a:cubicBezTo>
                <a:close/>
                <a:moveTo>
                  <a:pt x="212" y="28"/>
                </a:moveTo>
                <a:lnTo>
                  <a:pt x="212" y="315"/>
                </a:lnTo>
                <a:lnTo>
                  <a:pt x="94" y="235"/>
                </a:lnTo>
                <a:cubicBezTo>
                  <a:pt x="92" y="234"/>
                  <a:pt x="90" y="233"/>
                  <a:pt x="89" y="233"/>
                </a:cubicBezTo>
                <a:lnTo>
                  <a:pt x="17" y="233"/>
                </a:lnTo>
                <a:lnTo>
                  <a:pt x="17" y="108"/>
                </a:lnTo>
                <a:lnTo>
                  <a:pt x="89" y="108"/>
                </a:lnTo>
                <a:cubicBezTo>
                  <a:pt x="90" y="108"/>
                  <a:pt x="92" y="108"/>
                  <a:pt x="94" y="107"/>
                </a:cubicBezTo>
                <a:lnTo>
                  <a:pt x="212" y="28"/>
                </a:lnTo>
                <a:close/>
                <a:moveTo>
                  <a:pt x="274" y="52"/>
                </a:moveTo>
                <a:cubicBezTo>
                  <a:pt x="264" y="53"/>
                  <a:pt x="255" y="66"/>
                  <a:pt x="264" y="75"/>
                </a:cubicBezTo>
                <a:cubicBezTo>
                  <a:pt x="316" y="129"/>
                  <a:pt x="316" y="212"/>
                  <a:pt x="264" y="265"/>
                </a:cubicBezTo>
                <a:cubicBezTo>
                  <a:pt x="252" y="278"/>
                  <a:pt x="271" y="298"/>
                  <a:pt x="284" y="285"/>
                </a:cubicBezTo>
                <a:cubicBezTo>
                  <a:pt x="346" y="221"/>
                  <a:pt x="346" y="121"/>
                  <a:pt x="284" y="56"/>
                </a:cubicBezTo>
                <a:cubicBezTo>
                  <a:pt x="281" y="53"/>
                  <a:pt x="277" y="52"/>
                  <a:pt x="274" y="52"/>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bg1"/>
              </a:solidFill>
              <a:latin typeface="Calibri" panose="020F0502020204030204" pitchFamily="34" charset="0"/>
              <a:cs typeface="Calibri" panose="020F0502020204030204" pitchFamily="34" charset="0"/>
            </a:endParaRPr>
          </a:p>
        </p:txBody>
      </p:sp>
      <p:sp>
        <p:nvSpPr>
          <p:cNvPr id="11" name="Tag"/>
          <p:cNvSpPr>
            <a:spLocks noEditPoints="1"/>
          </p:cNvSpPr>
          <p:nvPr/>
        </p:nvSpPr>
        <p:spPr bwMode="auto">
          <a:xfrm>
            <a:off x="9107476" y="2537331"/>
            <a:ext cx="566532" cy="560438"/>
          </a:xfrm>
          <a:custGeom>
            <a:avLst/>
            <a:gdLst>
              <a:gd name="T0" fmla="*/ 20 w 399"/>
              <a:gd name="T1" fmla="*/ 0 h 397"/>
              <a:gd name="T2" fmla="*/ 6 w 399"/>
              <a:gd name="T3" fmla="*/ 7 h 397"/>
              <a:gd name="T4" fmla="*/ 2 w 399"/>
              <a:gd name="T5" fmla="*/ 18 h 397"/>
              <a:gd name="T6" fmla="*/ 2 w 399"/>
              <a:gd name="T7" fmla="*/ 167 h 397"/>
              <a:gd name="T8" fmla="*/ 213 w 399"/>
              <a:gd name="T9" fmla="*/ 388 h 397"/>
              <a:gd name="T10" fmla="*/ 246 w 399"/>
              <a:gd name="T11" fmla="*/ 388 h 397"/>
              <a:gd name="T12" fmla="*/ 389 w 399"/>
              <a:gd name="T13" fmla="*/ 211 h 397"/>
              <a:gd name="T14" fmla="*/ 169 w 399"/>
              <a:gd name="T15" fmla="*/ 0 h 397"/>
              <a:gd name="T16" fmla="*/ 169 w 399"/>
              <a:gd name="T17" fmla="*/ 18 h 397"/>
              <a:gd name="T18" fmla="*/ 173 w 399"/>
              <a:gd name="T19" fmla="*/ 19 h 397"/>
              <a:gd name="T20" fmla="*/ 377 w 399"/>
              <a:gd name="T21" fmla="*/ 223 h 397"/>
              <a:gd name="T22" fmla="*/ 233 w 399"/>
              <a:gd name="T23" fmla="*/ 375 h 397"/>
              <a:gd name="T24" fmla="*/ 21 w 399"/>
              <a:gd name="T25" fmla="*/ 171 h 397"/>
              <a:gd name="T26" fmla="*/ 20 w 399"/>
              <a:gd name="T27" fmla="*/ 166 h 397"/>
              <a:gd name="T28" fmla="*/ 20 w 399"/>
              <a:gd name="T29" fmla="*/ 18 h 397"/>
              <a:gd name="T30" fmla="*/ 20 w 399"/>
              <a:gd name="T31" fmla="*/ 18 h 397"/>
              <a:gd name="T32" fmla="*/ 82 w 399"/>
              <a:gd name="T33" fmla="*/ 46 h 397"/>
              <a:gd name="T34" fmla="*/ 58 w 399"/>
              <a:gd name="T35" fmla="*/ 104 h 397"/>
              <a:gd name="T36" fmla="*/ 105 w 399"/>
              <a:gd name="T37" fmla="*/ 56 h 397"/>
              <a:gd name="T38" fmla="*/ 82 w 399"/>
              <a:gd name="T39" fmla="*/ 64 h 397"/>
              <a:gd name="T40" fmla="*/ 93 w 399"/>
              <a:gd name="T41" fmla="*/ 91 h 397"/>
              <a:gd name="T42" fmla="*/ 70 w 399"/>
              <a:gd name="T43" fmla="*/ 69 h 397"/>
              <a:gd name="T44" fmla="*/ 183 w 399"/>
              <a:gd name="T45" fmla="*/ 67 h 397"/>
              <a:gd name="T46" fmla="*/ 76 w 399"/>
              <a:gd name="T47" fmla="*/ 166 h 397"/>
              <a:gd name="T48" fmla="*/ 216 w 399"/>
              <a:gd name="T49" fmla="*/ 337 h 397"/>
              <a:gd name="T50" fmla="*/ 339 w 399"/>
              <a:gd name="T51" fmla="*/ 245 h 397"/>
              <a:gd name="T52" fmla="*/ 199 w 399"/>
              <a:gd name="T53" fmla="*/ 74 h 397"/>
              <a:gd name="T54" fmla="*/ 183 w 399"/>
              <a:gd name="T55" fmla="*/ 85 h 397"/>
              <a:gd name="T56" fmla="*/ 327 w 399"/>
              <a:gd name="T57" fmla="*/ 227 h 397"/>
              <a:gd name="T58" fmla="*/ 234 w 399"/>
              <a:gd name="T59" fmla="*/ 325 h 397"/>
              <a:gd name="T60" fmla="*/ 88 w 399"/>
              <a:gd name="T61" fmla="*/ 184 h 397"/>
              <a:gd name="T62" fmla="*/ 180 w 399"/>
              <a:gd name="T63" fmla="*/ 8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9" h="397">
                <a:moveTo>
                  <a:pt x="169" y="0"/>
                </a:moveTo>
                <a:lnTo>
                  <a:pt x="20" y="0"/>
                </a:lnTo>
                <a:cubicBezTo>
                  <a:pt x="15" y="0"/>
                  <a:pt x="10" y="2"/>
                  <a:pt x="7" y="5"/>
                </a:cubicBezTo>
                <a:cubicBezTo>
                  <a:pt x="7" y="6"/>
                  <a:pt x="6" y="6"/>
                  <a:pt x="6" y="7"/>
                </a:cubicBezTo>
                <a:cubicBezTo>
                  <a:pt x="3" y="10"/>
                  <a:pt x="2" y="14"/>
                  <a:pt x="2" y="18"/>
                </a:cubicBezTo>
                <a:cubicBezTo>
                  <a:pt x="2" y="18"/>
                  <a:pt x="2" y="18"/>
                  <a:pt x="2" y="18"/>
                </a:cubicBezTo>
                <a:cubicBezTo>
                  <a:pt x="3" y="67"/>
                  <a:pt x="0" y="118"/>
                  <a:pt x="2" y="167"/>
                </a:cubicBezTo>
                <a:lnTo>
                  <a:pt x="2" y="167"/>
                </a:lnTo>
                <a:cubicBezTo>
                  <a:pt x="2" y="173"/>
                  <a:pt x="4" y="179"/>
                  <a:pt x="9" y="184"/>
                </a:cubicBezTo>
                <a:lnTo>
                  <a:pt x="213" y="388"/>
                </a:lnTo>
                <a:cubicBezTo>
                  <a:pt x="222" y="397"/>
                  <a:pt x="237" y="397"/>
                  <a:pt x="246" y="388"/>
                </a:cubicBezTo>
                <a:lnTo>
                  <a:pt x="246" y="388"/>
                </a:lnTo>
                <a:lnTo>
                  <a:pt x="389" y="244"/>
                </a:lnTo>
                <a:cubicBezTo>
                  <a:pt x="399" y="235"/>
                  <a:pt x="399" y="220"/>
                  <a:pt x="389" y="211"/>
                </a:cubicBezTo>
                <a:lnTo>
                  <a:pt x="186" y="7"/>
                </a:lnTo>
                <a:cubicBezTo>
                  <a:pt x="181" y="2"/>
                  <a:pt x="175" y="0"/>
                  <a:pt x="169" y="0"/>
                </a:cubicBezTo>
                <a:lnTo>
                  <a:pt x="169" y="0"/>
                </a:lnTo>
                <a:close/>
                <a:moveTo>
                  <a:pt x="169" y="18"/>
                </a:moveTo>
                <a:lnTo>
                  <a:pt x="169" y="18"/>
                </a:lnTo>
                <a:cubicBezTo>
                  <a:pt x="170" y="18"/>
                  <a:pt x="172" y="18"/>
                  <a:pt x="173" y="19"/>
                </a:cubicBezTo>
                <a:lnTo>
                  <a:pt x="377" y="223"/>
                </a:lnTo>
                <a:lnTo>
                  <a:pt x="377" y="223"/>
                </a:lnTo>
                <a:cubicBezTo>
                  <a:pt x="379" y="226"/>
                  <a:pt x="379" y="229"/>
                  <a:pt x="377" y="232"/>
                </a:cubicBezTo>
                <a:lnTo>
                  <a:pt x="233" y="375"/>
                </a:lnTo>
                <a:cubicBezTo>
                  <a:pt x="231" y="378"/>
                  <a:pt x="227" y="378"/>
                  <a:pt x="225" y="375"/>
                </a:cubicBezTo>
                <a:lnTo>
                  <a:pt x="21" y="171"/>
                </a:lnTo>
                <a:cubicBezTo>
                  <a:pt x="20" y="170"/>
                  <a:pt x="19" y="169"/>
                  <a:pt x="20" y="167"/>
                </a:cubicBezTo>
                <a:cubicBezTo>
                  <a:pt x="20" y="167"/>
                  <a:pt x="20" y="166"/>
                  <a:pt x="20" y="166"/>
                </a:cubicBezTo>
                <a:cubicBezTo>
                  <a:pt x="18" y="118"/>
                  <a:pt x="21" y="68"/>
                  <a:pt x="20" y="18"/>
                </a:cubicBezTo>
                <a:lnTo>
                  <a:pt x="20" y="18"/>
                </a:lnTo>
                <a:cubicBezTo>
                  <a:pt x="20" y="18"/>
                  <a:pt x="20" y="18"/>
                  <a:pt x="20" y="18"/>
                </a:cubicBezTo>
                <a:cubicBezTo>
                  <a:pt x="20" y="18"/>
                  <a:pt x="20" y="18"/>
                  <a:pt x="20" y="18"/>
                </a:cubicBezTo>
                <a:lnTo>
                  <a:pt x="169" y="18"/>
                </a:lnTo>
                <a:close/>
                <a:moveTo>
                  <a:pt x="82" y="46"/>
                </a:moveTo>
                <a:cubicBezTo>
                  <a:pt x="73" y="46"/>
                  <a:pt x="64" y="50"/>
                  <a:pt x="58" y="56"/>
                </a:cubicBezTo>
                <a:cubicBezTo>
                  <a:pt x="45" y="69"/>
                  <a:pt x="45" y="91"/>
                  <a:pt x="58" y="104"/>
                </a:cubicBezTo>
                <a:cubicBezTo>
                  <a:pt x="71" y="117"/>
                  <a:pt x="92" y="117"/>
                  <a:pt x="105" y="104"/>
                </a:cubicBezTo>
                <a:cubicBezTo>
                  <a:pt x="118" y="91"/>
                  <a:pt x="118" y="69"/>
                  <a:pt x="105" y="56"/>
                </a:cubicBezTo>
                <a:cubicBezTo>
                  <a:pt x="99" y="50"/>
                  <a:pt x="90" y="46"/>
                  <a:pt x="82" y="46"/>
                </a:cubicBezTo>
                <a:close/>
                <a:moveTo>
                  <a:pt x="82" y="64"/>
                </a:moveTo>
                <a:cubicBezTo>
                  <a:pt x="86" y="64"/>
                  <a:pt x="90" y="65"/>
                  <a:pt x="93" y="69"/>
                </a:cubicBezTo>
                <a:cubicBezTo>
                  <a:pt x="99" y="75"/>
                  <a:pt x="99" y="85"/>
                  <a:pt x="93" y="91"/>
                </a:cubicBezTo>
                <a:cubicBezTo>
                  <a:pt x="87" y="97"/>
                  <a:pt x="77" y="97"/>
                  <a:pt x="70" y="91"/>
                </a:cubicBezTo>
                <a:cubicBezTo>
                  <a:pt x="64" y="85"/>
                  <a:pt x="64" y="75"/>
                  <a:pt x="70" y="69"/>
                </a:cubicBezTo>
                <a:cubicBezTo>
                  <a:pt x="74" y="65"/>
                  <a:pt x="78" y="64"/>
                  <a:pt x="82" y="64"/>
                </a:cubicBezTo>
                <a:close/>
                <a:moveTo>
                  <a:pt x="183" y="67"/>
                </a:moveTo>
                <a:cubicBezTo>
                  <a:pt x="178" y="67"/>
                  <a:pt x="172" y="69"/>
                  <a:pt x="168" y="74"/>
                </a:cubicBezTo>
                <a:lnTo>
                  <a:pt x="76" y="166"/>
                </a:lnTo>
                <a:cubicBezTo>
                  <a:pt x="67" y="174"/>
                  <a:pt x="67" y="188"/>
                  <a:pt x="76" y="197"/>
                </a:cubicBezTo>
                <a:lnTo>
                  <a:pt x="216" y="337"/>
                </a:lnTo>
                <a:cubicBezTo>
                  <a:pt x="224" y="346"/>
                  <a:pt x="238" y="346"/>
                  <a:pt x="247" y="337"/>
                </a:cubicBezTo>
                <a:lnTo>
                  <a:pt x="339" y="245"/>
                </a:lnTo>
                <a:cubicBezTo>
                  <a:pt x="347" y="237"/>
                  <a:pt x="347" y="223"/>
                  <a:pt x="339" y="214"/>
                </a:cubicBezTo>
                <a:lnTo>
                  <a:pt x="199" y="74"/>
                </a:lnTo>
                <a:cubicBezTo>
                  <a:pt x="194" y="69"/>
                  <a:pt x="189" y="67"/>
                  <a:pt x="183" y="67"/>
                </a:cubicBezTo>
                <a:close/>
                <a:moveTo>
                  <a:pt x="183" y="85"/>
                </a:moveTo>
                <a:cubicBezTo>
                  <a:pt x="184" y="85"/>
                  <a:pt x="185" y="85"/>
                  <a:pt x="186" y="86"/>
                </a:cubicBezTo>
                <a:lnTo>
                  <a:pt x="327" y="227"/>
                </a:lnTo>
                <a:cubicBezTo>
                  <a:pt x="328" y="228"/>
                  <a:pt x="328" y="231"/>
                  <a:pt x="327" y="233"/>
                </a:cubicBezTo>
                <a:lnTo>
                  <a:pt x="234" y="325"/>
                </a:lnTo>
                <a:cubicBezTo>
                  <a:pt x="233" y="326"/>
                  <a:pt x="230" y="326"/>
                  <a:pt x="228" y="325"/>
                </a:cubicBezTo>
                <a:lnTo>
                  <a:pt x="88" y="184"/>
                </a:lnTo>
                <a:cubicBezTo>
                  <a:pt x="86" y="183"/>
                  <a:pt x="86" y="180"/>
                  <a:pt x="88" y="178"/>
                </a:cubicBezTo>
                <a:lnTo>
                  <a:pt x="180" y="86"/>
                </a:lnTo>
                <a:cubicBezTo>
                  <a:pt x="181" y="85"/>
                  <a:pt x="182" y="85"/>
                  <a:pt x="183" y="85"/>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bg1"/>
              </a:solidFill>
              <a:latin typeface="Calibri" panose="020F0502020204030204" pitchFamily="34" charset="0"/>
              <a:cs typeface="Calibri" panose="020F0502020204030204" pitchFamily="34" charset="0"/>
            </a:endParaRPr>
          </a:p>
        </p:txBody>
      </p:sp>
      <p:sp>
        <p:nvSpPr>
          <p:cNvPr id="12" name="文本框 11"/>
          <p:cNvSpPr txBox="1"/>
          <p:nvPr/>
        </p:nvSpPr>
        <p:spPr>
          <a:xfrm>
            <a:off x="1938477"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233218"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527959"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6" name="组合 15"/>
          <p:cNvGrpSpPr/>
          <p:nvPr/>
        </p:nvGrpSpPr>
        <p:grpSpPr>
          <a:xfrm>
            <a:off x="308349" y="317312"/>
            <a:ext cx="669551" cy="669551"/>
            <a:chOff x="8893394" y="2492470"/>
            <a:chExt cx="669551" cy="669551"/>
          </a:xfrm>
        </p:grpSpPr>
        <p:sp>
          <p:nvSpPr>
            <p:cNvPr id="17" name="椭圆 16"/>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18"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9"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0" name="Freeform 344"/>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flythrough hasBounce="1"/>
      </p:transition>
    </mc:Choice>
    <mc:Fallback>
      <p:transition spd="slow"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566988" y="2319074"/>
            <a:ext cx="7058025" cy="1381389"/>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10" name="文本框 9"/>
          <p:cNvSpPr txBox="1"/>
          <p:nvPr/>
        </p:nvSpPr>
        <p:spPr>
          <a:xfrm>
            <a:off x="2880406" y="2456626"/>
            <a:ext cx="6431189" cy="1015663"/>
          </a:xfrm>
          <a:prstGeom prst="rect">
            <a:avLst/>
          </a:prstGeom>
          <a:noFill/>
        </p:spPr>
        <p:txBody>
          <a:bodyPr wrap="square" rtlCol="0">
            <a:spAutoFit/>
          </a:bodyPr>
          <a:lstStyle/>
          <a:p>
            <a:pPr algn="ctr">
              <a:defRPr/>
            </a:pPr>
            <a:r>
              <a:rPr lang="zh-CN" altLang="en-US" sz="60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谢谢你的聆听</a:t>
            </a:r>
            <a:endParaRPr lang="zh-CN" altLang="en-US" sz="60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文本框 10"/>
          <p:cNvSpPr txBox="1"/>
          <p:nvPr/>
        </p:nvSpPr>
        <p:spPr>
          <a:xfrm>
            <a:off x="2880406" y="3838015"/>
            <a:ext cx="6431189" cy="523220"/>
          </a:xfrm>
          <a:prstGeom prst="rect">
            <a:avLst/>
          </a:prstGeom>
          <a:noFill/>
        </p:spPr>
        <p:txBody>
          <a:bodyPr wrap="square" rtlCol="0">
            <a:spAutoFit/>
          </a:bodyPr>
          <a:lstStyle/>
          <a:p>
            <a:pPr algn="ctr">
              <a:defRPr/>
            </a:pPr>
            <a:r>
              <a:rPr lang="en-US" altLang="zh-CN" sz="2800" b="1" smtClean="0">
                <a:solidFill>
                  <a:prstClr val="white"/>
                </a:solidFill>
                <a:latin typeface="微软雅黑" panose="020B0503020204020204" pitchFamily="34" charset="-122"/>
                <a:ea typeface="微软雅黑" panose="020B0503020204020204" pitchFamily="34" charset="-122"/>
                <a:cs typeface="Open Sans" panose="020B0606030504020204" pitchFamily="34" charset="0"/>
              </a:rPr>
              <a:t>xxxxx</a:t>
            </a:r>
            <a:r>
              <a:rPr lang="zh-CN" altLang="en-US" sz="2800" b="1" smtClean="0">
                <a:solidFill>
                  <a:prstClr val="white"/>
                </a:solidFill>
                <a:latin typeface="微软雅黑" panose="020B0503020204020204" pitchFamily="34" charset="-122"/>
                <a:ea typeface="微软雅黑" panose="020B0503020204020204" pitchFamily="34" charset="-122"/>
                <a:cs typeface="Open Sans" panose="020B0606030504020204" pitchFamily="34" charset="0"/>
              </a:rPr>
              <a:t>大</a:t>
            </a:r>
            <a:r>
              <a:rPr lang="zh-CN" altLang="en-US" sz="2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学</a:t>
            </a:r>
            <a:endParaRPr lang="zh-CN" altLang="en-US" sz="2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20000">
        <p14:flythrough hasBounce="1"/>
      </p:transition>
    </mc:Choice>
    <mc:Fallback>
      <p:transition spd="slow" advClick="0" advTm="20000">
        <p:fade/>
      </p:transition>
    </mc:Fallback>
  </mc:AlternateContent>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3551</Words>
  <Application>WPS 演示</Application>
  <PresentationFormat>自定义</PresentationFormat>
  <Paragraphs>204</Paragraphs>
  <Slides>19</Slides>
  <Notes>13</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19</vt:i4>
      </vt:variant>
    </vt:vector>
  </HeadingPairs>
  <TitlesOfParts>
    <vt:vector size="39" baseType="lpstr">
      <vt:lpstr>Arial</vt:lpstr>
      <vt:lpstr>宋体</vt:lpstr>
      <vt:lpstr>Wingdings</vt:lpstr>
      <vt:lpstr>微软雅黑</vt:lpstr>
      <vt:lpstr>Open Sans</vt:lpstr>
      <vt:lpstr>等线</vt:lpstr>
      <vt:lpstr>Impact</vt:lpstr>
      <vt:lpstr>Calibri</vt:lpstr>
      <vt:lpstr>Aharoni</vt:lpstr>
      <vt:lpstr>Tahoma</vt:lpstr>
      <vt:lpstr>Segoe UI Light</vt:lpstr>
      <vt:lpstr>微软雅黑 Light</vt:lpstr>
      <vt:lpstr>黑体</vt:lpstr>
      <vt:lpstr>Gulim</vt:lpstr>
      <vt:lpstr>Segoe UI</vt:lpstr>
      <vt:lpstr>Open Sans Light</vt:lpstr>
      <vt:lpstr>Calibri</vt:lpstr>
      <vt:lpstr>Arial Unicode MS</vt:lpstr>
      <vt:lpstr>等线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刘哲春</dc:creator>
  <cp:lastModifiedBy>拉普耶鲁</cp:lastModifiedBy>
  <cp:revision>10</cp:revision>
  <dcterms:created xsi:type="dcterms:W3CDTF">2015-10-12T13:17:00Z</dcterms:created>
  <dcterms:modified xsi:type="dcterms:W3CDTF">2020-06-13T08:41:11Z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