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64" r:id="rId3"/>
    <p:sldId id="257" r:id="rId4"/>
    <p:sldId id="258" r:id="rId5"/>
    <p:sldId id="263" r:id="rId6"/>
    <p:sldId id="280" r:id="rId7"/>
    <p:sldId id="281" r:id="rId8"/>
    <p:sldId id="279" r:id="rId9"/>
    <p:sldId id="259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60" r:id="rId20"/>
    <p:sldId id="291" r:id="rId21"/>
    <p:sldId id="292" r:id="rId22"/>
    <p:sldId id="293" r:id="rId23"/>
    <p:sldId id="294" r:id="rId24"/>
    <p:sldId id="295" r:id="rId25"/>
    <p:sldId id="297" r:id="rId26"/>
    <p:sldId id="298" r:id="rId27"/>
    <p:sldId id="299" r:id="rId28"/>
    <p:sldId id="30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101B"/>
    <a:srgbClr val="FFD966"/>
    <a:srgbClr val="B3A707"/>
    <a:srgbClr val="F5E40B"/>
    <a:srgbClr val="F9EF6B"/>
    <a:srgbClr val="BF9000"/>
    <a:srgbClr val="FFF2CC"/>
    <a:srgbClr val="FFE699"/>
    <a:srgbClr val="F6E35E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2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80" y="126"/>
      </p:cViewPr>
      <p:guideLst>
        <p:guide orient="horz" pos="3362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B3C6-F541-45DC-A01A-3F80CA60089F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A439E-DB06-4113-A38D-1863B3A520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845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A5ED-7FE9-4BB7-946C-FB83E520055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281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A5ED-7FE9-4BB7-946C-FB83E520055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419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AA5ED-7FE9-4BB7-946C-FB83E520055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89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181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0D0AEA2-2A85-4058-BB47-4618FEB0C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02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310" y="-1908124"/>
            <a:ext cx="12192000" cy="5241823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-43544" y="369601"/>
            <a:ext cx="12235543" cy="4624522"/>
          </a:xfrm>
          <a:prstGeom prst="rect">
            <a:avLst/>
          </a:prstGeom>
          <a:gradFill>
            <a:gsLst>
              <a:gs pos="0">
                <a:srgbClr val="FFC000">
                  <a:alpha val="24000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342" y="0"/>
            <a:ext cx="12195342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605" y="114300"/>
            <a:ext cx="1335198" cy="4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605AB5C-8916-4B12-B467-E50A04D1E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FB24600-7961-496E-AA61-55AFAC331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9A6AA71-D49D-4C20-AA3C-1D6B5D44A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9444BA2-10CF-4B78-BA86-220DD96A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8C87057-029A-4FBA-95D7-3CC020240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C64B8A-31FB-45A0-B9FC-C38867049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4611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37305C1-DD53-4610-984A-2D886AAA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2ECDD58-D7FB-4C38-A0B1-076D03F14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C72E073-5916-4527-A0FA-8E8C0F908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9B2C84D-9F6C-44C0-BB55-12DFC65A1E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5AC7880-81B5-405F-8833-6CCB0A03F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2F3694D-27E5-4776-9567-7DBC3028EE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E2FA7F6-A625-438B-BA41-D5457853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755B2181-3799-4A2F-8523-8007D8068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618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0554E9A-6935-45BE-A1D3-674841256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00BB32FB-551C-49E3-AF14-5DA7C6A0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B331EC5-343C-4125-980D-8A196516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8E02321-3304-45AF-99E8-2BDF804C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276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15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CA2DFB4-1FA1-4557-9427-E86A635BF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E6275392-367F-4B7E-918E-82D4CBDC2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9151AAB-6C12-49B2-9AE7-F94A0FB4A3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5CF4049-877A-44AC-9F28-56024F27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599DF2D7-5FBF-48B8-ADB2-9029625CD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CFA97E3-9253-4A85-A28D-54E36C802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7627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7D5D209-3E8D-4E87-B087-DA41F0193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6B92EF44-57E6-467E-94C8-654ABC25F9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2F220C3-4B34-4B8E-9BCF-DE076D8B1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C1E7EB7-9D20-4EA3-A168-6B773C66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1BB865D-EF7E-44F8-8528-3DDC82A61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DDD9194-808C-4B15-B5E0-466578C5A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8574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0FA0C8D-D4E9-4B61-B993-56023BDE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C920B39-3371-4955-A943-48B5CBC30A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3DE1482-8E3B-4097-8990-8E4A55F4B6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6967779-11DD-4D5A-870B-75F81F137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C585195-ADDA-45B1-A592-2AF90A71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00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B5D47E3B-2370-4380-B409-F050FBB1C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F52CABB-AA40-49E8-90E1-B8DE09C5B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8302DC6-A913-40C3-B615-FD31B113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9D4D1BF-65F2-4766-9E93-E22B9D3701CD}" type="datetimeFigureOut">
              <a:rPr lang="zh-CN" altLang="en-US" smtClean="0"/>
              <a:pPr/>
              <a:t>2018/4/29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E74F690-6D16-4DF5-9915-3BD832A3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15BA23-3A74-4CD7-B657-02919D99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516F40F-F71C-4211-9AE1-F0E7B194C61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7383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309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4021A"/>
            </a:gs>
            <a:gs pos="100000">
              <a:srgbClr val="A4021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61DAB61-7B15-4FA0-B357-334FFAB77359}"/>
              </a:ext>
            </a:extLst>
          </p:cNvPr>
          <p:cNvSpPr txBox="1"/>
          <p:nvPr/>
        </p:nvSpPr>
        <p:spPr>
          <a:xfrm>
            <a:off x="2362200" y="4080327"/>
            <a:ext cx="746760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viverra imperdiet enim. Fusce est. Vivamus a </a:t>
            </a:r>
            <a:r>
              <a:rPr lang="en-US" altLang="zh-CN" sz="110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68B82813-18B4-447B-BB87-236989F07980}"/>
              </a:ext>
            </a:extLst>
          </p:cNvPr>
          <p:cNvSpPr txBox="1"/>
          <p:nvPr/>
        </p:nvSpPr>
        <p:spPr>
          <a:xfrm>
            <a:off x="1725339" y="3254421"/>
            <a:ext cx="818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冲刺百天，改写人生</a:t>
            </a:r>
          </a:p>
        </p:txBody>
      </p:sp>
      <p:sp>
        <p:nvSpPr>
          <p:cNvPr id="14" name="矩形 13"/>
          <p:cNvSpPr/>
          <p:nvPr/>
        </p:nvSpPr>
        <p:spPr>
          <a:xfrm>
            <a:off x="4729323" y="4822693"/>
            <a:ext cx="2644711" cy="401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小小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中学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高三（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13385" r="1428" b="14579"/>
          <a:stretch/>
        </p:blipFill>
        <p:spPr>
          <a:xfrm>
            <a:off x="4658385" y="484708"/>
            <a:ext cx="2796576" cy="28260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2" t="13142" r="4761" b="40261"/>
          <a:stretch/>
        </p:blipFill>
        <p:spPr>
          <a:xfrm>
            <a:off x="4541416" y="5224472"/>
            <a:ext cx="3020527" cy="173940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76" y="1236298"/>
            <a:ext cx="8989304" cy="2063118"/>
          </a:xfrm>
          <a:prstGeom prst="rect">
            <a:avLst/>
          </a:prstGeom>
        </p:spPr>
      </p:pic>
      <p:pic>
        <p:nvPicPr>
          <p:cNvPr id="24" name="audio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19211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9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42" grpId="0"/>
      <p:bldP spid="44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F54D8EDE-2135-4F2E-87E8-3DBE1ED89C0D}"/>
              </a:ext>
            </a:extLst>
          </p:cNvPr>
          <p:cNvGrpSpPr/>
          <p:nvPr/>
        </p:nvGrpSpPr>
        <p:grpSpPr>
          <a:xfrm>
            <a:off x="1721156" y="1658193"/>
            <a:ext cx="8749688" cy="3678982"/>
            <a:chOff x="0" y="649288"/>
            <a:chExt cx="12193588" cy="5561013"/>
          </a:xfrm>
          <a:solidFill>
            <a:srgbClr val="F8E05D"/>
          </a:solidFill>
        </p:grpSpPr>
        <p:sp>
          <p:nvSpPr>
            <p:cNvPr id="47" name="Freeform 43">
              <a:extLst>
                <a:ext uri="{FF2B5EF4-FFF2-40B4-BE49-F238E27FC236}">
                  <a16:creationId xmlns="" xmlns:a16="http://schemas.microsoft.com/office/drawing/2014/main" id="{7A46887F-E206-46A7-97DE-207C58E1C9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649288"/>
              <a:ext cx="12193588" cy="5561013"/>
            </a:xfrm>
            <a:custGeom>
              <a:avLst/>
              <a:gdLst>
                <a:gd name="T0" fmla="*/ 5632 w 5824"/>
                <a:gd name="T1" fmla="*/ 412 h 2672"/>
                <a:gd name="T2" fmla="*/ 5605 w 5824"/>
                <a:gd name="T3" fmla="*/ 444 h 2672"/>
                <a:gd name="T4" fmla="*/ 5605 w 5824"/>
                <a:gd name="T5" fmla="*/ 2228 h 2672"/>
                <a:gd name="T6" fmla="*/ 5633 w 5824"/>
                <a:gd name="T7" fmla="*/ 2260 h 2672"/>
                <a:gd name="T8" fmla="*/ 5665 w 5824"/>
                <a:gd name="T9" fmla="*/ 2452 h 2672"/>
                <a:gd name="T10" fmla="*/ 5824 w 5824"/>
                <a:gd name="T11" fmla="*/ 2672 h 2672"/>
                <a:gd name="T12" fmla="*/ 5604 w 5824"/>
                <a:gd name="T13" fmla="*/ 2513 h 2672"/>
                <a:gd name="T14" fmla="*/ 5412 w 5824"/>
                <a:gd name="T15" fmla="*/ 2480 h 2672"/>
                <a:gd name="T16" fmla="*/ 5380 w 5824"/>
                <a:gd name="T17" fmla="*/ 2453 h 2672"/>
                <a:gd name="T18" fmla="*/ 444 w 5824"/>
                <a:gd name="T19" fmla="*/ 2453 h 2672"/>
                <a:gd name="T20" fmla="*/ 412 w 5824"/>
                <a:gd name="T21" fmla="*/ 2481 h 2672"/>
                <a:gd name="T22" fmla="*/ 220 w 5824"/>
                <a:gd name="T23" fmla="*/ 2513 h 2672"/>
                <a:gd name="T24" fmla="*/ 0 w 5824"/>
                <a:gd name="T25" fmla="*/ 2672 h 2672"/>
                <a:gd name="T26" fmla="*/ 160 w 5824"/>
                <a:gd name="T27" fmla="*/ 2452 h 2672"/>
                <a:gd name="T28" fmla="*/ 192 w 5824"/>
                <a:gd name="T29" fmla="*/ 2260 h 2672"/>
                <a:gd name="T30" fmla="*/ 219 w 5824"/>
                <a:gd name="T31" fmla="*/ 2228 h 2672"/>
                <a:gd name="T32" fmla="*/ 220 w 5824"/>
                <a:gd name="T33" fmla="*/ 444 h 2672"/>
                <a:gd name="T34" fmla="*/ 192 w 5824"/>
                <a:gd name="T35" fmla="*/ 412 h 2672"/>
                <a:gd name="T36" fmla="*/ 160 w 5824"/>
                <a:gd name="T37" fmla="*/ 220 h 2672"/>
                <a:gd name="T38" fmla="*/ 0 w 5824"/>
                <a:gd name="T39" fmla="*/ 0 h 2672"/>
                <a:gd name="T40" fmla="*/ 220 w 5824"/>
                <a:gd name="T41" fmla="*/ 160 h 2672"/>
                <a:gd name="T42" fmla="*/ 412 w 5824"/>
                <a:gd name="T43" fmla="*/ 192 h 2672"/>
                <a:gd name="T44" fmla="*/ 444 w 5824"/>
                <a:gd name="T45" fmla="*/ 219 h 2672"/>
                <a:gd name="T46" fmla="*/ 5380 w 5824"/>
                <a:gd name="T47" fmla="*/ 220 h 2672"/>
                <a:gd name="T48" fmla="*/ 5412 w 5824"/>
                <a:gd name="T49" fmla="*/ 192 h 2672"/>
                <a:gd name="T50" fmla="*/ 5604 w 5824"/>
                <a:gd name="T51" fmla="*/ 160 h 2672"/>
                <a:gd name="T52" fmla="*/ 5824 w 5824"/>
                <a:gd name="T53" fmla="*/ 0 h 2672"/>
                <a:gd name="T54" fmla="*/ 5665 w 5824"/>
                <a:gd name="T55" fmla="*/ 220 h 2672"/>
                <a:gd name="T56" fmla="*/ 5349 w 5824"/>
                <a:gd name="T57" fmla="*/ 2420 h 2672"/>
                <a:gd name="T58" fmla="*/ 5791 w 5824"/>
                <a:gd name="T59" fmla="*/ 2196 h 2672"/>
                <a:gd name="T60" fmla="*/ 5572 w 5824"/>
                <a:gd name="T61" fmla="*/ 251 h 2672"/>
                <a:gd name="T62" fmla="*/ 475 w 5824"/>
                <a:gd name="T63" fmla="*/ 33 h 2672"/>
                <a:gd name="T64" fmla="*/ 251 w 5824"/>
                <a:gd name="T65" fmla="*/ 476 h 2672"/>
                <a:gd name="T66" fmla="*/ 253 w 5824"/>
                <a:gd name="T67" fmla="*/ 2198 h 2672"/>
                <a:gd name="T68" fmla="*/ 477 w 5824"/>
                <a:gd name="T69" fmla="*/ 2640 h 2672"/>
                <a:gd name="T70" fmla="*/ 33 w 5824"/>
                <a:gd name="T71" fmla="*/ 380 h 2672"/>
                <a:gd name="T72" fmla="*/ 33 w 5824"/>
                <a:gd name="T73" fmla="*/ 253 h 2672"/>
                <a:gd name="T74" fmla="*/ 5791 w 5824"/>
                <a:gd name="T75" fmla="*/ 2640 h 2672"/>
                <a:gd name="T76" fmla="*/ 5791 w 5824"/>
                <a:gd name="T77" fmla="*/ 380 h 2672"/>
                <a:gd name="T78" fmla="*/ 5666 w 5824"/>
                <a:gd name="T79" fmla="*/ 380 h 2672"/>
                <a:gd name="T80" fmla="*/ 159 w 5824"/>
                <a:gd name="T81" fmla="*/ 2293 h 2672"/>
                <a:gd name="T82" fmla="*/ 159 w 5824"/>
                <a:gd name="T83" fmla="*/ 2420 h 2672"/>
                <a:gd name="T84" fmla="*/ 160 w 5824"/>
                <a:gd name="T85" fmla="*/ 34 h 2672"/>
                <a:gd name="T86" fmla="*/ 254 w 5824"/>
                <a:gd name="T87" fmla="*/ 33 h 2672"/>
                <a:gd name="T88" fmla="*/ 380 w 5824"/>
                <a:gd name="T89" fmla="*/ 33 h 2672"/>
                <a:gd name="T90" fmla="*/ 5571 w 5824"/>
                <a:gd name="T91" fmla="*/ 160 h 2672"/>
                <a:gd name="T92" fmla="*/ 5444 w 5824"/>
                <a:gd name="T93" fmla="*/ 160 h 2672"/>
                <a:gd name="T94" fmla="*/ 5665 w 5824"/>
                <a:gd name="T95" fmla="*/ 160 h 2672"/>
                <a:gd name="T96" fmla="*/ 5792 w 5824"/>
                <a:gd name="T97" fmla="*/ 2294 h 2672"/>
                <a:gd name="T98" fmla="*/ 5792 w 5824"/>
                <a:gd name="T99" fmla="*/ 2420 h 2672"/>
                <a:gd name="T100" fmla="*/ 159 w 5824"/>
                <a:gd name="T101" fmla="*/ 2513 h 2672"/>
                <a:gd name="T102" fmla="*/ 159 w 5824"/>
                <a:gd name="T103" fmla="*/ 2640 h 2672"/>
                <a:gd name="T104" fmla="*/ 379 w 5824"/>
                <a:gd name="T105" fmla="*/ 2639 h 2672"/>
                <a:gd name="T106" fmla="*/ 5445 w 5824"/>
                <a:gd name="T107" fmla="*/ 2513 h 2672"/>
                <a:gd name="T108" fmla="*/ 5571 w 5824"/>
                <a:gd name="T109" fmla="*/ 2513 h 2672"/>
                <a:gd name="T110" fmla="*/ 193 w 5824"/>
                <a:gd name="T111" fmla="*/ 220 h 2672"/>
                <a:gd name="T112" fmla="*/ 193 w 5824"/>
                <a:gd name="T113" fmla="*/ 193 h 2672"/>
                <a:gd name="T114" fmla="*/ 5605 w 5824"/>
                <a:gd name="T115" fmla="*/ 193 h 2672"/>
                <a:gd name="T116" fmla="*/ 220 w 5824"/>
                <a:gd name="T117" fmla="*/ 2453 h 2672"/>
                <a:gd name="T118" fmla="*/ 220 w 5824"/>
                <a:gd name="T119" fmla="*/ 2480 h 2672"/>
                <a:gd name="T120" fmla="*/ 5605 w 5824"/>
                <a:gd name="T121" fmla="*/ 2453 h 2672"/>
                <a:gd name="T122" fmla="*/ 5632 w 5824"/>
                <a:gd name="T123" fmla="*/ 2453 h 2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24" h="2672">
                  <a:moveTo>
                    <a:pt x="5824" y="220"/>
                  </a:moveTo>
                  <a:cubicBezTo>
                    <a:pt x="5824" y="284"/>
                    <a:pt x="5824" y="348"/>
                    <a:pt x="5824" y="412"/>
                  </a:cubicBezTo>
                  <a:cubicBezTo>
                    <a:pt x="5761" y="412"/>
                    <a:pt x="5697" y="412"/>
                    <a:pt x="5632" y="412"/>
                  </a:cubicBezTo>
                  <a:cubicBezTo>
                    <a:pt x="5632" y="357"/>
                    <a:pt x="5632" y="305"/>
                    <a:pt x="5632" y="253"/>
                  </a:cubicBezTo>
                  <a:cubicBezTo>
                    <a:pt x="5622" y="253"/>
                    <a:pt x="5614" y="253"/>
                    <a:pt x="5605" y="253"/>
                  </a:cubicBezTo>
                  <a:cubicBezTo>
                    <a:pt x="5605" y="317"/>
                    <a:pt x="5605" y="381"/>
                    <a:pt x="5605" y="444"/>
                  </a:cubicBezTo>
                  <a:cubicBezTo>
                    <a:pt x="5679" y="444"/>
                    <a:pt x="5752" y="444"/>
                    <a:pt x="5824" y="444"/>
                  </a:cubicBezTo>
                  <a:cubicBezTo>
                    <a:pt x="5824" y="852"/>
                    <a:pt x="5824" y="1820"/>
                    <a:pt x="5824" y="2228"/>
                  </a:cubicBezTo>
                  <a:cubicBezTo>
                    <a:pt x="5751" y="2228"/>
                    <a:pt x="5678" y="2228"/>
                    <a:pt x="5605" y="2228"/>
                  </a:cubicBezTo>
                  <a:cubicBezTo>
                    <a:pt x="5605" y="2293"/>
                    <a:pt x="5605" y="2356"/>
                    <a:pt x="5605" y="2420"/>
                  </a:cubicBezTo>
                  <a:cubicBezTo>
                    <a:pt x="5614" y="2420"/>
                    <a:pt x="5622" y="2420"/>
                    <a:pt x="5633" y="2420"/>
                  </a:cubicBezTo>
                  <a:cubicBezTo>
                    <a:pt x="5633" y="2367"/>
                    <a:pt x="5633" y="2315"/>
                    <a:pt x="5633" y="2260"/>
                  </a:cubicBezTo>
                  <a:cubicBezTo>
                    <a:pt x="5698" y="2260"/>
                    <a:pt x="5761" y="2260"/>
                    <a:pt x="5824" y="2260"/>
                  </a:cubicBezTo>
                  <a:cubicBezTo>
                    <a:pt x="5824" y="2324"/>
                    <a:pt x="5824" y="2388"/>
                    <a:pt x="5824" y="2452"/>
                  </a:cubicBezTo>
                  <a:cubicBezTo>
                    <a:pt x="5771" y="2452"/>
                    <a:pt x="5719" y="2452"/>
                    <a:pt x="5665" y="2452"/>
                  </a:cubicBezTo>
                  <a:cubicBezTo>
                    <a:pt x="5665" y="2462"/>
                    <a:pt x="5665" y="2470"/>
                    <a:pt x="5665" y="2480"/>
                  </a:cubicBezTo>
                  <a:cubicBezTo>
                    <a:pt x="5719" y="2480"/>
                    <a:pt x="5771" y="2480"/>
                    <a:pt x="5824" y="2480"/>
                  </a:cubicBezTo>
                  <a:cubicBezTo>
                    <a:pt x="5824" y="2544"/>
                    <a:pt x="5824" y="2608"/>
                    <a:pt x="5824" y="2672"/>
                  </a:cubicBezTo>
                  <a:cubicBezTo>
                    <a:pt x="5760" y="2672"/>
                    <a:pt x="5696" y="2672"/>
                    <a:pt x="5632" y="2672"/>
                  </a:cubicBezTo>
                  <a:cubicBezTo>
                    <a:pt x="5632" y="2620"/>
                    <a:pt x="5632" y="2567"/>
                    <a:pt x="5632" y="2513"/>
                  </a:cubicBezTo>
                  <a:cubicBezTo>
                    <a:pt x="5622" y="2513"/>
                    <a:pt x="5614" y="2513"/>
                    <a:pt x="5604" y="2513"/>
                  </a:cubicBezTo>
                  <a:cubicBezTo>
                    <a:pt x="5604" y="2567"/>
                    <a:pt x="5604" y="2620"/>
                    <a:pt x="5604" y="2672"/>
                  </a:cubicBezTo>
                  <a:cubicBezTo>
                    <a:pt x="5540" y="2672"/>
                    <a:pt x="5476" y="2672"/>
                    <a:pt x="5412" y="2672"/>
                  </a:cubicBezTo>
                  <a:cubicBezTo>
                    <a:pt x="5412" y="2609"/>
                    <a:pt x="5412" y="2545"/>
                    <a:pt x="5412" y="2480"/>
                  </a:cubicBezTo>
                  <a:cubicBezTo>
                    <a:pt x="5468" y="2480"/>
                    <a:pt x="5519" y="2480"/>
                    <a:pt x="5572" y="2480"/>
                  </a:cubicBezTo>
                  <a:cubicBezTo>
                    <a:pt x="5572" y="2470"/>
                    <a:pt x="5572" y="2462"/>
                    <a:pt x="5572" y="2453"/>
                  </a:cubicBezTo>
                  <a:cubicBezTo>
                    <a:pt x="5507" y="2453"/>
                    <a:pt x="5444" y="2453"/>
                    <a:pt x="5380" y="2453"/>
                  </a:cubicBezTo>
                  <a:cubicBezTo>
                    <a:pt x="5380" y="2527"/>
                    <a:pt x="5380" y="2600"/>
                    <a:pt x="5380" y="2672"/>
                  </a:cubicBezTo>
                  <a:cubicBezTo>
                    <a:pt x="3735" y="2672"/>
                    <a:pt x="2090" y="2672"/>
                    <a:pt x="444" y="2672"/>
                  </a:cubicBezTo>
                  <a:cubicBezTo>
                    <a:pt x="444" y="2599"/>
                    <a:pt x="444" y="2527"/>
                    <a:pt x="444" y="2453"/>
                  </a:cubicBezTo>
                  <a:cubicBezTo>
                    <a:pt x="380" y="2453"/>
                    <a:pt x="317" y="2453"/>
                    <a:pt x="253" y="2453"/>
                  </a:cubicBezTo>
                  <a:cubicBezTo>
                    <a:pt x="253" y="2462"/>
                    <a:pt x="253" y="2470"/>
                    <a:pt x="253" y="2481"/>
                  </a:cubicBezTo>
                  <a:cubicBezTo>
                    <a:pt x="306" y="2481"/>
                    <a:pt x="358" y="2481"/>
                    <a:pt x="412" y="2481"/>
                  </a:cubicBezTo>
                  <a:cubicBezTo>
                    <a:pt x="412" y="2546"/>
                    <a:pt x="412" y="2609"/>
                    <a:pt x="412" y="2672"/>
                  </a:cubicBezTo>
                  <a:cubicBezTo>
                    <a:pt x="348" y="2672"/>
                    <a:pt x="284" y="2672"/>
                    <a:pt x="220" y="2672"/>
                  </a:cubicBezTo>
                  <a:cubicBezTo>
                    <a:pt x="220" y="2620"/>
                    <a:pt x="220" y="2567"/>
                    <a:pt x="220" y="2513"/>
                  </a:cubicBezTo>
                  <a:cubicBezTo>
                    <a:pt x="210" y="2513"/>
                    <a:pt x="202" y="2513"/>
                    <a:pt x="192" y="2513"/>
                  </a:cubicBezTo>
                  <a:cubicBezTo>
                    <a:pt x="192" y="2567"/>
                    <a:pt x="192" y="2620"/>
                    <a:pt x="192" y="2672"/>
                  </a:cubicBezTo>
                  <a:cubicBezTo>
                    <a:pt x="128" y="2672"/>
                    <a:pt x="64" y="2672"/>
                    <a:pt x="0" y="2672"/>
                  </a:cubicBezTo>
                  <a:cubicBezTo>
                    <a:pt x="0" y="2608"/>
                    <a:pt x="0" y="2544"/>
                    <a:pt x="0" y="2480"/>
                  </a:cubicBezTo>
                  <a:cubicBezTo>
                    <a:pt x="53" y="2480"/>
                    <a:pt x="106" y="2480"/>
                    <a:pt x="160" y="2480"/>
                  </a:cubicBezTo>
                  <a:cubicBezTo>
                    <a:pt x="160" y="2470"/>
                    <a:pt x="160" y="2462"/>
                    <a:pt x="160" y="2452"/>
                  </a:cubicBezTo>
                  <a:cubicBezTo>
                    <a:pt x="106" y="2452"/>
                    <a:pt x="53" y="2452"/>
                    <a:pt x="0" y="2452"/>
                  </a:cubicBezTo>
                  <a:cubicBezTo>
                    <a:pt x="0" y="2388"/>
                    <a:pt x="0" y="2324"/>
                    <a:pt x="0" y="2260"/>
                  </a:cubicBezTo>
                  <a:cubicBezTo>
                    <a:pt x="64" y="2260"/>
                    <a:pt x="127" y="2260"/>
                    <a:pt x="192" y="2260"/>
                  </a:cubicBezTo>
                  <a:cubicBezTo>
                    <a:pt x="192" y="2316"/>
                    <a:pt x="192" y="2367"/>
                    <a:pt x="192" y="2420"/>
                  </a:cubicBezTo>
                  <a:cubicBezTo>
                    <a:pt x="202" y="2420"/>
                    <a:pt x="210" y="2420"/>
                    <a:pt x="219" y="2420"/>
                  </a:cubicBezTo>
                  <a:cubicBezTo>
                    <a:pt x="219" y="2356"/>
                    <a:pt x="219" y="2292"/>
                    <a:pt x="219" y="2228"/>
                  </a:cubicBezTo>
                  <a:cubicBezTo>
                    <a:pt x="145" y="2228"/>
                    <a:pt x="73" y="2228"/>
                    <a:pt x="0" y="2228"/>
                  </a:cubicBezTo>
                  <a:cubicBezTo>
                    <a:pt x="0" y="1820"/>
                    <a:pt x="0" y="852"/>
                    <a:pt x="0" y="444"/>
                  </a:cubicBezTo>
                  <a:cubicBezTo>
                    <a:pt x="73" y="444"/>
                    <a:pt x="146" y="444"/>
                    <a:pt x="220" y="444"/>
                  </a:cubicBezTo>
                  <a:cubicBezTo>
                    <a:pt x="220" y="380"/>
                    <a:pt x="220" y="317"/>
                    <a:pt x="220" y="253"/>
                  </a:cubicBezTo>
                  <a:cubicBezTo>
                    <a:pt x="210" y="253"/>
                    <a:pt x="202" y="253"/>
                    <a:pt x="192" y="253"/>
                  </a:cubicBezTo>
                  <a:cubicBezTo>
                    <a:pt x="192" y="306"/>
                    <a:pt x="192" y="358"/>
                    <a:pt x="192" y="412"/>
                  </a:cubicBezTo>
                  <a:cubicBezTo>
                    <a:pt x="126" y="412"/>
                    <a:pt x="63" y="412"/>
                    <a:pt x="0" y="412"/>
                  </a:cubicBezTo>
                  <a:cubicBezTo>
                    <a:pt x="0" y="348"/>
                    <a:pt x="0" y="284"/>
                    <a:pt x="0" y="220"/>
                  </a:cubicBezTo>
                  <a:cubicBezTo>
                    <a:pt x="53" y="220"/>
                    <a:pt x="106" y="220"/>
                    <a:pt x="160" y="220"/>
                  </a:cubicBezTo>
                  <a:cubicBezTo>
                    <a:pt x="160" y="210"/>
                    <a:pt x="160" y="202"/>
                    <a:pt x="160" y="192"/>
                  </a:cubicBezTo>
                  <a:cubicBezTo>
                    <a:pt x="106" y="192"/>
                    <a:pt x="53" y="192"/>
                    <a:pt x="0" y="192"/>
                  </a:cubicBezTo>
                  <a:cubicBezTo>
                    <a:pt x="0" y="128"/>
                    <a:pt x="0" y="64"/>
                    <a:pt x="0" y="0"/>
                  </a:cubicBezTo>
                  <a:cubicBezTo>
                    <a:pt x="64" y="0"/>
                    <a:pt x="128" y="0"/>
                    <a:pt x="192" y="0"/>
                  </a:cubicBezTo>
                  <a:cubicBezTo>
                    <a:pt x="192" y="53"/>
                    <a:pt x="192" y="106"/>
                    <a:pt x="192" y="160"/>
                  </a:cubicBezTo>
                  <a:cubicBezTo>
                    <a:pt x="202" y="160"/>
                    <a:pt x="210" y="160"/>
                    <a:pt x="220" y="160"/>
                  </a:cubicBezTo>
                  <a:cubicBezTo>
                    <a:pt x="220" y="106"/>
                    <a:pt x="220" y="53"/>
                    <a:pt x="220" y="0"/>
                  </a:cubicBezTo>
                  <a:cubicBezTo>
                    <a:pt x="284" y="0"/>
                    <a:pt x="348" y="0"/>
                    <a:pt x="412" y="0"/>
                  </a:cubicBezTo>
                  <a:cubicBezTo>
                    <a:pt x="412" y="64"/>
                    <a:pt x="412" y="127"/>
                    <a:pt x="412" y="192"/>
                  </a:cubicBezTo>
                  <a:cubicBezTo>
                    <a:pt x="357" y="192"/>
                    <a:pt x="305" y="192"/>
                    <a:pt x="253" y="192"/>
                  </a:cubicBezTo>
                  <a:cubicBezTo>
                    <a:pt x="253" y="202"/>
                    <a:pt x="253" y="210"/>
                    <a:pt x="253" y="219"/>
                  </a:cubicBezTo>
                  <a:cubicBezTo>
                    <a:pt x="317" y="219"/>
                    <a:pt x="380" y="219"/>
                    <a:pt x="444" y="219"/>
                  </a:cubicBezTo>
                  <a:cubicBezTo>
                    <a:pt x="444" y="145"/>
                    <a:pt x="444" y="73"/>
                    <a:pt x="444" y="0"/>
                  </a:cubicBezTo>
                  <a:cubicBezTo>
                    <a:pt x="2090" y="0"/>
                    <a:pt x="3735" y="0"/>
                    <a:pt x="5380" y="0"/>
                  </a:cubicBezTo>
                  <a:cubicBezTo>
                    <a:pt x="5380" y="73"/>
                    <a:pt x="5380" y="146"/>
                    <a:pt x="5380" y="220"/>
                  </a:cubicBezTo>
                  <a:cubicBezTo>
                    <a:pt x="5445" y="220"/>
                    <a:pt x="5508" y="220"/>
                    <a:pt x="5572" y="220"/>
                  </a:cubicBezTo>
                  <a:cubicBezTo>
                    <a:pt x="5572" y="210"/>
                    <a:pt x="5572" y="202"/>
                    <a:pt x="5572" y="192"/>
                  </a:cubicBezTo>
                  <a:cubicBezTo>
                    <a:pt x="5519" y="192"/>
                    <a:pt x="5467" y="192"/>
                    <a:pt x="5412" y="192"/>
                  </a:cubicBezTo>
                  <a:cubicBezTo>
                    <a:pt x="5412" y="126"/>
                    <a:pt x="5412" y="63"/>
                    <a:pt x="5412" y="0"/>
                  </a:cubicBezTo>
                  <a:cubicBezTo>
                    <a:pt x="5476" y="0"/>
                    <a:pt x="5540" y="0"/>
                    <a:pt x="5604" y="0"/>
                  </a:cubicBezTo>
                  <a:cubicBezTo>
                    <a:pt x="5604" y="53"/>
                    <a:pt x="5604" y="106"/>
                    <a:pt x="5604" y="160"/>
                  </a:cubicBezTo>
                  <a:cubicBezTo>
                    <a:pt x="5614" y="160"/>
                    <a:pt x="5622" y="160"/>
                    <a:pt x="5632" y="160"/>
                  </a:cubicBezTo>
                  <a:cubicBezTo>
                    <a:pt x="5632" y="106"/>
                    <a:pt x="5632" y="53"/>
                    <a:pt x="5632" y="0"/>
                  </a:cubicBezTo>
                  <a:cubicBezTo>
                    <a:pt x="5696" y="0"/>
                    <a:pt x="5760" y="0"/>
                    <a:pt x="5824" y="0"/>
                  </a:cubicBezTo>
                  <a:cubicBezTo>
                    <a:pt x="5824" y="64"/>
                    <a:pt x="5824" y="128"/>
                    <a:pt x="5824" y="192"/>
                  </a:cubicBezTo>
                  <a:cubicBezTo>
                    <a:pt x="5771" y="192"/>
                    <a:pt x="5719" y="192"/>
                    <a:pt x="5665" y="192"/>
                  </a:cubicBezTo>
                  <a:cubicBezTo>
                    <a:pt x="5665" y="202"/>
                    <a:pt x="5665" y="210"/>
                    <a:pt x="5665" y="220"/>
                  </a:cubicBezTo>
                  <a:cubicBezTo>
                    <a:pt x="5719" y="220"/>
                    <a:pt x="5771" y="220"/>
                    <a:pt x="5824" y="220"/>
                  </a:cubicBezTo>
                  <a:close/>
                  <a:moveTo>
                    <a:pt x="5349" y="2640"/>
                  </a:moveTo>
                  <a:cubicBezTo>
                    <a:pt x="5349" y="2566"/>
                    <a:pt x="5349" y="2494"/>
                    <a:pt x="5349" y="2420"/>
                  </a:cubicBezTo>
                  <a:cubicBezTo>
                    <a:pt x="5425" y="2420"/>
                    <a:pt x="5498" y="2420"/>
                    <a:pt x="5573" y="2420"/>
                  </a:cubicBezTo>
                  <a:cubicBezTo>
                    <a:pt x="5573" y="2345"/>
                    <a:pt x="5573" y="2272"/>
                    <a:pt x="5573" y="2196"/>
                  </a:cubicBezTo>
                  <a:cubicBezTo>
                    <a:pt x="5647" y="2196"/>
                    <a:pt x="5719" y="2196"/>
                    <a:pt x="5791" y="2196"/>
                  </a:cubicBezTo>
                  <a:cubicBezTo>
                    <a:pt x="5791" y="1809"/>
                    <a:pt x="5791" y="863"/>
                    <a:pt x="5791" y="475"/>
                  </a:cubicBezTo>
                  <a:cubicBezTo>
                    <a:pt x="5718" y="475"/>
                    <a:pt x="5646" y="475"/>
                    <a:pt x="5572" y="475"/>
                  </a:cubicBezTo>
                  <a:cubicBezTo>
                    <a:pt x="5572" y="400"/>
                    <a:pt x="5572" y="326"/>
                    <a:pt x="5572" y="251"/>
                  </a:cubicBezTo>
                  <a:cubicBezTo>
                    <a:pt x="5496" y="251"/>
                    <a:pt x="5423" y="251"/>
                    <a:pt x="5348" y="251"/>
                  </a:cubicBezTo>
                  <a:cubicBezTo>
                    <a:pt x="5348" y="177"/>
                    <a:pt x="5348" y="105"/>
                    <a:pt x="5348" y="33"/>
                  </a:cubicBezTo>
                  <a:cubicBezTo>
                    <a:pt x="3723" y="33"/>
                    <a:pt x="2100" y="33"/>
                    <a:pt x="475" y="33"/>
                  </a:cubicBezTo>
                  <a:cubicBezTo>
                    <a:pt x="475" y="107"/>
                    <a:pt x="475" y="178"/>
                    <a:pt x="475" y="252"/>
                  </a:cubicBezTo>
                  <a:cubicBezTo>
                    <a:pt x="400" y="252"/>
                    <a:pt x="327" y="252"/>
                    <a:pt x="251" y="252"/>
                  </a:cubicBezTo>
                  <a:cubicBezTo>
                    <a:pt x="251" y="328"/>
                    <a:pt x="251" y="401"/>
                    <a:pt x="251" y="476"/>
                  </a:cubicBezTo>
                  <a:cubicBezTo>
                    <a:pt x="178" y="476"/>
                    <a:pt x="105" y="476"/>
                    <a:pt x="33" y="476"/>
                  </a:cubicBezTo>
                  <a:cubicBezTo>
                    <a:pt x="33" y="864"/>
                    <a:pt x="33" y="1810"/>
                    <a:pt x="33" y="2198"/>
                  </a:cubicBezTo>
                  <a:cubicBezTo>
                    <a:pt x="107" y="2198"/>
                    <a:pt x="179" y="2198"/>
                    <a:pt x="253" y="2198"/>
                  </a:cubicBezTo>
                  <a:cubicBezTo>
                    <a:pt x="253" y="2273"/>
                    <a:pt x="253" y="2346"/>
                    <a:pt x="253" y="2422"/>
                  </a:cubicBezTo>
                  <a:cubicBezTo>
                    <a:pt x="328" y="2422"/>
                    <a:pt x="402" y="2422"/>
                    <a:pt x="477" y="2422"/>
                  </a:cubicBezTo>
                  <a:cubicBezTo>
                    <a:pt x="477" y="2496"/>
                    <a:pt x="477" y="2568"/>
                    <a:pt x="477" y="2640"/>
                  </a:cubicBezTo>
                  <a:cubicBezTo>
                    <a:pt x="2101" y="2640"/>
                    <a:pt x="3723" y="2640"/>
                    <a:pt x="5349" y="2640"/>
                  </a:cubicBezTo>
                  <a:close/>
                  <a:moveTo>
                    <a:pt x="33" y="253"/>
                  </a:moveTo>
                  <a:cubicBezTo>
                    <a:pt x="33" y="296"/>
                    <a:pt x="33" y="338"/>
                    <a:pt x="33" y="380"/>
                  </a:cubicBezTo>
                  <a:cubicBezTo>
                    <a:pt x="76" y="380"/>
                    <a:pt x="117" y="380"/>
                    <a:pt x="159" y="380"/>
                  </a:cubicBezTo>
                  <a:cubicBezTo>
                    <a:pt x="159" y="337"/>
                    <a:pt x="159" y="295"/>
                    <a:pt x="159" y="253"/>
                  </a:cubicBezTo>
                  <a:cubicBezTo>
                    <a:pt x="116" y="253"/>
                    <a:pt x="75" y="253"/>
                    <a:pt x="33" y="253"/>
                  </a:cubicBezTo>
                  <a:close/>
                  <a:moveTo>
                    <a:pt x="5665" y="2513"/>
                  </a:moveTo>
                  <a:cubicBezTo>
                    <a:pt x="5665" y="2556"/>
                    <a:pt x="5665" y="2598"/>
                    <a:pt x="5665" y="2640"/>
                  </a:cubicBezTo>
                  <a:cubicBezTo>
                    <a:pt x="5708" y="2640"/>
                    <a:pt x="5749" y="2640"/>
                    <a:pt x="5791" y="2640"/>
                  </a:cubicBezTo>
                  <a:cubicBezTo>
                    <a:pt x="5791" y="2597"/>
                    <a:pt x="5791" y="2555"/>
                    <a:pt x="5791" y="2513"/>
                  </a:cubicBezTo>
                  <a:cubicBezTo>
                    <a:pt x="5748" y="2513"/>
                    <a:pt x="5707" y="2513"/>
                    <a:pt x="5665" y="2513"/>
                  </a:cubicBezTo>
                  <a:close/>
                  <a:moveTo>
                    <a:pt x="5791" y="380"/>
                  </a:moveTo>
                  <a:cubicBezTo>
                    <a:pt x="5791" y="336"/>
                    <a:pt x="5791" y="295"/>
                    <a:pt x="5791" y="253"/>
                  </a:cubicBezTo>
                  <a:cubicBezTo>
                    <a:pt x="5749" y="253"/>
                    <a:pt x="5707" y="253"/>
                    <a:pt x="5666" y="253"/>
                  </a:cubicBezTo>
                  <a:cubicBezTo>
                    <a:pt x="5666" y="296"/>
                    <a:pt x="5666" y="338"/>
                    <a:pt x="5666" y="380"/>
                  </a:cubicBezTo>
                  <a:cubicBezTo>
                    <a:pt x="5708" y="380"/>
                    <a:pt x="5749" y="380"/>
                    <a:pt x="5791" y="380"/>
                  </a:cubicBezTo>
                  <a:close/>
                  <a:moveTo>
                    <a:pt x="159" y="2420"/>
                  </a:moveTo>
                  <a:cubicBezTo>
                    <a:pt x="159" y="2377"/>
                    <a:pt x="159" y="2335"/>
                    <a:pt x="159" y="2293"/>
                  </a:cubicBezTo>
                  <a:cubicBezTo>
                    <a:pt x="116" y="2293"/>
                    <a:pt x="75" y="2293"/>
                    <a:pt x="33" y="2293"/>
                  </a:cubicBezTo>
                  <a:cubicBezTo>
                    <a:pt x="33" y="2336"/>
                    <a:pt x="33" y="2378"/>
                    <a:pt x="33" y="2420"/>
                  </a:cubicBezTo>
                  <a:cubicBezTo>
                    <a:pt x="76" y="2420"/>
                    <a:pt x="117" y="2420"/>
                    <a:pt x="159" y="2420"/>
                  </a:cubicBezTo>
                  <a:close/>
                  <a:moveTo>
                    <a:pt x="33" y="160"/>
                  </a:moveTo>
                  <a:cubicBezTo>
                    <a:pt x="76" y="160"/>
                    <a:pt x="118" y="160"/>
                    <a:pt x="160" y="160"/>
                  </a:cubicBezTo>
                  <a:cubicBezTo>
                    <a:pt x="160" y="117"/>
                    <a:pt x="160" y="75"/>
                    <a:pt x="160" y="34"/>
                  </a:cubicBezTo>
                  <a:cubicBezTo>
                    <a:pt x="117" y="34"/>
                    <a:pt x="75" y="34"/>
                    <a:pt x="33" y="34"/>
                  </a:cubicBezTo>
                  <a:cubicBezTo>
                    <a:pt x="33" y="76"/>
                    <a:pt x="33" y="117"/>
                    <a:pt x="33" y="160"/>
                  </a:cubicBezTo>
                  <a:close/>
                  <a:moveTo>
                    <a:pt x="254" y="33"/>
                  </a:moveTo>
                  <a:cubicBezTo>
                    <a:pt x="254" y="75"/>
                    <a:pt x="254" y="117"/>
                    <a:pt x="254" y="159"/>
                  </a:cubicBezTo>
                  <a:cubicBezTo>
                    <a:pt x="296" y="159"/>
                    <a:pt x="338" y="159"/>
                    <a:pt x="380" y="159"/>
                  </a:cubicBezTo>
                  <a:cubicBezTo>
                    <a:pt x="380" y="117"/>
                    <a:pt x="380" y="75"/>
                    <a:pt x="380" y="33"/>
                  </a:cubicBezTo>
                  <a:cubicBezTo>
                    <a:pt x="337" y="33"/>
                    <a:pt x="296" y="33"/>
                    <a:pt x="254" y="33"/>
                  </a:cubicBezTo>
                  <a:close/>
                  <a:moveTo>
                    <a:pt x="5444" y="160"/>
                  </a:moveTo>
                  <a:cubicBezTo>
                    <a:pt x="5488" y="160"/>
                    <a:pt x="5529" y="160"/>
                    <a:pt x="5571" y="160"/>
                  </a:cubicBezTo>
                  <a:cubicBezTo>
                    <a:pt x="5571" y="117"/>
                    <a:pt x="5571" y="75"/>
                    <a:pt x="5571" y="33"/>
                  </a:cubicBezTo>
                  <a:cubicBezTo>
                    <a:pt x="5528" y="33"/>
                    <a:pt x="5486" y="33"/>
                    <a:pt x="5444" y="33"/>
                  </a:cubicBezTo>
                  <a:cubicBezTo>
                    <a:pt x="5444" y="76"/>
                    <a:pt x="5444" y="117"/>
                    <a:pt x="5444" y="160"/>
                  </a:cubicBezTo>
                  <a:close/>
                  <a:moveTo>
                    <a:pt x="5792" y="33"/>
                  </a:moveTo>
                  <a:cubicBezTo>
                    <a:pt x="5748" y="33"/>
                    <a:pt x="5707" y="33"/>
                    <a:pt x="5665" y="33"/>
                  </a:cubicBezTo>
                  <a:cubicBezTo>
                    <a:pt x="5665" y="76"/>
                    <a:pt x="5665" y="118"/>
                    <a:pt x="5665" y="160"/>
                  </a:cubicBezTo>
                  <a:cubicBezTo>
                    <a:pt x="5708" y="160"/>
                    <a:pt x="5749" y="160"/>
                    <a:pt x="5792" y="160"/>
                  </a:cubicBezTo>
                  <a:cubicBezTo>
                    <a:pt x="5792" y="117"/>
                    <a:pt x="5792" y="76"/>
                    <a:pt x="5792" y="33"/>
                  </a:cubicBezTo>
                  <a:close/>
                  <a:moveTo>
                    <a:pt x="5792" y="2294"/>
                  </a:moveTo>
                  <a:cubicBezTo>
                    <a:pt x="5750" y="2294"/>
                    <a:pt x="5707" y="2294"/>
                    <a:pt x="5665" y="2294"/>
                  </a:cubicBezTo>
                  <a:cubicBezTo>
                    <a:pt x="5665" y="2337"/>
                    <a:pt x="5665" y="2378"/>
                    <a:pt x="5665" y="2420"/>
                  </a:cubicBezTo>
                  <a:cubicBezTo>
                    <a:pt x="5708" y="2420"/>
                    <a:pt x="5750" y="2420"/>
                    <a:pt x="5792" y="2420"/>
                  </a:cubicBezTo>
                  <a:cubicBezTo>
                    <a:pt x="5792" y="2377"/>
                    <a:pt x="5792" y="2336"/>
                    <a:pt x="5792" y="2294"/>
                  </a:cubicBezTo>
                  <a:close/>
                  <a:moveTo>
                    <a:pt x="159" y="2640"/>
                  </a:moveTo>
                  <a:cubicBezTo>
                    <a:pt x="159" y="2596"/>
                    <a:pt x="159" y="2555"/>
                    <a:pt x="159" y="2513"/>
                  </a:cubicBezTo>
                  <a:cubicBezTo>
                    <a:pt x="117" y="2513"/>
                    <a:pt x="75" y="2513"/>
                    <a:pt x="33" y="2513"/>
                  </a:cubicBezTo>
                  <a:cubicBezTo>
                    <a:pt x="33" y="2556"/>
                    <a:pt x="33" y="2598"/>
                    <a:pt x="33" y="2640"/>
                  </a:cubicBezTo>
                  <a:cubicBezTo>
                    <a:pt x="76" y="2640"/>
                    <a:pt x="117" y="2640"/>
                    <a:pt x="159" y="2640"/>
                  </a:cubicBezTo>
                  <a:close/>
                  <a:moveTo>
                    <a:pt x="253" y="2513"/>
                  </a:moveTo>
                  <a:cubicBezTo>
                    <a:pt x="253" y="2556"/>
                    <a:pt x="253" y="2598"/>
                    <a:pt x="253" y="2639"/>
                  </a:cubicBezTo>
                  <a:cubicBezTo>
                    <a:pt x="296" y="2639"/>
                    <a:pt x="338" y="2639"/>
                    <a:pt x="379" y="2639"/>
                  </a:cubicBezTo>
                  <a:cubicBezTo>
                    <a:pt x="379" y="2596"/>
                    <a:pt x="379" y="2554"/>
                    <a:pt x="379" y="2513"/>
                  </a:cubicBezTo>
                  <a:cubicBezTo>
                    <a:pt x="337" y="2513"/>
                    <a:pt x="296" y="2513"/>
                    <a:pt x="253" y="2513"/>
                  </a:cubicBezTo>
                  <a:close/>
                  <a:moveTo>
                    <a:pt x="5445" y="2513"/>
                  </a:moveTo>
                  <a:cubicBezTo>
                    <a:pt x="5445" y="2556"/>
                    <a:pt x="5445" y="2598"/>
                    <a:pt x="5445" y="2640"/>
                  </a:cubicBezTo>
                  <a:cubicBezTo>
                    <a:pt x="5488" y="2640"/>
                    <a:pt x="5529" y="2640"/>
                    <a:pt x="5571" y="2640"/>
                  </a:cubicBezTo>
                  <a:cubicBezTo>
                    <a:pt x="5571" y="2597"/>
                    <a:pt x="5571" y="2555"/>
                    <a:pt x="5571" y="2513"/>
                  </a:cubicBezTo>
                  <a:cubicBezTo>
                    <a:pt x="5528" y="2513"/>
                    <a:pt x="5487" y="2513"/>
                    <a:pt x="5445" y="2513"/>
                  </a:cubicBezTo>
                  <a:close/>
                  <a:moveTo>
                    <a:pt x="193" y="193"/>
                  </a:moveTo>
                  <a:cubicBezTo>
                    <a:pt x="193" y="203"/>
                    <a:pt x="193" y="212"/>
                    <a:pt x="193" y="220"/>
                  </a:cubicBezTo>
                  <a:cubicBezTo>
                    <a:pt x="203" y="220"/>
                    <a:pt x="211" y="220"/>
                    <a:pt x="220" y="220"/>
                  </a:cubicBezTo>
                  <a:cubicBezTo>
                    <a:pt x="220" y="210"/>
                    <a:pt x="220" y="202"/>
                    <a:pt x="220" y="193"/>
                  </a:cubicBezTo>
                  <a:cubicBezTo>
                    <a:pt x="210" y="193"/>
                    <a:pt x="202" y="193"/>
                    <a:pt x="193" y="193"/>
                  </a:cubicBezTo>
                  <a:close/>
                  <a:moveTo>
                    <a:pt x="5632" y="220"/>
                  </a:moveTo>
                  <a:cubicBezTo>
                    <a:pt x="5632" y="210"/>
                    <a:pt x="5632" y="202"/>
                    <a:pt x="5632" y="193"/>
                  </a:cubicBezTo>
                  <a:cubicBezTo>
                    <a:pt x="5622" y="193"/>
                    <a:pt x="5614" y="193"/>
                    <a:pt x="5605" y="193"/>
                  </a:cubicBezTo>
                  <a:cubicBezTo>
                    <a:pt x="5605" y="203"/>
                    <a:pt x="5605" y="211"/>
                    <a:pt x="5605" y="220"/>
                  </a:cubicBezTo>
                  <a:cubicBezTo>
                    <a:pt x="5615" y="220"/>
                    <a:pt x="5622" y="220"/>
                    <a:pt x="5632" y="220"/>
                  </a:cubicBezTo>
                  <a:close/>
                  <a:moveTo>
                    <a:pt x="220" y="2453"/>
                  </a:moveTo>
                  <a:cubicBezTo>
                    <a:pt x="209" y="2453"/>
                    <a:pt x="201" y="2453"/>
                    <a:pt x="193" y="2453"/>
                  </a:cubicBezTo>
                  <a:cubicBezTo>
                    <a:pt x="193" y="2463"/>
                    <a:pt x="193" y="2471"/>
                    <a:pt x="193" y="2480"/>
                  </a:cubicBezTo>
                  <a:cubicBezTo>
                    <a:pt x="203" y="2480"/>
                    <a:pt x="211" y="2480"/>
                    <a:pt x="220" y="2480"/>
                  </a:cubicBezTo>
                  <a:cubicBezTo>
                    <a:pt x="220" y="2470"/>
                    <a:pt x="220" y="2462"/>
                    <a:pt x="220" y="2453"/>
                  </a:cubicBezTo>
                  <a:close/>
                  <a:moveTo>
                    <a:pt x="5632" y="2453"/>
                  </a:moveTo>
                  <a:cubicBezTo>
                    <a:pt x="5622" y="2453"/>
                    <a:pt x="5613" y="2453"/>
                    <a:pt x="5605" y="2453"/>
                  </a:cubicBezTo>
                  <a:cubicBezTo>
                    <a:pt x="5605" y="2463"/>
                    <a:pt x="5605" y="2471"/>
                    <a:pt x="5605" y="2480"/>
                  </a:cubicBezTo>
                  <a:cubicBezTo>
                    <a:pt x="5614" y="2480"/>
                    <a:pt x="5623" y="2480"/>
                    <a:pt x="5632" y="2480"/>
                  </a:cubicBezTo>
                  <a:cubicBezTo>
                    <a:pt x="5632" y="2471"/>
                    <a:pt x="5632" y="2462"/>
                    <a:pt x="5632" y="24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44">
              <a:extLst>
                <a:ext uri="{FF2B5EF4-FFF2-40B4-BE49-F238E27FC236}">
                  <a16:creationId xmlns="" xmlns:a16="http://schemas.microsoft.com/office/drawing/2014/main" id="{E299BA74-0882-4577-9288-7DB9B14B3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788988"/>
              <a:ext cx="11885613" cy="5286375"/>
            </a:xfrm>
            <a:custGeom>
              <a:avLst/>
              <a:gdLst>
                <a:gd name="T0" fmla="*/ 5234 w 5677"/>
                <a:gd name="T1" fmla="*/ 0 h 2540"/>
                <a:gd name="T2" fmla="*/ 5234 w 5677"/>
                <a:gd name="T3" fmla="*/ 217 h 2540"/>
                <a:gd name="T4" fmla="*/ 5457 w 5677"/>
                <a:gd name="T5" fmla="*/ 217 h 2540"/>
                <a:gd name="T6" fmla="*/ 5457 w 5677"/>
                <a:gd name="T7" fmla="*/ 441 h 2540"/>
                <a:gd name="T8" fmla="*/ 5677 w 5677"/>
                <a:gd name="T9" fmla="*/ 441 h 2540"/>
                <a:gd name="T10" fmla="*/ 5677 w 5677"/>
                <a:gd name="T11" fmla="*/ 2096 h 2540"/>
                <a:gd name="T12" fmla="*/ 5459 w 5677"/>
                <a:gd name="T13" fmla="*/ 2096 h 2540"/>
                <a:gd name="T14" fmla="*/ 5459 w 5677"/>
                <a:gd name="T15" fmla="*/ 2320 h 2540"/>
                <a:gd name="T16" fmla="*/ 5235 w 5677"/>
                <a:gd name="T17" fmla="*/ 2320 h 2540"/>
                <a:gd name="T18" fmla="*/ 5235 w 5677"/>
                <a:gd name="T19" fmla="*/ 2540 h 2540"/>
                <a:gd name="T20" fmla="*/ 443 w 5677"/>
                <a:gd name="T21" fmla="*/ 2540 h 2540"/>
                <a:gd name="T22" fmla="*/ 443 w 5677"/>
                <a:gd name="T23" fmla="*/ 2321 h 2540"/>
                <a:gd name="T24" fmla="*/ 219 w 5677"/>
                <a:gd name="T25" fmla="*/ 2321 h 2540"/>
                <a:gd name="T26" fmla="*/ 219 w 5677"/>
                <a:gd name="T27" fmla="*/ 2098 h 2540"/>
                <a:gd name="T28" fmla="*/ 0 w 5677"/>
                <a:gd name="T29" fmla="*/ 2098 h 2540"/>
                <a:gd name="T30" fmla="*/ 0 w 5677"/>
                <a:gd name="T31" fmla="*/ 443 h 2540"/>
                <a:gd name="T32" fmla="*/ 218 w 5677"/>
                <a:gd name="T33" fmla="*/ 443 h 2540"/>
                <a:gd name="T34" fmla="*/ 218 w 5677"/>
                <a:gd name="T35" fmla="*/ 219 h 2540"/>
                <a:gd name="T36" fmla="*/ 442 w 5677"/>
                <a:gd name="T37" fmla="*/ 219 h 2540"/>
                <a:gd name="T38" fmla="*/ 442 w 5677"/>
                <a:gd name="T39" fmla="*/ 0 h 2540"/>
                <a:gd name="T40" fmla="*/ 5234 w 5677"/>
                <a:gd name="T41" fmla="*/ 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77" h="2540">
                  <a:moveTo>
                    <a:pt x="5234" y="0"/>
                  </a:moveTo>
                  <a:cubicBezTo>
                    <a:pt x="5234" y="72"/>
                    <a:pt x="5234" y="144"/>
                    <a:pt x="5234" y="217"/>
                  </a:cubicBezTo>
                  <a:cubicBezTo>
                    <a:pt x="5309" y="217"/>
                    <a:pt x="5382" y="217"/>
                    <a:pt x="5457" y="217"/>
                  </a:cubicBezTo>
                  <a:cubicBezTo>
                    <a:pt x="5457" y="293"/>
                    <a:pt x="5457" y="366"/>
                    <a:pt x="5457" y="441"/>
                  </a:cubicBezTo>
                  <a:cubicBezTo>
                    <a:pt x="5531" y="441"/>
                    <a:pt x="5603" y="441"/>
                    <a:pt x="5677" y="441"/>
                  </a:cubicBezTo>
                  <a:cubicBezTo>
                    <a:pt x="5677" y="807"/>
                    <a:pt x="5677" y="1731"/>
                    <a:pt x="5677" y="2096"/>
                  </a:cubicBezTo>
                  <a:cubicBezTo>
                    <a:pt x="5605" y="2096"/>
                    <a:pt x="5533" y="2096"/>
                    <a:pt x="5459" y="2096"/>
                  </a:cubicBezTo>
                  <a:cubicBezTo>
                    <a:pt x="5459" y="2171"/>
                    <a:pt x="5459" y="2245"/>
                    <a:pt x="5459" y="2320"/>
                  </a:cubicBezTo>
                  <a:cubicBezTo>
                    <a:pt x="5383" y="2320"/>
                    <a:pt x="5310" y="2320"/>
                    <a:pt x="5235" y="2320"/>
                  </a:cubicBezTo>
                  <a:cubicBezTo>
                    <a:pt x="5235" y="2394"/>
                    <a:pt x="5235" y="2466"/>
                    <a:pt x="5235" y="2540"/>
                  </a:cubicBezTo>
                  <a:cubicBezTo>
                    <a:pt x="3637" y="2540"/>
                    <a:pt x="2041" y="2540"/>
                    <a:pt x="443" y="2540"/>
                  </a:cubicBezTo>
                  <a:cubicBezTo>
                    <a:pt x="443" y="2467"/>
                    <a:pt x="443" y="2395"/>
                    <a:pt x="443" y="2321"/>
                  </a:cubicBezTo>
                  <a:cubicBezTo>
                    <a:pt x="368" y="2321"/>
                    <a:pt x="295" y="2321"/>
                    <a:pt x="219" y="2321"/>
                  </a:cubicBezTo>
                  <a:cubicBezTo>
                    <a:pt x="219" y="2246"/>
                    <a:pt x="219" y="2173"/>
                    <a:pt x="219" y="2098"/>
                  </a:cubicBezTo>
                  <a:cubicBezTo>
                    <a:pt x="145" y="2098"/>
                    <a:pt x="74" y="2098"/>
                    <a:pt x="0" y="2098"/>
                  </a:cubicBezTo>
                  <a:cubicBezTo>
                    <a:pt x="0" y="1732"/>
                    <a:pt x="0" y="809"/>
                    <a:pt x="0" y="443"/>
                  </a:cubicBezTo>
                  <a:cubicBezTo>
                    <a:pt x="72" y="443"/>
                    <a:pt x="144" y="443"/>
                    <a:pt x="218" y="443"/>
                  </a:cubicBezTo>
                  <a:cubicBezTo>
                    <a:pt x="218" y="367"/>
                    <a:pt x="218" y="294"/>
                    <a:pt x="218" y="219"/>
                  </a:cubicBezTo>
                  <a:cubicBezTo>
                    <a:pt x="293" y="219"/>
                    <a:pt x="367" y="219"/>
                    <a:pt x="442" y="219"/>
                  </a:cubicBezTo>
                  <a:cubicBezTo>
                    <a:pt x="442" y="145"/>
                    <a:pt x="442" y="73"/>
                    <a:pt x="442" y="0"/>
                  </a:cubicBezTo>
                  <a:cubicBezTo>
                    <a:pt x="2040" y="0"/>
                    <a:pt x="3636" y="0"/>
                    <a:pt x="52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B2263DE9-1A9A-49AE-8EEB-1BC54C3EA58C}"/>
              </a:ext>
            </a:extLst>
          </p:cNvPr>
          <p:cNvSpPr txBox="1"/>
          <p:nvPr/>
        </p:nvSpPr>
        <p:spPr>
          <a:xfrm>
            <a:off x="4368800" y="619764"/>
            <a:ext cx="345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倒计时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8BB2E912-5306-49D6-94C0-44D923B1207A}"/>
              </a:ext>
            </a:extLst>
          </p:cNvPr>
          <p:cNvSpPr txBox="1"/>
          <p:nvPr/>
        </p:nvSpPr>
        <p:spPr>
          <a:xfrm>
            <a:off x="2100035" y="2034257"/>
            <a:ext cx="77696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再过十天，高考倒计时牌将又撕下了一页，刺眼的“</a:t>
            </a: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天”字样赫然映入眼帘，只剩一百天了</a:t>
            </a: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000" dirty="0" smtClean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的一生，都会面临一些很重要的关口。高考，又无疑是这些关口的重中之重，它可能影响你一生的命运。而从现在开始的今后</a:t>
            </a: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天，则是高考成败的关键。这</a:t>
            </a: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天的努力可能意味着你考入梦寐以求的大学，从此掀开辉煌的人生篇章。</a:t>
            </a:r>
          </a:p>
          <a:p>
            <a:pPr indent="457200" algn="just">
              <a:lnSpc>
                <a:spcPct val="150000"/>
              </a:lnSpc>
            </a:pPr>
            <a:endParaRPr lang="zh-CN" altLang="en-US" sz="20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119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CBC4766-DCFC-4FDE-A9B6-1B8F2D3418DB}"/>
              </a:ext>
            </a:extLst>
          </p:cNvPr>
          <p:cNvSpPr txBox="1"/>
          <p:nvPr/>
        </p:nvSpPr>
        <p:spPr>
          <a:xfrm>
            <a:off x="2289534" y="2281962"/>
            <a:ext cx="104772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66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6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18B3EC8-406F-46E3-B999-DC1AED20115E}"/>
              </a:ext>
            </a:extLst>
          </p:cNvPr>
          <p:cNvGrpSpPr/>
          <p:nvPr/>
        </p:nvGrpSpPr>
        <p:grpSpPr>
          <a:xfrm>
            <a:off x="3786521" y="1695100"/>
            <a:ext cx="835344" cy="836493"/>
            <a:chOff x="4207436" y="722643"/>
            <a:chExt cx="835344" cy="836493"/>
          </a:xfrm>
        </p:grpSpPr>
        <p:grpSp>
          <p:nvGrpSpPr>
            <p:cNvPr id="375" name="组合 374">
              <a:extLst>
                <a:ext uri="{FF2B5EF4-FFF2-40B4-BE49-F238E27FC236}">
                  <a16:creationId xmlns="" xmlns:a16="http://schemas.microsoft.com/office/drawing/2014/main" id="{3AFA1521-2C2A-4C67-AC03-164B987A08F1}"/>
                </a:ext>
              </a:extLst>
            </p:cNvPr>
            <p:cNvGrpSpPr/>
            <p:nvPr/>
          </p:nvGrpSpPr>
          <p:grpSpPr>
            <a:xfrm>
              <a:off x="4207436" y="722643"/>
              <a:ext cx="835344" cy="836493"/>
              <a:chOff x="2635251" y="-39688"/>
              <a:chExt cx="6923088" cy="6932613"/>
            </a:xfrm>
            <a:solidFill>
              <a:srgbClr val="F8E05D">
                <a:alpha val="59000"/>
              </a:srgbClr>
            </a:solidFill>
          </p:grpSpPr>
          <p:sp>
            <p:nvSpPr>
              <p:cNvPr id="373" name="Freeform 367">
                <a:extLst>
                  <a:ext uri="{FF2B5EF4-FFF2-40B4-BE49-F238E27FC236}">
                    <a16:creationId xmlns="" xmlns:a16="http://schemas.microsoft.com/office/drawing/2014/main" id="{41F0A68C-EFF1-4593-8312-1AA1DB6D96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5251" y="-39688"/>
                <a:ext cx="6923088" cy="6932613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4" name="Freeform 368">
                <a:extLst>
                  <a:ext uri="{FF2B5EF4-FFF2-40B4-BE49-F238E27FC236}">
                    <a16:creationId xmlns="" xmlns:a16="http://schemas.microsoft.com/office/drawing/2014/main" id="{59A7EFC0-9CB7-462A-8B8A-F4A1AB765D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5049" y="852241"/>
                <a:ext cx="5212383" cy="5153524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2" name="文本框 381">
              <a:extLst>
                <a:ext uri="{FF2B5EF4-FFF2-40B4-BE49-F238E27FC236}">
                  <a16:creationId xmlns="" xmlns:a16="http://schemas.microsoft.com/office/drawing/2014/main" id="{23E8DF1F-3CC0-44B1-A18D-F5DE2B72C1CF}"/>
                </a:ext>
              </a:extLst>
            </p:cNvPr>
            <p:cNvSpPr txBox="1"/>
            <p:nvPr/>
          </p:nvSpPr>
          <p:spPr>
            <a:xfrm>
              <a:off x="4306111" y="879279"/>
              <a:ext cx="6379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8" name="组合 417">
            <a:extLst>
              <a:ext uri="{FF2B5EF4-FFF2-40B4-BE49-F238E27FC236}">
                <a16:creationId xmlns="" xmlns:a16="http://schemas.microsoft.com/office/drawing/2014/main" id="{4DE1EBA8-4150-4314-A28B-852F54B82A53}"/>
              </a:ext>
            </a:extLst>
          </p:cNvPr>
          <p:cNvGrpSpPr/>
          <p:nvPr/>
        </p:nvGrpSpPr>
        <p:grpSpPr>
          <a:xfrm>
            <a:off x="4758542" y="1705062"/>
            <a:ext cx="5050959" cy="816568"/>
            <a:chOff x="4980281" y="895337"/>
            <a:chExt cx="5050959" cy="816568"/>
          </a:xfrm>
        </p:grpSpPr>
        <p:sp>
          <p:nvSpPr>
            <p:cNvPr id="383" name="文本框 382">
              <a:extLst>
                <a:ext uri="{FF2B5EF4-FFF2-40B4-BE49-F238E27FC236}">
                  <a16:creationId xmlns="" xmlns:a16="http://schemas.microsoft.com/office/drawing/2014/main" id="{152BC221-FB9D-48EB-8517-E4864A52FCFA}"/>
                </a:ext>
              </a:extLst>
            </p:cNvPr>
            <p:cNvSpPr txBox="1"/>
            <p:nvPr/>
          </p:nvSpPr>
          <p:spPr>
            <a:xfrm>
              <a:off x="4980281" y="89533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百日感言</a:t>
              </a:r>
            </a:p>
          </p:txBody>
        </p:sp>
        <p:sp>
          <p:nvSpPr>
            <p:cNvPr id="384" name="文本框 383">
              <a:extLst>
                <a:ext uri="{FF2B5EF4-FFF2-40B4-BE49-F238E27FC236}">
                  <a16:creationId xmlns="" xmlns:a16="http://schemas.microsoft.com/office/drawing/2014/main" id="{C79C0314-03EA-4647-9F70-8EE96B88C020}"/>
                </a:ext>
              </a:extLst>
            </p:cNvPr>
            <p:cNvSpPr txBox="1"/>
            <p:nvPr/>
          </p:nvSpPr>
          <p:spPr>
            <a:xfrm>
              <a:off x="4980281" y="1311795"/>
              <a:ext cx="50509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0DE127B-548D-429C-A7E0-390406847BCD}"/>
              </a:ext>
            </a:extLst>
          </p:cNvPr>
          <p:cNvGrpSpPr/>
          <p:nvPr/>
        </p:nvGrpSpPr>
        <p:grpSpPr>
          <a:xfrm>
            <a:off x="3786521" y="2941149"/>
            <a:ext cx="835344" cy="836493"/>
            <a:chOff x="4207436" y="1968692"/>
            <a:chExt cx="835344" cy="836493"/>
          </a:xfrm>
        </p:grpSpPr>
        <p:grpSp>
          <p:nvGrpSpPr>
            <p:cNvPr id="391" name="组合 390">
              <a:extLst>
                <a:ext uri="{FF2B5EF4-FFF2-40B4-BE49-F238E27FC236}">
                  <a16:creationId xmlns="" xmlns:a16="http://schemas.microsoft.com/office/drawing/2014/main" id="{F3C5CCBB-6F1E-4DFE-B6B6-20924096F0F2}"/>
                </a:ext>
              </a:extLst>
            </p:cNvPr>
            <p:cNvGrpSpPr/>
            <p:nvPr/>
          </p:nvGrpSpPr>
          <p:grpSpPr>
            <a:xfrm>
              <a:off x="4207436" y="1968692"/>
              <a:ext cx="835344" cy="836493"/>
              <a:chOff x="2635251" y="-39688"/>
              <a:chExt cx="6923088" cy="6932613"/>
            </a:xfrm>
            <a:solidFill>
              <a:srgbClr val="F8E05D">
                <a:alpha val="59000"/>
              </a:srgbClr>
            </a:solidFill>
          </p:grpSpPr>
          <p:sp>
            <p:nvSpPr>
              <p:cNvPr id="392" name="Freeform 367">
                <a:extLst>
                  <a:ext uri="{FF2B5EF4-FFF2-40B4-BE49-F238E27FC236}">
                    <a16:creationId xmlns="" xmlns:a16="http://schemas.microsoft.com/office/drawing/2014/main" id="{2EC7AE14-8117-4F57-B7A4-D44CA15D36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5251" y="-39688"/>
                <a:ext cx="6923088" cy="6932613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3" name="Freeform 368">
                <a:extLst>
                  <a:ext uri="{FF2B5EF4-FFF2-40B4-BE49-F238E27FC236}">
                    <a16:creationId xmlns="" xmlns:a16="http://schemas.microsoft.com/office/drawing/2014/main" id="{CE435B8E-20AC-48E8-BFAF-851FE7C2FD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5049" y="852241"/>
                <a:ext cx="5212383" cy="5153524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4" name="文本框 393">
              <a:extLst>
                <a:ext uri="{FF2B5EF4-FFF2-40B4-BE49-F238E27FC236}">
                  <a16:creationId xmlns="" xmlns:a16="http://schemas.microsoft.com/office/drawing/2014/main" id="{C2B45C2D-3883-4400-AD8E-4BDE748EC929}"/>
                </a:ext>
              </a:extLst>
            </p:cNvPr>
            <p:cNvSpPr txBox="1"/>
            <p:nvPr/>
          </p:nvSpPr>
          <p:spPr>
            <a:xfrm>
              <a:off x="4306110" y="2125328"/>
              <a:ext cx="6379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9" name="组合 418">
            <a:extLst>
              <a:ext uri="{FF2B5EF4-FFF2-40B4-BE49-F238E27FC236}">
                <a16:creationId xmlns="" xmlns:a16="http://schemas.microsoft.com/office/drawing/2014/main" id="{DD431167-172B-4379-B4B6-27CF63EE8A22}"/>
              </a:ext>
            </a:extLst>
          </p:cNvPr>
          <p:cNvGrpSpPr/>
          <p:nvPr/>
        </p:nvGrpSpPr>
        <p:grpSpPr>
          <a:xfrm>
            <a:off x="4758542" y="2951111"/>
            <a:ext cx="5050959" cy="816568"/>
            <a:chOff x="4980281" y="2121957"/>
            <a:chExt cx="5050959" cy="816568"/>
          </a:xfrm>
        </p:grpSpPr>
        <p:sp>
          <p:nvSpPr>
            <p:cNvPr id="395" name="文本框 394">
              <a:extLst>
                <a:ext uri="{FF2B5EF4-FFF2-40B4-BE49-F238E27FC236}">
                  <a16:creationId xmlns="" xmlns:a16="http://schemas.microsoft.com/office/drawing/2014/main" id="{D9BDD60D-46BD-44A0-8086-18220AA3AA61}"/>
                </a:ext>
              </a:extLst>
            </p:cNvPr>
            <p:cNvSpPr txBox="1"/>
            <p:nvPr/>
          </p:nvSpPr>
          <p:spPr>
            <a:xfrm>
              <a:off x="4980281" y="2121957"/>
              <a:ext cx="16876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</a:p>
          </p:txBody>
        </p:sp>
        <p:sp>
          <p:nvSpPr>
            <p:cNvPr id="396" name="文本框 395">
              <a:extLst>
                <a:ext uri="{FF2B5EF4-FFF2-40B4-BE49-F238E27FC236}">
                  <a16:creationId xmlns="" xmlns:a16="http://schemas.microsoft.com/office/drawing/2014/main" id="{387E13FA-DA66-42C7-AA8E-C9376976850D}"/>
                </a:ext>
              </a:extLst>
            </p:cNvPr>
            <p:cNvSpPr txBox="1"/>
            <p:nvPr/>
          </p:nvSpPr>
          <p:spPr>
            <a:xfrm>
              <a:off x="4980281" y="2538415"/>
              <a:ext cx="50509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  <p:grpSp>
        <p:nvGrpSpPr>
          <p:cNvPr id="424" name="组合 423">
            <a:extLst>
              <a:ext uri="{FF2B5EF4-FFF2-40B4-BE49-F238E27FC236}">
                <a16:creationId xmlns="" xmlns:a16="http://schemas.microsoft.com/office/drawing/2014/main" id="{41F6140C-38F9-4240-9620-0068328F4B55}"/>
              </a:ext>
            </a:extLst>
          </p:cNvPr>
          <p:cNvGrpSpPr/>
          <p:nvPr/>
        </p:nvGrpSpPr>
        <p:grpSpPr>
          <a:xfrm>
            <a:off x="3786521" y="4187198"/>
            <a:ext cx="835344" cy="836493"/>
            <a:chOff x="4008260" y="3254556"/>
            <a:chExt cx="835344" cy="836493"/>
          </a:xfrm>
        </p:grpSpPr>
        <p:grpSp>
          <p:nvGrpSpPr>
            <p:cNvPr id="398" name="组合 397">
              <a:extLst>
                <a:ext uri="{FF2B5EF4-FFF2-40B4-BE49-F238E27FC236}">
                  <a16:creationId xmlns="" xmlns:a16="http://schemas.microsoft.com/office/drawing/2014/main" id="{1DE67E51-41CA-4408-8AB0-F1133F68520C}"/>
                </a:ext>
              </a:extLst>
            </p:cNvPr>
            <p:cNvGrpSpPr/>
            <p:nvPr/>
          </p:nvGrpSpPr>
          <p:grpSpPr>
            <a:xfrm>
              <a:off x="4008260" y="3254556"/>
              <a:ext cx="835344" cy="836493"/>
              <a:chOff x="2635251" y="-39688"/>
              <a:chExt cx="6923088" cy="6932613"/>
            </a:xfrm>
            <a:solidFill>
              <a:srgbClr val="F8E05D">
                <a:alpha val="59000"/>
              </a:srgbClr>
            </a:solidFill>
          </p:grpSpPr>
          <p:sp>
            <p:nvSpPr>
              <p:cNvPr id="399" name="Freeform 367">
                <a:extLst>
                  <a:ext uri="{FF2B5EF4-FFF2-40B4-BE49-F238E27FC236}">
                    <a16:creationId xmlns="" xmlns:a16="http://schemas.microsoft.com/office/drawing/2014/main" id="{4476C656-7FAF-4E3A-88E1-633AFECC9F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5251" y="-39688"/>
                <a:ext cx="6923088" cy="6932613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0" name="Freeform 368">
                <a:extLst>
                  <a:ext uri="{FF2B5EF4-FFF2-40B4-BE49-F238E27FC236}">
                    <a16:creationId xmlns="" xmlns:a16="http://schemas.microsoft.com/office/drawing/2014/main" id="{B50233FF-2D3F-44BA-A57F-E3D051B0F3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85049" y="852241"/>
                <a:ext cx="5212383" cy="5153524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1" name="文本框 400">
              <a:extLst>
                <a:ext uri="{FF2B5EF4-FFF2-40B4-BE49-F238E27FC236}">
                  <a16:creationId xmlns="" xmlns:a16="http://schemas.microsoft.com/office/drawing/2014/main" id="{F0CA6374-6C2E-481D-B5E6-5234F02CC4D3}"/>
                </a:ext>
              </a:extLst>
            </p:cNvPr>
            <p:cNvSpPr txBox="1"/>
            <p:nvPr/>
          </p:nvSpPr>
          <p:spPr>
            <a:xfrm>
              <a:off x="4106934" y="3411192"/>
              <a:ext cx="6379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0" name="组合 419">
            <a:extLst>
              <a:ext uri="{FF2B5EF4-FFF2-40B4-BE49-F238E27FC236}">
                <a16:creationId xmlns="" xmlns:a16="http://schemas.microsoft.com/office/drawing/2014/main" id="{CB332EDC-1375-495B-B754-C5B37DA1FF09}"/>
              </a:ext>
            </a:extLst>
          </p:cNvPr>
          <p:cNvGrpSpPr/>
          <p:nvPr/>
        </p:nvGrpSpPr>
        <p:grpSpPr>
          <a:xfrm>
            <a:off x="4758542" y="4197160"/>
            <a:ext cx="5050959" cy="816568"/>
            <a:chOff x="4980281" y="3355657"/>
            <a:chExt cx="5050959" cy="816568"/>
          </a:xfrm>
        </p:grpSpPr>
        <p:sp>
          <p:nvSpPr>
            <p:cNvPr id="402" name="文本框 401">
              <a:extLst>
                <a:ext uri="{FF2B5EF4-FFF2-40B4-BE49-F238E27FC236}">
                  <a16:creationId xmlns="" xmlns:a16="http://schemas.microsoft.com/office/drawing/2014/main" id="{2F16CDC4-73C0-4795-8E34-50F32A71E744}"/>
                </a:ext>
              </a:extLst>
            </p:cNvPr>
            <p:cNvSpPr txBox="1"/>
            <p:nvPr/>
          </p:nvSpPr>
          <p:spPr>
            <a:xfrm>
              <a:off x="4980281" y="3355657"/>
              <a:ext cx="31527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怎样度过这</a:t>
              </a:r>
              <a:r>
                <a:rPr lang="en-US" altLang="zh-CN" sz="2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</a:t>
              </a:r>
            </a:p>
          </p:txBody>
        </p:sp>
        <p:sp>
          <p:nvSpPr>
            <p:cNvPr id="403" name="文本框 402">
              <a:extLst>
                <a:ext uri="{FF2B5EF4-FFF2-40B4-BE49-F238E27FC236}">
                  <a16:creationId xmlns="" xmlns:a16="http://schemas.microsoft.com/office/drawing/2014/main" id="{A61295C9-6877-445F-887E-81F2150689A1}"/>
                </a:ext>
              </a:extLst>
            </p:cNvPr>
            <p:cNvSpPr txBox="1"/>
            <p:nvPr/>
          </p:nvSpPr>
          <p:spPr>
            <a:xfrm>
              <a:off x="4980281" y="3772115"/>
              <a:ext cx="50509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consectetuer adipiscing elit.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964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091365C-FB26-448A-923A-453AB222373F}"/>
              </a:ext>
            </a:extLst>
          </p:cNvPr>
          <p:cNvGrpSpPr/>
          <p:nvPr/>
        </p:nvGrpSpPr>
        <p:grpSpPr>
          <a:xfrm>
            <a:off x="4933313" y="937138"/>
            <a:ext cx="2325374" cy="2328576"/>
            <a:chOff x="4933313" y="937138"/>
            <a:chExt cx="2325374" cy="2328576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827EB34-4AB6-4261-BB5E-A83D833101A1}"/>
                </a:ext>
              </a:extLst>
            </p:cNvPr>
            <p:cNvGrpSpPr/>
            <p:nvPr/>
          </p:nvGrpSpPr>
          <p:grpSpPr>
            <a:xfrm>
              <a:off x="4933313" y="937138"/>
              <a:ext cx="2325374" cy="2328576"/>
              <a:chOff x="4770251" y="773852"/>
              <a:chExt cx="2651498" cy="2655148"/>
            </a:xfrm>
          </p:grpSpPr>
          <p:sp>
            <p:nvSpPr>
              <p:cNvPr id="38" name="Freeform 367">
                <a:extLst>
                  <a:ext uri="{FF2B5EF4-FFF2-40B4-BE49-F238E27FC236}">
                    <a16:creationId xmlns="" xmlns:a16="http://schemas.microsoft.com/office/drawing/2014/main" id="{0A756035-B03E-4A78-B213-7B7662919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251" y="773852"/>
                <a:ext cx="2651498" cy="2655148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368">
                <a:extLst>
                  <a:ext uri="{FF2B5EF4-FFF2-40B4-BE49-F238E27FC236}">
                    <a16:creationId xmlns="" xmlns:a16="http://schemas.microsoft.com/office/drawing/2014/main" id="{328D6B77-1701-4A3F-8DA9-20C2E58FBB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7846" y="1115455"/>
                <a:ext cx="1996309" cy="1973768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E15C614C-737C-498C-9B9A-F7CA198EDE52}"/>
                </a:ext>
              </a:extLst>
            </p:cNvPr>
            <p:cNvSpPr txBox="1"/>
            <p:nvPr/>
          </p:nvSpPr>
          <p:spPr>
            <a:xfrm>
              <a:off x="5083457" y="1387154"/>
              <a:ext cx="20250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8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FAD6701D-61D8-4636-AE17-97D19F55CA7E}"/>
              </a:ext>
            </a:extLst>
          </p:cNvPr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8CB9DF35-A6A9-4E12-9C51-D3BE31C5F1FA}"/>
              </a:ext>
            </a:extLst>
          </p:cNvPr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047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1649185" y="4940301"/>
            <a:ext cx="8275865" cy="1079499"/>
            <a:chOff x="1496785" y="4940301"/>
            <a:chExt cx="8275865" cy="1079499"/>
          </a:xfrm>
        </p:grpSpPr>
        <p:sp>
          <p:nvSpPr>
            <p:cNvPr id="33" name="矩形 32"/>
            <p:cNvSpPr/>
            <p:nvPr/>
          </p:nvSpPr>
          <p:spPr>
            <a:xfrm>
              <a:off x="1496785" y="4940301"/>
              <a:ext cx="8275865" cy="1079499"/>
            </a:xfrm>
            <a:prstGeom prst="rect">
              <a:avLst/>
            </a:prstGeom>
            <a:solidFill>
              <a:srgbClr val="CF10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2463800" y="4995706"/>
              <a:ext cx="6096000" cy="8744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只剩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天了！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天以后，我们人生的第一步迈向何方，基本就已经成为了定局！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50" y="1040759"/>
            <a:ext cx="4011464" cy="373851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242956" y="1537039"/>
            <a:ext cx="440599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十二年苦读，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花费了很多；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苍老了很多；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付出了很多；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</a:t>
            </a:r>
            <a:r>
              <a: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承受了很多</a:t>
            </a:r>
            <a:r>
              <a:rPr lang="zh-CN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06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83442" y="-12257"/>
            <a:ext cx="4596515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3238500" y="2676437"/>
            <a:ext cx="58293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我要对自己负责</a:t>
            </a:r>
            <a:r>
              <a:rPr lang="zh-CN" altLang="en-US" sz="4800" b="1" spc="13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4800" b="1" spc="13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spc="13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48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对家人</a:t>
            </a:r>
            <a:r>
              <a:rPr lang="zh-CN" altLang="en-US" sz="4800" b="1" spc="13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负责，</a:t>
            </a:r>
            <a:endParaRPr lang="en-US" altLang="zh-CN" sz="4800" b="1" spc="130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4800" b="1" spc="13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对老师负责！</a:t>
            </a:r>
            <a:endParaRPr lang="zh-CN" altLang="en-US" sz="4800" b="1" spc="13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</a:p>
        </p:txBody>
      </p:sp>
      <p:sp>
        <p:nvSpPr>
          <p:cNvPr id="5" name="矩形 4"/>
          <p:cNvSpPr/>
          <p:nvPr/>
        </p:nvSpPr>
        <p:spPr>
          <a:xfrm>
            <a:off x="3777161" y="1796535"/>
            <a:ext cx="4066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spc="13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千言万语，汇成一句话</a:t>
            </a:r>
          </a:p>
        </p:txBody>
      </p:sp>
      <p:sp>
        <p:nvSpPr>
          <p:cNvPr id="8" name="矩形 7"/>
          <p:cNvSpPr/>
          <p:nvPr/>
        </p:nvSpPr>
        <p:spPr>
          <a:xfrm>
            <a:off x="2895600" y="56775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</p:spTree>
    <p:extLst>
      <p:ext uri="{BB962C8B-B14F-4D97-AF65-F5344CB8AC3E}">
        <p14:creationId xmlns:p14="http://schemas.microsoft.com/office/powerpoint/2010/main" val="411448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4686300" y="1742987"/>
            <a:ext cx="86677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天很长；</a:t>
            </a:r>
          </a:p>
          <a:p>
            <a:r>
              <a:rPr lang="en-US" altLang="zh-CN" sz="48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</a:t>
            </a:r>
            <a:r>
              <a:rPr lang="en-US" altLang="zh-CN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千分钟；</a:t>
            </a:r>
          </a:p>
          <a:p>
            <a:r>
              <a:rPr lang="en-US" altLang="zh-CN" sz="48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天能做很多事情；</a:t>
            </a:r>
          </a:p>
          <a:p>
            <a:r>
              <a:rPr lang="en-US" altLang="zh-CN" sz="48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4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天能改写你的人生</a:t>
            </a:r>
          </a:p>
        </p:txBody>
      </p:sp>
      <p:sp>
        <p:nvSpPr>
          <p:cNvPr id="8" name="矩形 7"/>
          <p:cNvSpPr/>
          <p:nvPr/>
        </p:nvSpPr>
        <p:spPr>
          <a:xfrm>
            <a:off x="4705350" y="518228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95300"/>
            <a:ext cx="62576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4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4180295" y="2047786"/>
            <a:ext cx="58293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60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</a:t>
            </a:r>
            <a:r>
              <a:rPr lang="zh-CN" altLang="en-US" sz="60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很短。</a:t>
            </a:r>
          </a:p>
          <a:p>
            <a:pPr algn="ctr"/>
            <a:r>
              <a:rPr lang="zh-CN" altLang="en-US" sz="60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5" name="矩形 4"/>
          <p:cNvSpPr/>
          <p:nvPr/>
        </p:nvSpPr>
        <p:spPr>
          <a:xfrm>
            <a:off x="4353957" y="3511034"/>
            <a:ext cx="783804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</a:t>
            </a:r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3600" b="1" spc="13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丝毫没有察觉！</a:t>
            </a:r>
          </a:p>
        </p:txBody>
      </p:sp>
      <p:sp>
        <p:nvSpPr>
          <p:cNvPr id="10" name="矩形 9"/>
          <p:cNvSpPr/>
          <p:nvPr/>
        </p:nvSpPr>
        <p:spPr>
          <a:xfrm>
            <a:off x="4402657" y="5206484"/>
            <a:ext cx="910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924050"/>
            <a:ext cx="4144433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9F92A05-5537-429A-ACA6-CF0D4B3339AA}"/>
              </a:ext>
            </a:extLst>
          </p:cNvPr>
          <p:cNvGrpSpPr/>
          <p:nvPr/>
        </p:nvGrpSpPr>
        <p:grpSpPr>
          <a:xfrm>
            <a:off x="4933313" y="937138"/>
            <a:ext cx="2325374" cy="2328576"/>
            <a:chOff x="4933313" y="937138"/>
            <a:chExt cx="2325374" cy="2328576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827EB34-4AB6-4261-BB5E-A83D833101A1}"/>
                </a:ext>
              </a:extLst>
            </p:cNvPr>
            <p:cNvGrpSpPr/>
            <p:nvPr/>
          </p:nvGrpSpPr>
          <p:grpSpPr>
            <a:xfrm>
              <a:off x="4933313" y="937138"/>
              <a:ext cx="2325374" cy="2328576"/>
              <a:chOff x="4770251" y="773852"/>
              <a:chExt cx="2651498" cy="2655148"/>
            </a:xfrm>
          </p:grpSpPr>
          <p:sp>
            <p:nvSpPr>
              <p:cNvPr id="38" name="Freeform 367">
                <a:extLst>
                  <a:ext uri="{FF2B5EF4-FFF2-40B4-BE49-F238E27FC236}">
                    <a16:creationId xmlns="" xmlns:a16="http://schemas.microsoft.com/office/drawing/2014/main" id="{0A756035-B03E-4A78-B213-7B7662919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251" y="773852"/>
                <a:ext cx="2651498" cy="2655148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368">
                <a:extLst>
                  <a:ext uri="{FF2B5EF4-FFF2-40B4-BE49-F238E27FC236}">
                    <a16:creationId xmlns="" xmlns:a16="http://schemas.microsoft.com/office/drawing/2014/main" id="{328D6B77-1701-4A3F-8DA9-20C2E58FBB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7846" y="1115455"/>
                <a:ext cx="1996309" cy="1973768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E15C614C-737C-498C-9B9A-F7CA198EDE52}"/>
                </a:ext>
              </a:extLst>
            </p:cNvPr>
            <p:cNvSpPr txBox="1"/>
            <p:nvPr/>
          </p:nvSpPr>
          <p:spPr>
            <a:xfrm>
              <a:off x="5083457" y="1387154"/>
              <a:ext cx="20250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8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FAD6701D-61D8-4636-AE17-97D19F55CA7E}"/>
              </a:ext>
            </a:extLst>
          </p:cNvPr>
          <p:cNvSpPr txBox="1"/>
          <p:nvPr/>
        </p:nvSpPr>
        <p:spPr>
          <a:xfrm>
            <a:off x="4431442" y="3472542"/>
            <a:ext cx="3329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60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8CB9DF35-A6A9-4E12-9C51-D3BE31C5F1FA}"/>
              </a:ext>
            </a:extLst>
          </p:cNvPr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432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" name="矩形 4"/>
          <p:cNvSpPr/>
          <p:nvPr/>
        </p:nvSpPr>
        <p:spPr>
          <a:xfrm>
            <a:off x="2421562" y="3987284"/>
            <a:ext cx="7259680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想考什么批次的大学？</a:t>
            </a:r>
          </a:p>
          <a:p>
            <a:pPr algn="ctr"/>
            <a:r>
              <a:rPr lang="zh-CN" altLang="en-US" sz="60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60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本，二本，专科。</a:t>
            </a:r>
          </a:p>
          <a:p>
            <a:pPr algn="ctr"/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批次大约需要多少分？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1" b="23889"/>
          <a:stretch/>
        </p:blipFill>
        <p:spPr>
          <a:xfrm>
            <a:off x="2838450" y="1228724"/>
            <a:ext cx="57150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4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06" y="1161356"/>
            <a:ext cx="4610794" cy="461079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819650" y="2409736"/>
            <a:ext cx="6414469" cy="2644527"/>
            <a:chOff x="4648200" y="2676436"/>
            <a:chExt cx="6414469" cy="2644527"/>
          </a:xfrm>
        </p:grpSpPr>
        <p:sp>
          <p:nvSpPr>
            <p:cNvPr id="5" name="矩形 4"/>
            <p:cNvSpPr/>
            <p:nvPr/>
          </p:nvSpPr>
          <p:spPr>
            <a:xfrm>
              <a:off x="4659634" y="4120634"/>
              <a:ext cx="6403035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心目中理想的大学是哪所</a:t>
              </a:r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en-US" altLang="zh-CN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所大学大约需要多少分？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648200" y="2676436"/>
              <a:ext cx="58293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0" b="1" spc="130" dirty="0" smtClean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我的大学梦</a:t>
              </a:r>
              <a:endParaRPr lang="zh-CN" altLang="en-US" sz="60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876300" y="3371850"/>
            <a:ext cx="2190750" cy="2190750"/>
          </a:xfrm>
          <a:prstGeom prst="ellipse">
            <a:avLst/>
          </a:prstGeom>
          <a:solidFill>
            <a:srgbClr val="CF101B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62000" y="2952750"/>
            <a:ext cx="419100" cy="419100"/>
          </a:xfrm>
          <a:prstGeom prst="ellipse">
            <a:avLst/>
          </a:prstGeom>
          <a:solidFill>
            <a:srgbClr val="CF101B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1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" name="矩形 4"/>
          <p:cNvSpPr/>
          <p:nvPr/>
        </p:nvSpPr>
        <p:spPr>
          <a:xfrm>
            <a:off x="4964434" y="3644384"/>
            <a:ext cx="640303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现在通常能考多少分？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自认为还有多大上长空间？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你的目标还有多大差距？</a:t>
            </a:r>
          </a:p>
        </p:txBody>
      </p:sp>
      <p:sp>
        <p:nvSpPr>
          <p:cNvPr id="9" name="矩形 8"/>
          <p:cNvSpPr/>
          <p:nvPr/>
        </p:nvSpPr>
        <p:spPr>
          <a:xfrm>
            <a:off x="4953000" y="2200186"/>
            <a:ext cx="5829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我的大学梦</a:t>
            </a:r>
            <a:endParaRPr lang="zh-CN" altLang="en-US" sz="6000" b="1" spc="13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69545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9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5" name="矩形 4"/>
          <p:cNvSpPr/>
          <p:nvPr/>
        </p:nvSpPr>
        <p:spPr>
          <a:xfrm>
            <a:off x="4754884" y="3130034"/>
            <a:ext cx="6881371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的学习效率怎样？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还在抱怨时间太紧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</a:t>
            </a:r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多考试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很累？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还在抱怨没有时间睡觉</a:t>
            </a:r>
          </a:p>
          <a:p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3600" b="1" spc="1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放松没有</a:t>
            </a:r>
            <a:r>
              <a:rPr lang="zh-CN" altLang="en-US" sz="3600" b="1" spc="13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时间听音乐？</a:t>
            </a:r>
          </a:p>
        </p:txBody>
      </p:sp>
      <p:sp>
        <p:nvSpPr>
          <p:cNvPr id="9" name="矩形 8"/>
          <p:cNvSpPr/>
          <p:nvPr/>
        </p:nvSpPr>
        <p:spPr>
          <a:xfrm>
            <a:off x="4667250" y="1876336"/>
            <a:ext cx="5829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6000" b="1" spc="130" dirty="0" smtClean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我的大学梦</a:t>
            </a:r>
            <a:endParaRPr lang="zh-CN" altLang="en-US" sz="6000" b="1" spc="13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43" y="1771650"/>
            <a:ext cx="312202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58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667250" y="1876336"/>
            <a:ext cx="5829300" cy="3562022"/>
            <a:chOff x="4667250" y="1876336"/>
            <a:chExt cx="5829300" cy="3562022"/>
          </a:xfrm>
        </p:grpSpPr>
        <p:sp>
          <p:nvSpPr>
            <p:cNvPr id="5" name="矩形 4"/>
            <p:cNvSpPr/>
            <p:nvPr/>
          </p:nvSpPr>
          <p:spPr>
            <a:xfrm>
              <a:off x="4754884" y="3130034"/>
              <a:ext cx="5600892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还有时上课打个盹</a:t>
              </a:r>
            </a:p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自习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说过话</a:t>
              </a:r>
            </a:p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偶尔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迟个</a:t>
              </a:r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到偶尔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玩下手机</a:t>
              </a:r>
            </a:p>
            <a:p>
              <a:r>
                <a:rPr lang="zh-CN" altLang="en-US" sz="3600" b="1" spc="13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偶尔</a:t>
              </a:r>
              <a:r>
                <a:rPr lang="zh-CN" altLang="en-US" sz="3600" b="1" spc="13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想念那个他（她）？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667250" y="1876336"/>
              <a:ext cx="58293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0" b="1" spc="130" dirty="0" smtClean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我的大学梦</a:t>
              </a:r>
              <a:endParaRPr lang="zh-CN" altLang="en-US" sz="6000" b="1" spc="13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4" t="16666" r="22458" b="11945"/>
          <a:stretch/>
        </p:blipFill>
        <p:spPr>
          <a:xfrm>
            <a:off x="742949" y="1181100"/>
            <a:ext cx="3943351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4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238250" y="2247900"/>
            <a:ext cx="9525000" cy="3714750"/>
          </a:xfrm>
          <a:prstGeom prst="rect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17254" y="1335021"/>
            <a:ext cx="7674446" cy="1812500"/>
            <a:chOff x="1621954" y="1315971"/>
            <a:chExt cx="7674446" cy="1812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1954" y="1315971"/>
              <a:ext cx="7674446" cy="1812500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2600874" y="1586984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1885950" y="3618637"/>
            <a:ext cx="8705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。 </a:t>
            </a:r>
          </a:p>
        </p:txBody>
      </p:sp>
    </p:spTree>
    <p:extLst>
      <p:ext uri="{BB962C8B-B14F-4D97-AF65-F5344CB8AC3E}">
        <p14:creationId xmlns:p14="http://schemas.microsoft.com/office/powerpoint/2010/main" val="18447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238250" y="2247900"/>
            <a:ext cx="9525000" cy="3714750"/>
          </a:xfrm>
          <a:prstGeom prst="rect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17254" y="1335021"/>
            <a:ext cx="7674446" cy="1812500"/>
            <a:chOff x="1621954" y="1315971"/>
            <a:chExt cx="7674446" cy="1812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1954" y="1315971"/>
              <a:ext cx="7674446" cy="1812500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2600874" y="1586984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362200" y="3523387"/>
            <a:ext cx="87058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平心静气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排除一切外界干扰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脚踏实地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跟上老师节奏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争分夺秒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5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238250" y="2247900"/>
            <a:ext cx="9525000" cy="3714750"/>
          </a:xfrm>
          <a:prstGeom prst="rect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17254" y="1335021"/>
            <a:ext cx="7674446" cy="1812500"/>
            <a:chOff x="1621954" y="1315971"/>
            <a:chExt cx="7674446" cy="1812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1954" y="1315971"/>
              <a:ext cx="7674446" cy="1812500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2600874" y="1586984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362200" y="3523387"/>
            <a:ext cx="87058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、如果你有半年没学习文化课了，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、如果你一直在学习，但原来学得很轻松，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、如果你一直在学习，且原来已经很努力，</a:t>
            </a: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你能提高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30-50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分！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36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238250" y="2247900"/>
            <a:ext cx="9525000" cy="3714750"/>
          </a:xfrm>
          <a:prstGeom prst="rect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1482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24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117254" y="1335021"/>
            <a:ext cx="7674446" cy="1812500"/>
            <a:chOff x="1621954" y="1315971"/>
            <a:chExt cx="7674446" cy="1812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1954" y="1315971"/>
              <a:ext cx="7674446" cy="1812500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2600874" y="1586984"/>
              <a:ext cx="579998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4800" b="1" spc="130" dirty="0">
                  <a:solidFill>
                    <a:srgbClr val="CF101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天能进步多少？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628900" y="3637686"/>
            <a:ext cx="62865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、考虑到高考题的难度 比平时训练的题目难度略小，你的提高幅度或许还会更大一些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、如果你心情不平静、学习不认真，恐怕你只有退步的份了！</a:t>
            </a:r>
          </a:p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90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994AB04-CF60-4067-BA8B-DB3800210ABA}"/>
              </a:ext>
            </a:extLst>
          </p:cNvPr>
          <p:cNvGrpSpPr/>
          <p:nvPr/>
        </p:nvGrpSpPr>
        <p:grpSpPr>
          <a:xfrm>
            <a:off x="4933313" y="937138"/>
            <a:ext cx="2325374" cy="2328576"/>
            <a:chOff x="4933313" y="937138"/>
            <a:chExt cx="2325374" cy="2328576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827EB34-4AB6-4261-BB5E-A83D833101A1}"/>
                </a:ext>
              </a:extLst>
            </p:cNvPr>
            <p:cNvGrpSpPr/>
            <p:nvPr/>
          </p:nvGrpSpPr>
          <p:grpSpPr>
            <a:xfrm>
              <a:off x="4933313" y="937138"/>
              <a:ext cx="2325374" cy="2328576"/>
              <a:chOff x="4770251" y="773852"/>
              <a:chExt cx="2651498" cy="2655148"/>
            </a:xfrm>
          </p:grpSpPr>
          <p:sp>
            <p:nvSpPr>
              <p:cNvPr id="38" name="Freeform 367">
                <a:extLst>
                  <a:ext uri="{FF2B5EF4-FFF2-40B4-BE49-F238E27FC236}">
                    <a16:creationId xmlns="" xmlns:a16="http://schemas.microsoft.com/office/drawing/2014/main" id="{0A756035-B03E-4A78-B213-7B76629195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0251" y="773852"/>
                <a:ext cx="2651498" cy="2655148"/>
              </a:xfrm>
              <a:custGeom>
                <a:avLst/>
                <a:gdLst>
                  <a:gd name="T0" fmla="*/ 2838 w 3997"/>
                  <a:gd name="T1" fmla="*/ 263 h 4030"/>
                  <a:gd name="T2" fmla="*/ 3837 w 3997"/>
                  <a:gd name="T3" fmla="*/ 2761 h 4030"/>
                  <a:gd name="T4" fmla="*/ 1508 w 3997"/>
                  <a:gd name="T5" fmla="*/ 3892 h 4030"/>
                  <a:gd name="T6" fmla="*/ 60 w 3997"/>
                  <a:gd name="T7" fmla="*/ 2165 h 4030"/>
                  <a:gd name="T8" fmla="*/ 1325 w 3997"/>
                  <a:gd name="T9" fmla="*/ 3578 h 4030"/>
                  <a:gd name="T10" fmla="*/ 1529 w 3997"/>
                  <a:gd name="T11" fmla="*/ 3752 h 4030"/>
                  <a:gd name="T12" fmla="*/ 1815 w 3997"/>
                  <a:gd name="T13" fmla="*/ 3667 h 4030"/>
                  <a:gd name="T14" fmla="*/ 1996 w 3997"/>
                  <a:gd name="T15" fmla="*/ 3794 h 4030"/>
                  <a:gd name="T16" fmla="*/ 2459 w 3997"/>
                  <a:gd name="T17" fmla="*/ 3606 h 4030"/>
                  <a:gd name="T18" fmla="*/ 2833 w 3997"/>
                  <a:gd name="T19" fmla="*/ 3553 h 4030"/>
                  <a:gd name="T20" fmla="*/ 2788 w 3997"/>
                  <a:gd name="T21" fmla="*/ 3383 h 4030"/>
                  <a:gd name="T22" fmla="*/ 3300 w 3997"/>
                  <a:gd name="T23" fmla="*/ 3109 h 4030"/>
                  <a:gd name="T24" fmla="*/ 3730 w 3997"/>
                  <a:gd name="T25" fmla="*/ 2494 h 4030"/>
                  <a:gd name="T26" fmla="*/ 3486 w 3997"/>
                  <a:gd name="T27" fmla="*/ 2732 h 4030"/>
                  <a:gd name="T28" fmla="*/ 3583 w 3997"/>
                  <a:gd name="T29" fmla="*/ 2552 h 4030"/>
                  <a:gd name="T30" fmla="*/ 3582 w 3997"/>
                  <a:gd name="T31" fmla="*/ 2386 h 4030"/>
                  <a:gd name="T32" fmla="*/ 3740 w 3997"/>
                  <a:gd name="T33" fmla="*/ 2459 h 4030"/>
                  <a:gd name="T34" fmla="*/ 3636 w 3997"/>
                  <a:gd name="T35" fmla="*/ 2047 h 4030"/>
                  <a:gd name="T36" fmla="*/ 3691 w 3997"/>
                  <a:gd name="T37" fmla="*/ 1584 h 4030"/>
                  <a:gd name="T38" fmla="*/ 3514 w 3997"/>
                  <a:gd name="T39" fmla="*/ 1582 h 4030"/>
                  <a:gd name="T40" fmla="*/ 3373 w 3997"/>
                  <a:gd name="T41" fmla="*/ 1018 h 4030"/>
                  <a:gd name="T42" fmla="*/ 3169 w 3997"/>
                  <a:gd name="T43" fmla="*/ 940 h 4030"/>
                  <a:gd name="T44" fmla="*/ 2854 w 3997"/>
                  <a:gd name="T45" fmla="*/ 606 h 4030"/>
                  <a:gd name="T46" fmla="*/ 2316 w 3997"/>
                  <a:gd name="T47" fmla="*/ 422 h 4030"/>
                  <a:gd name="T48" fmla="*/ 2311 w 3997"/>
                  <a:gd name="T49" fmla="*/ 267 h 4030"/>
                  <a:gd name="T50" fmla="*/ 1934 w 3997"/>
                  <a:gd name="T51" fmla="*/ 396 h 4030"/>
                  <a:gd name="T52" fmla="*/ 1541 w 3997"/>
                  <a:gd name="T53" fmla="*/ 278 h 4030"/>
                  <a:gd name="T54" fmla="*/ 1374 w 3997"/>
                  <a:gd name="T55" fmla="*/ 483 h 4030"/>
                  <a:gd name="T56" fmla="*/ 896 w 3997"/>
                  <a:gd name="T57" fmla="*/ 644 h 4030"/>
                  <a:gd name="T58" fmla="*/ 757 w 3997"/>
                  <a:gd name="T59" fmla="*/ 848 h 4030"/>
                  <a:gd name="T60" fmla="*/ 661 w 3997"/>
                  <a:gd name="T61" fmla="*/ 1011 h 4030"/>
                  <a:gd name="T62" fmla="*/ 422 w 3997"/>
                  <a:gd name="T63" fmla="*/ 1263 h 4030"/>
                  <a:gd name="T64" fmla="*/ 380 w 3997"/>
                  <a:gd name="T65" fmla="*/ 1285 h 4030"/>
                  <a:gd name="T66" fmla="*/ 399 w 3997"/>
                  <a:gd name="T67" fmla="*/ 1379 h 4030"/>
                  <a:gd name="T68" fmla="*/ 333 w 3997"/>
                  <a:gd name="T69" fmla="*/ 1674 h 4030"/>
                  <a:gd name="T70" fmla="*/ 175 w 3997"/>
                  <a:gd name="T71" fmla="*/ 1830 h 4030"/>
                  <a:gd name="T72" fmla="*/ 263 w 3997"/>
                  <a:gd name="T73" fmla="*/ 1948 h 4030"/>
                  <a:gd name="T74" fmla="*/ 387 w 3997"/>
                  <a:gd name="T75" fmla="*/ 2216 h 4030"/>
                  <a:gd name="T76" fmla="*/ 206 w 3997"/>
                  <a:gd name="T77" fmla="*/ 2178 h 4030"/>
                  <a:gd name="T78" fmla="*/ 508 w 3997"/>
                  <a:gd name="T79" fmla="*/ 2775 h 4030"/>
                  <a:gd name="T80" fmla="*/ 698 w 3997"/>
                  <a:gd name="T81" fmla="*/ 2911 h 4030"/>
                  <a:gd name="T82" fmla="*/ 758 w 3997"/>
                  <a:gd name="T83" fmla="*/ 3205 h 4030"/>
                  <a:gd name="T84" fmla="*/ 904 w 3997"/>
                  <a:gd name="T85" fmla="*/ 594 h 4030"/>
                  <a:gd name="T86" fmla="*/ 3110 w 3997"/>
                  <a:gd name="T87" fmla="*/ 639 h 4030"/>
                  <a:gd name="T88" fmla="*/ 3277 w 3997"/>
                  <a:gd name="T89" fmla="*/ 680 h 4030"/>
                  <a:gd name="T90" fmla="*/ 2706 w 3997"/>
                  <a:gd name="T91" fmla="*/ 3600 h 4030"/>
                  <a:gd name="T92" fmla="*/ 677 w 3997"/>
                  <a:gd name="T93" fmla="*/ 2938 h 4030"/>
                  <a:gd name="T94" fmla="*/ 3049 w 3997"/>
                  <a:gd name="T95" fmla="*/ 3277 h 4030"/>
                  <a:gd name="T96" fmla="*/ 3154 w 3997"/>
                  <a:gd name="T97" fmla="*/ 3261 h 4030"/>
                  <a:gd name="T98" fmla="*/ 2118 w 3997"/>
                  <a:gd name="T99" fmla="*/ 308 h 4030"/>
                  <a:gd name="T100" fmla="*/ 1066 w 3997"/>
                  <a:gd name="T101" fmla="*/ 3510 h 4030"/>
                  <a:gd name="T102" fmla="*/ 1236 w 3997"/>
                  <a:gd name="T103" fmla="*/ 3641 h 4030"/>
                  <a:gd name="T104" fmla="*/ 3420 w 3997"/>
                  <a:gd name="T105" fmla="*/ 1157 h 4030"/>
                  <a:gd name="T106" fmla="*/ 2190 w 3997"/>
                  <a:gd name="T107" fmla="*/ 3757 h 4030"/>
                  <a:gd name="T108" fmla="*/ 2624 w 3997"/>
                  <a:gd name="T109" fmla="*/ 380 h 4030"/>
                  <a:gd name="T110" fmla="*/ 2686 w 3997"/>
                  <a:gd name="T111" fmla="*/ 424 h 4030"/>
                  <a:gd name="T112" fmla="*/ 1503 w 3997"/>
                  <a:gd name="T113" fmla="*/ 3681 h 4030"/>
                  <a:gd name="T114" fmla="*/ 1690 w 3997"/>
                  <a:gd name="T115" fmla="*/ 433 h 4030"/>
                  <a:gd name="T116" fmla="*/ 264 w 3997"/>
                  <a:gd name="T117" fmla="*/ 2490 h 4030"/>
                  <a:gd name="T118" fmla="*/ 407 w 3997"/>
                  <a:gd name="T119" fmla="*/ 2477 h 4030"/>
                  <a:gd name="T120" fmla="*/ 3680 w 3997"/>
                  <a:gd name="T121" fmla="*/ 1773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97" h="4030">
                    <a:moveTo>
                      <a:pt x="324" y="986"/>
                    </a:moveTo>
                    <a:cubicBezTo>
                      <a:pt x="318" y="941"/>
                      <a:pt x="355" y="934"/>
                      <a:pt x="381" y="924"/>
                    </a:cubicBezTo>
                    <a:cubicBezTo>
                      <a:pt x="409" y="914"/>
                      <a:pt x="420" y="904"/>
                      <a:pt x="420" y="874"/>
                    </a:cubicBezTo>
                    <a:cubicBezTo>
                      <a:pt x="419" y="762"/>
                      <a:pt x="508" y="676"/>
                      <a:pt x="604" y="658"/>
                    </a:cubicBezTo>
                    <a:cubicBezTo>
                      <a:pt x="634" y="652"/>
                      <a:pt x="634" y="651"/>
                      <a:pt x="642" y="617"/>
                    </a:cubicBezTo>
                    <a:cubicBezTo>
                      <a:pt x="664" y="516"/>
                      <a:pt x="730" y="459"/>
                      <a:pt x="828" y="438"/>
                    </a:cubicBezTo>
                    <a:cubicBezTo>
                      <a:pt x="840" y="436"/>
                      <a:pt x="853" y="436"/>
                      <a:pt x="866" y="436"/>
                    </a:cubicBezTo>
                    <a:cubicBezTo>
                      <a:pt x="889" y="438"/>
                      <a:pt x="893" y="436"/>
                      <a:pt x="901" y="412"/>
                    </a:cubicBezTo>
                    <a:cubicBezTo>
                      <a:pt x="915" y="369"/>
                      <a:pt x="939" y="334"/>
                      <a:pt x="976" y="308"/>
                    </a:cubicBezTo>
                    <a:cubicBezTo>
                      <a:pt x="1026" y="271"/>
                      <a:pt x="1082" y="249"/>
                      <a:pt x="1144" y="262"/>
                    </a:cubicBezTo>
                    <a:cubicBezTo>
                      <a:pt x="1178" y="270"/>
                      <a:pt x="1189" y="256"/>
                      <a:pt x="1205" y="232"/>
                    </a:cubicBezTo>
                    <a:cubicBezTo>
                      <a:pt x="1254" y="158"/>
                      <a:pt x="1326" y="126"/>
                      <a:pt x="1413" y="131"/>
                    </a:cubicBezTo>
                    <a:cubicBezTo>
                      <a:pt x="1438" y="133"/>
                      <a:pt x="1461" y="142"/>
                      <a:pt x="1485" y="149"/>
                    </a:cubicBezTo>
                    <a:cubicBezTo>
                      <a:pt x="1495" y="152"/>
                      <a:pt x="1501" y="152"/>
                      <a:pt x="1507" y="144"/>
                    </a:cubicBezTo>
                    <a:cubicBezTo>
                      <a:pt x="1542" y="96"/>
                      <a:pt x="1589" y="66"/>
                      <a:pt x="1646" y="54"/>
                    </a:cubicBezTo>
                    <a:cubicBezTo>
                      <a:pt x="1704" y="43"/>
                      <a:pt x="1759" y="53"/>
                      <a:pt x="1809" y="84"/>
                    </a:cubicBezTo>
                    <a:cubicBezTo>
                      <a:pt x="1824" y="93"/>
                      <a:pt x="1833" y="93"/>
                      <a:pt x="1847" y="81"/>
                    </a:cubicBezTo>
                    <a:cubicBezTo>
                      <a:pt x="1938" y="0"/>
                      <a:pt x="2068" y="4"/>
                      <a:pt x="2157" y="87"/>
                    </a:cubicBezTo>
                    <a:cubicBezTo>
                      <a:pt x="2163" y="93"/>
                      <a:pt x="2167" y="95"/>
                      <a:pt x="2176" y="90"/>
                    </a:cubicBezTo>
                    <a:cubicBezTo>
                      <a:pt x="2275" y="22"/>
                      <a:pt x="2410" y="43"/>
                      <a:pt x="2485" y="138"/>
                    </a:cubicBezTo>
                    <a:cubicBezTo>
                      <a:pt x="2495" y="150"/>
                      <a:pt x="2503" y="152"/>
                      <a:pt x="2517" y="146"/>
                    </a:cubicBezTo>
                    <a:cubicBezTo>
                      <a:pt x="2624" y="104"/>
                      <a:pt x="2741" y="146"/>
                      <a:pt x="2802" y="247"/>
                    </a:cubicBezTo>
                    <a:cubicBezTo>
                      <a:pt x="2814" y="268"/>
                      <a:pt x="2814" y="267"/>
                      <a:pt x="2838" y="263"/>
                    </a:cubicBezTo>
                    <a:cubicBezTo>
                      <a:pt x="2882" y="255"/>
                      <a:pt x="2926" y="259"/>
                      <a:pt x="2968" y="277"/>
                    </a:cubicBezTo>
                    <a:cubicBezTo>
                      <a:pt x="3034" y="306"/>
                      <a:pt x="3078" y="354"/>
                      <a:pt x="3099" y="423"/>
                    </a:cubicBezTo>
                    <a:cubicBezTo>
                      <a:pt x="3102" y="434"/>
                      <a:pt x="3108" y="437"/>
                      <a:pt x="3119" y="436"/>
                    </a:cubicBezTo>
                    <a:cubicBezTo>
                      <a:pt x="3235" y="432"/>
                      <a:pt x="3333" y="506"/>
                      <a:pt x="3355" y="618"/>
                    </a:cubicBezTo>
                    <a:cubicBezTo>
                      <a:pt x="3361" y="645"/>
                      <a:pt x="3372" y="655"/>
                      <a:pt x="3397" y="660"/>
                    </a:cubicBezTo>
                    <a:cubicBezTo>
                      <a:pt x="3504" y="680"/>
                      <a:pt x="3568" y="771"/>
                      <a:pt x="3576" y="854"/>
                    </a:cubicBezTo>
                    <a:cubicBezTo>
                      <a:pt x="3578" y="867"/>
                      <a:pt x="3578" y="879"/>
                      <a:pt x="3578" y="892"/>
                    </a:cubicBezTo>
                    <a:cubicBezTo>
                      <a:pt x="3577" y="906"/>
                      <a:pt x="3582" y="913"/>
                      <a:pt x="3596" y="917"/>
                    </a:cubicBezTo>
                    <a:cubicBezTo>
                      <a:pt x="3696" y="946"/>
                      <a:pt x="3765" y="1050"/>
                      <a:pt x="3754" y="1153"/>
                    </a:cubicBezTo>
                    <a:cubicBezTo>
                      <a:pt x="3753" y="1163"/>
                      <a:pt x="3752" y="1172"/>
                      <a:pt x="3749" y="1181"/>
                    </a:cubicBezTo>
                    <a:cubicBezTo>
                      <a:pt x="3745" y="1196"/>
                      <a:pt x="3752" y="1205"/>
                      <a:pt x="3764" y="1212"/>
                    </a:cubicBezTo>
                    <a:cubicBezTo>
                      <a:pt x="3834" y="1249"/>
                      <a:pt x="3871" y="1308"/>
                      <a:pt x="3883" y="1385"/>
                    </a:cubicBezTo>
                    <a:cubicBezTo>
                      <a:pt x="3888" y="1422"/>
                      <a:pt x="3884" y="1458"/>
                      <a:pt x="3869" y="1492"/>
                    </a:cubicBezTo>
                    <a:cubicBezTo>
                      <a:pt x="3861" y="1509"/>
                      <a:pt x="3865" y="1521"/>
                      <a:pt x="3884" y="1537"/>
                    </a:cubicBezTo>
                    <a:cubicBezTo>
                      <a:pt x="3910" y="1558"/>
                      <a:pt x="3930" y="1584"/>
                      <a:pt x="3942" y="1614"/>
                    </a:cubicBezTo>
                    <a:cubicBezTo>
                      <a:pt x="3975" y="1691"/>
                      <a:pt x="3971" y="1766"/>
                      <a:pt x="3926" y="1837"/>
                    </a:cubicBezTo>
                    <a:cubicBezTo>
                      <a:pt x="3921" y="1846"/>
                      <a:pt x="3921" y="1851"/>
                      <a:pt x="3928" y="1858"/>
                    </a:cubicBezTo>
                    <a:cubicBezTo>
                      <a:pt x="3977" y="1911"/>
                      <a:pt x="3997" y="1974"/>
                      <a:pt x="3989" y="2045"/>
                    </a:cubicBezTo>
                    <a:cubicBezTo>
                      <a:pt x="3984" y="2094"/>
                      <a:pt x="3963" y="2137"/>
                      <a:pt x="3929" y="2173"/>
                    </a:cubicBezTo>
                    <a:cubicBezTo>
                      <a:pt x="3921" y="2182"/>
                      <a:pt x="3921" y="2188"/>
                      <a:pt x="3927" y="2198"/>
                    </a:cubicBezTo>
                    <a:cubicBezTo>
                      <a:pt x="3992" y="2301"/>
                      <a:pt x="3971" y="2427"/>
                      <a:pt x="3876" y="2503"/>
                    </a:cubicBezTo>
                    <a:cubicBezTo>
                      <a:pt x="3862" y="2514"/>
                      <a:pt x="3863" y="2524"/>
                      <a:pt x="3869" y="2538"/>
                    </a:cubicBezTo>
                    <a:cubicBezTo>
                      <a:pt x="3899" y="2618"/>
                      <a:pt x="3886" y="2692"/>
                      <a:pt x="3837" y="2761"/>
                    </a:cubicBezTo>
                    <a:cubicBezTo>
                      <a:pt x="3819" y="2786"/>
                      <a:pt x="3795" y="2804"/>
                      <a:pt x="3769" y="2819"/>
                    </a:cubicBezTo>
                    <a:cubicBezTo>
                      <a:pt x="3746" y="2831"/>
                      <a:pt x="3746" y="2831"/>
                      <a:pt x="3751" y="2856"/>
                    </a:cubicBezTo>
                    <a:cubicBezTo>
                      <a:pt x="3765" y="2938"/>
                      <a:pt x="3741" y="3008"/>
                      <a:pt x="3682" y="3066"/>
                    </a:cubicBezTo>
                    <a:cubicBezTo>
                      <a:pt x="3659" y="3090"/>
                      <a:pt x="3631" y="3105"/>
                      <a:pt x="3599" y="3115"/>
                    </a:cubicBezTo>
                    <a:cubicBezTo>
                      <a:pt x="3578" y="3122"/>
                      <a:pt x="3578" y="3122"/>
                      <a:pt x="3579" y="3144"/>
                    </a:cubicBezTo>
                    <a:cubicBezTo>
                      <a:pt x="3583" y="3257"/>
                      <a:pt x="3500" y="3357"/>
                      <a:pt x="3384" y="3377"/>
                    </a:cubicBezTo>
                    <a:cubicBezTo>
                      <a:pt x="3362" y="3381"/>
                      <a:pt x="3362" y="3381"/>
                      <a:pt x="3358" y="3405"/>
                    </a:cubicBezTo>
                    <a:cubicBezTo>
                      <a:pt x="3342" y="3489"/>
                      <a:pt x="3295" y="3548"/>
                      <a:pt x="3216" y="3581"/>
                    </a:cubicBezTo>
                    <a:cubicBezTo>
                      <a:pt x="3186" y="3594"/>
                      <a:pt x="3154" y="3598"/>
                      <a:pt x="3121" y="3596"/>
                    </a:cubicBezTo>
                    <a:cubicBezTo>
                      <a:pt x="3108" y="3595"/>
                      <a:pt x="3102" y="3598"/>
                      <a:pt x="3098" y="3611"/>
                    </a:cubicBezTo>
                    <a:cubicBezTo>
                      <a:pt x="3072" y="3702"/>
                      <a:pt x="2991" y="3767"/>
                      <a:pt x="2897" y="3773"/>
                    </a:cubicBezTo>
                    <a:cubicBezTo>
                      <a:pt x="2874" y="3775"/>
                      <a:pt x="2851" y="3771"/>
                      <a:pt x="2828" y="3768"/>
                    </a:cubicBezTo>
                    <a:cubicBezTo>
                      <a:pt x="2816" y="3766"/>
                      <a:pt x="2811" y="3768"/>
                      <a:pt x="2805" y="3779"/>
                    </a:cubicBezTo>
                    <a:cubicBezTo>
                      <a:pt x="2770" y="3845"/>
                      <a:pt x="2714" y="3886"/>
                      <a:pt x="2641" y="3900"/>
                    </a:cubicBezTo>
                    <a:cubicBezTo>
                      <a:pt x="2597" y="3908"/>
                      <a:pt x="2554" y="3904"/>
                      <a:pt x="2513" y="3886"/>
                    </a:cubicBezTo>
                    <a:cubicBezTo>
                      <a:pt x="2500" y="3880"/>
                      <a:pt x="2494" y="3884"/>
                      <a:pt x="2486" y="3894"/>
                    </a:cubicBezTo>
                    <a:cubicBezTo>
                      <a:pt x="2448" y="3941"/>
                      <a:pt x="2399" y="3973"/>
                      <a:pt x="2339" y="3980"/>
                    </a:cubicBezTo>
                    <a:cubicBezTo>
                      <a:pt x="2285" y="3987"/>
                      <a:pt x="2233" y="3981"/>
                      <a:pt x="2186" y="3950"/>
                    </a:cubicBezTo>
                    <a:cubicBezTo>
                      <a:pt x="2171" y="3940"/>
                      <a:pt x="2160" y="3942"/>
                      <a:pt x="2148" y="3954"/>
                    </a:cubicBezTo>
                    <a:cubicBezTo>
                      <a:pt x="2062" y="4030"/>
                      <a:pt x="1948" y="4022"/>
                      <a:pt x="1874" y="3974"/>
                    </a:cubicBezTo>
                    <a:cubicBezTo>
                      <a:pt x="1863" y="3967"/>
                      <a:pt x="1853" y="3958"/>
                      <a:pt x="1843" y="3949"/>
                    </a:cubicBezTo>
                    <a:cubicBezTo>
                      <a:pt x="1834" y="3941"/>
                      <a:pt x="1826" y="3939"/>
                      <a:pt x="1816" y="3946"/>
                    </a:cubicBezTo>
                    <a:cubicBezTo>
                      <a:pt x="1727" y="4008"/>
                      <a:pt x="1583" y="3994"/>
                      <a:pt x="1508" y="3892"/>
                    </a:cubicBezTo>
                    <a:cubicBezTo>
                      <a:pt x="1502" y="3884"/>
                      <a:pt x="1497" y="3881"/>
                      <a:pt x="1487" y="3884"/>
                    </a:cubicBezTo>
                    <a:cubicBezTo>
                      <a:pt x="1451" y="3895"/>
                      <a:pt x="1416" y="3906"/>
                      <a:pt x="1377" y="3902"/>
                    </a:cubicBezTo>
                    <a:cubicBezTo>
                      <a:pt x="1308" y="3896"/>
                      <a:pt x="1253" y="3867"/>
                      <a:pt x="1212" y="3811"/>
                    </a:cubicBezTo>
                    <a:cubicBezTo>
                      <a:pt x="1205" y="3800"/>
                      <a:pt x="1197" y="3789"/>
                      <a:pt x="1190" y="3777"/>
                    </a:cubicBezTo>
                    <a:cubicBezTo>
                      <a:pt x="1184" y="3768"/>
                      <a:pt x="1177" y="3764"/>
                      <a:pt x="1166" y="3767"/>
                    </a:cubicBezTo>
                    <a:cubicBezTo>
                      <a:pt x="1055" y="3797"/>
                      <a:pt x="940" y="3728"/>
                      <a:pt x="905" y="3630"/>
                    </a:cubicBezTo>
                    <a:cubicBezTo>
                      <a:pt x="903" y="3625"/>
                      <a:pt x="900" y="3620"/>
                      <a:pt x="899" y="3615"/>
                    </a:cubicBezTo>
                    <a:cubicBezTo>
                      <a:pt x="894" y="3601"/>
                      <a:pt x="886" y="3595"/>
                      <a:pt x="870" y="3596"/>
                    </a:cubicBezTo>
                    <a:cubicBezTo>
                      <a:pt x="819" y="3598"/>
                      <a:pt x="772" y="3585"/>
                      <a:pt x="732" y="3555"/>
                    </a:cubicBezTo>
                    <a:cubicBezTo>
                      <a:pt x="679" y="3516"/>
                      <a:pt x="645" y="3464"/>
                      <a:pt x="638" y="3398"/>
                    </a:cubicBezTo>
                    <a:cubicBezTo>
                      <a:pt x="636" y="3385"/>
                      <a:pt x="632" y="3381"/>
                      <a:pt x="620" y="3379"/>
                    </a:cubicBezTo>
                    <a:cubicBezTo>
                      <a:pt x="525" y="3363"/>
                      <a:pt x="459" y="3311"/>
                      <a:pt x="429" y="3219"/>
                    </a:cubicBezTo>
                    <a:cubicBezTo>
                      <a:pt x="421" y="3193"/>
                      <a:pt x="420" y="3165"/>
                      <a:pt x="418" y="3137"/>
                    </a:cubicBezTo>
                    <a:cubicBezTo>
                      <a:pt x="418" y="3127"/>
                      <a:pt x="415" y="3122"/>
                      <a:pt x="405" y="3118"/>
                    </a:cubicBezTo>
                    <a:cubicBezTo>
                      <a:pt x="323" y="3092"/>
                      <a:pt x="271" y="3036"/>
                      <a:pt x="248" y="2953"/>
                    </a:cubicBezTo>
                    <a:cubicBezTo>
                      <a:pt x="238" y="2918"/>
                      <a:pt x="239" y="2883"/>
                      <a:pt x="247" y="2848"/>
                    </a:cubicBezTo>
                    <a:cubicBezTo>
                      <a:pt x="250" y="2834"/>
                      <a:pt x="245" y="2829"/>
                      <a:pt x="235" y="2824"/>
                    </a:cubicBezTo>
                    <a:cubicBezTo>
                      <a:pt x="193" y="2802"/>
                      <a:pt x="160" y="2770"/>
                      <a:pt x="138" y="2728"/>
                    </a:cubicBezTo>
                    <a:cubicBezTo>
                      <a:pt x="105" y="2664"/>
                      <a:pt x="101" y="2599"/>
                      <a:pt x="129" y="2532"/>
                    </a:cubicBezTo>
                    <a:cubicBezTo>
                      <a:pt x="133" y="2522"/>
                      <a:pt x="131" y="2516"/>
                      <a:pt x="123" y="2508"/>
                    </a:cubicBezTo>
                    <a:cubicBezTo>
                      <a:pt x="90" y="2477"/>
                      <a:pt x="59" y="2444"/>
                      <a:pt x="45" y="2399"/>
                    </a:cubicBezTo>
                    <a:cubicBezTo>
                      <a:pt x="24" y="2332"/>
                      <a:pt x="28" y="2268"/>
                      <a:pt x="64" y="2207"/>
                    </a:cubicBezTo>
                    <a:cubicBezTo>
                      <a:pt x="77" y="2185"/>
                      <a:pt x="77" y="2185"/>
                      <a:pt x="60" y="2165"/>
                    </a:cubicBezTo>
                    <a:cubicBezTo>
                      <a:pt x="16" y="2114"/>
                      <a:pt x="0" y="2055"/>
                      <a:pt x="8" y="1988"/>
                    </a:cubicBezTo>
                    <a:cubicBezTo>
                      <a:pt x="13" y="1939"/>
                      <a:pt x="32" y="1897"/>
                      <a:pt x="66" y="1861"/>
                    </a:cubicBezTo>
                    <a:cubicBezTo>
                      <a:pt x="74" y="1853"/>
                      <a:pt x="76" y="1846"/>
                      <a:pt x="69" y="1835"/>
                    </a:cubicBezTo>
                    <a:cubicBezTo>
                      <a:pt x="6" y="1741"/>
                      <a:pt x="25" y="1617"/>
                      <a:pt x="109" y="1540"/>
                    </a:cubicBezTo>
                    <a:cubicBezTo>
                      <a:pt x="135" y="1516"/>
                      <a:pt x="135" y="1516"/>
                      <a:pt x="123" y="1484"/>
                    </a:cubicBezTo>
                    <a:cubicBezTo>
                      <a:pt x="86" y="1382"/>
                      <a:pt x="134" y="1263"/>
                      <a:pt x="236" y="1209"/>
                    </a:cubicBezTo>
                    <a:cubicBezTo>
                      <a:pt x="246" y="1204"/>
                      <a:pt x="249" y="1199"/>
                      <a:pt x="247" y="1187"/>
                    </a:cubicBezTo>
                    <a:cubicBezTo>
                      <a:pt x="237" y="1128"/>
                      <a:pt x="242" y="1072"/>
                      <a:pt x="273" y="1019"/>
                    </a:cubicBezTo>
                    <a:cubicBezTo>
                      <a:pt x="290" y="990"/>
                      <a:pt x="290" y="989"/>
                      <a:pt x="324" y="986"/>
                    </a:cubicBezTo>
                    <a:close/>
                    <a:moveTo>
                      <a:pt x="1026" y="3264"/>
                    </a:moveTo>
                    <a:cubicBezTo>
                      <a:pt x="1097" y="3309"/>
                      <a:pt x="1165" y="3352"/>
                      <a:pt x="1232" y="3395"/>
                    </a:cubicBezTo>
                    <a:cubicBezTo>
                      <a:pt x="1249" y="3405"/>
                      <a:pt x="1250" y="3408"/>
                      <a:pt x="1240" y="3426"/>
                    </a:cubicBezTo>
                    <a:cubicBezTo>
                      <a:pt x="1216" y="3470"/>
                      <a:pt x="1193" y="3513"/>
                      <a:pt x="1169" y="3556"/>
                    </a:cubicBezTo>
                    <a:cubicBezTo>
                      <a:pt x="1164" y="3566"/>
                      <a:pt x="1164" y="3571"/>
                      <a:pt x="1175" y="3576"/>
                    </a:cubicBezTo>
                    <a:cubicBezTo>
                      <a:pt x="1237" y="3604"/>
                      <a:pt x="1298" y="3632"/>
                      <a:pt x="1360" y="3661"/>
                    </a:cubicBezTo>
                    <a:cubicBezTo>
                      <a:pt x="1368" y="3665"/>
                      <a:pt x="1372" y="3663"/>
                      <a:pt x="1375" y="3655"/>
                    </a:cubicBezTo>
                    <a:cubicBezTo>
                      <a:pt x="1390" y="3615"/>
                      <a:pt x="1405" y="3575"/>
                      <a:pt x="1420" y="3535"/>
                    </a:cubicBezTo>
                    <a:cubicBezTo>
                      <a:pt x="1424" y="3527"/>
                      <a:pt x="1422" y="3523"/>
                      <a:pt x="1415" y="3519"/>
                    </a:cubicBezTo>
                    <a:cubicBezTo>
                      <a:pt x="1378" y="3503"/>
                      <a:pt x="1341" y="3486"/>
                      <a:pt x="1304" y="3469"/>
                    </a:cubicBezTo>
                    <a:cubicBezTo>
                      <a:pt x="1294" y="3465"/>
                      <a:pt x="1286" y="3467"/>
                      <a:pt x="1281" y="3477"/>
                    </a:cubicBezTo>
                    <a:cubicBezTo>
                      <a:pt x="1272" y="3496"/>
                      <a:pt x="1264" y="3514"/>
                      <a:pt x="1254" y="3533"/>
                    </a:cubicBezTo>
                    <a:cubicBezTo>
                      <a:pt x="1250" y="3541"/>
                      <a:pt x="1252" y="3545"/>
                      <a:pt x="1261" y="3549"/>
                    </a:cubicBezTo>
                    <a:cubicBezTo>
                      <a:pt x="1282" y="3558"/>
                      <a:pt x="1304" y="3568"/>
                      <a:pt x="1325" y="3578"/>
                    </a:cubicBezTo>
                    <a:cubicBezTo>
                      <a:pt x="1332" y="3581"/>
                      <a:pt x="1337" y="3581"/>
                      <a:pt x="1340" y="3572"/>
                    </a:cubicBezTo>
                    <a:cubicBezTo>
                      <a:pt x="1343" y="3565"/>
                      <a:pt x="1347" y="3559"/>
                      <a:pt x="1337" y="3554"/>
                    </a:cubicBezTo>
                    <a:cubicBezTo>
                      <a:pt x="1323" y="3548"/>
                      <a:pt x="1309" y="3541"/>
                      <a:pt x="1296" y="3534"/>
                    </a:cubicBezTo>
                    <a:cubicBezTo>
                      <a:pt x="1292" y="3532"/>
                      <a:pt x="1288" y="3526"/>
                      <a:pt x="1288" y="3523"/>
                    </a:cubicBezTo>
                    <a:cubicBezTo>
                      <a:pt x="1290" y="3506"/>
                      <a:pt x="1303" y="3500"/>
                      <a:pt x="1318" y="3507"/>
                    </a:cubicBezTo>
                    <a:cubicBezTo>
                      <a:pt x="1336" y="3515"/>
                      <a:pt x="1355" y="3523"/>
                      <a:pt x="1374" y="3531"/>
                    </a:cubicBezTo>
                    <a:cubicBezTo>
                      <a:pt x="1388" y="3538"/>
                      <a:pt x="1391" y="3542"/>
                      <a:pt x="1385" y="3557"/>
                    </a:cubicBezTo>
                    <a:cubicBezTo>
                      <a:pt x="1377" y="3577"/>
                      <a:pt x="1369" y="3596"/>
                      <a:pt x="1360" y="3616"/>
                    </a:cubicBezTo>
                    <a:cubicBezTo>
                      <a:pt x="1356" y="3626"/>
                      <a:pt x="1349" y="3627"/>
                      <a:pt x="1341" y="3623"/>
                    </a:cubicBezTo>
                    <a:cubicBezTo>
                      <a:pt x="1298" y="3603"/>
                      <a:pt x="1256" y="3583"/>
                      <a:pt x="1213" y="3563"/>
                    </a:cubicBezTo>
                    <a:cubicBezTo>
                      <a:pt x="1206" y="3560"/>
                      <a:pt x="1204" y="3557"/>
                      <a:pt x="1208" y="3549"/>
                    </a:cubicBezTo>
                    <a:cubicBezTo>
                      <a:pt x="1229" y="3509"/>
                      <a:pt x="1250" y="3469"/>
                      <a:pt x="1271" y="3428"/>
                    </a:cubicBezTo>
                    <a:cubicBezTo>
                      <a:pt x="1273" y="3425"/>
                      <a:pt x="1281" y="3422"/>
                      <a:pt x="1284" y="3424"/>
                    </a:cubicBezTo>
                    <a:cubicBezTo>
                      <a:pt x="1341" y="3448"/>
                      <a:pt x="1398" y="3472"/>
                      <a:pt x="1455" y="3497"/>
                    </a:cubicBezTo>
                    <a:cubicBezTo>
                      <a:pt x="1463" y="3501"/>
                      <a:pt x="1467" y="3506"/>
                      <a:pt x="1463" y="3515"/>
                    </a:cubicBezTo>
                    <a:cubicBezTo>
                      <a:pt x="1442" y="3576"/>
                      <a:pt x="1421" y="3636"/>
                      <a:pt x="1400" y="3696"/>
                    </a:cubicBezTo>
                    <a:cubicBezTo>
                      <a:pt x="1397" y="3706"/>
                      <a:pt x="1392" y="3708"/>
                      <a:pt x="1383" y="3704"/>
                    </a:cubicBezTo>
                    <a:cubicBezTo>
                      <a:pt x="1344" y="3687"/>
                      <a:pt x="1304" y="3670"/>
                      <a:pt x="1264" y="3654"/>
                    </a:cubicBezTo>
                    <a:cubicBezTo>
                      <a:pt x="1258" y="3651"/>
                      <a:pt x="1251" y="3648"/>
                      <a:pt x="1244" y="3644"/>
                    </a:cubicBezTo>
                    <a:cubicBezTo>
                      <a:pt x="1243" y="3648"/>
                      <a:pt x="1242" y="3650"/>
                      <a:pt x="1243" y="3651"/>
                    </a:cubicBezTo>
                    <a:cubicBezTo>
                      <a:pt x="1246" y="3668"/>
                      <a:pt x="1249" y="3685"/>
                      <a:pt x="1252" y="3703"/>
                    </a:cubicBezTo>
                    <a:cubicBezTo>
                      <a:pt x="1271" y="3802"/>
                      <a:pt x="1370" y="3834"/>
                      <a:pt x="1435" y="3815"/>
                    </a:cubicBezTo>
                    <a:cubicBezTo>
                      <a:pt x="1473" y="3804"/>
                      <a:pt x="1500" y="3778"/>
                      <a:pt x="1529" y="3752"/>
                    </a:cubicBezTo>
                    <a:cubicBezTo>
                      <a:pt x="1525" y="3749"/>
                      <a:pt x="1523" y="3748"/>
                      <a:pt x="1520" y="3747"/>
                    </a:cubicBezTo>
                    <a:cubicBezTo>
                      <a:pt x="1491" y="3738"/>
                      <a:pt x="1462" y="3729"/>
                      <a:pt x="1433" y="3720"/>
                    </a:cubicBezTo>
                    <a:cubicBezTo>
                      <a:pt x="1417" y="3714"/>
                      <a:pt x="1415" y="3711"/>
                      <a:pt x="1420" y="3695"/>
                    </a:cubicBezTo>
                    <a:cubicBezTo>
                      <a:pt x="1440" y="3637"/>
                      <a:pt x="1460" y="3580"/>
                      <a:pt x="1480" y="3522"/>
                    </a:cubicBezTo>
                    <a:cubicBezTo>
                      <a:pt x="1483" y="3513"/>
                      <a:pt x="1487" y="3509"/>
                      <a:pt x="1497" y="3513"/>
                    </a:cubicBezTo>
                    <a:cubicBezTo>
                      <a:pt x="1570" y="3535"/>
                      <a:pt x="1643" y="3558"/>
                      <a:pt x="1719" y="3569"/>
                    </a:cubicBezTo>
                    <a:cubicBezTo>
                      <a:pt x="1740" y="3572"/>
                      <a:pt x="1741" y="3575"/>
                      <a:pt x="1738" y="3597"/>
                    </a:cubicBezTo>
                    <a:cubicBezTo>
                      <a:pt x="1731" y="3642"/>
                      <a:pt x="1723" y="3688"/>
                      <a:pt x="1716" y="3734"/>
                    </a:cubicBezTo>
                    <a:cubicBezTo>
                      <a:pt x="1713" y="3752"/>
                      <a:pt x="1717" y="3757"/>
                      <a:pt x="1734" y="3760"/>
                    </a:cubicBezTo>
                    <a:cubicBezTo>
                      <a:pt x="1750" y="3762"/>
                      <a:pt x="1765" y="3765"/>
                      <a:pt x="1780" y="3766"/>
                    </a:cubicBezTo>
                    <a:cubicBezTo>
                      <a:pt x="1829" y="3770"/>
                      <a:pt x="1877" y="3773"/>
                      <a:pt x="1925" y="3776"/>
                    </a:cubicBezTo>
                    <a:cubicBezTo>
                      <a:pt x="1937" y="3777"/>
                      <a:pt x="1941" y="3771"/>
                      <a:pt x="1941" y="3760"/>
                    </a:cubicBezTo>
                    <a:cubicBezTo>
                      <a:pt x="1942" y="3720"/>
                      <a:pt x="1943" y="3680"/>
                      <a:pt x="1945" y="3640"/>
                    </a:cubicBezTo>
                    <a:cubicBezTo>
                      <a:pt x="1946" y="3630"/>
                      <a:pt x="1942" y="3627"/>
                      <a:pt x="1933" y="3627"/>
                    </a:cubicBezTo>
                    <a:cubicBezTo>
                      <a:pt x="1891" y="3624"/>
                      <a:pt x="1849" y="3621"/>
                      <a:pt x="1807" y="3617"/>
                    </a:cubicBezTo>
                    <a:cubicBezTo>
                      <a:pt x="1799" y="3616"/>
                      <a:pt x="1795" y="3619"/>
                      <a:pt x="1794" y="3627"/>
                    </a:cubicBezTo>
                    <a:cubicBezTo>
                      <a:pt x="1792" y="3648"/>
                      <a:pt x="1790" y="3670"/>
                      <a:pt x="1787" y="3691"/>
                    </a:cubicBezTo>
                    <a:cubicBezTo>
                      <a:pt x="1785" y="3701"/>
                      <a:pt x="1790" y="3704"/>
                      <a:pt x="1799" y="3705"/>
                    </a:cubicBezTo>
                    <a:cubicBezTo>
                      <a:pt x="1821" y="3707"/>
                      <a:pt x="1843" y="3709"/>
                      <a:pt x="1864" y="3712"/>
                    </a:cubicBezTo>
                    <a:cubicBezTo>
                      <a:pt x="1873" y="3713"/>
                      <a:pt x="1879" y="3711"/>
                      <a:pt x="1880" y="3701"/>
                    </a:cubicBezTo>
                    <a:cubicBezTo>
                      <a:pt x="1881" y="3691"/>
                      <a:pt x="1878" y="3684"/>
                      <a:pt x="1868" y="3683"/>
                    </a:cubicBezTo>
                    <a:cubicBezTo>
                      <a:pt x="1856" y="3682"/>
                      <a:pt x="1845" y="3681"/>
                      <a:pt x="1833" y="3681"/>
                    </a:cubicBezTo>
                    <a:cubicBezTo>
                      <a:pt x="1823" y="3681"/>
                      <a:pt x="1814" y="3681"/>
                      <a:pt x="1815" y="3667"/>
                    </a:cubicBezTo>
                    <a:cubicBezTo>
                      <a:pt x="1817" y="3651"/>
                      <a:pt x="1820" y="3646"/>
                      <a:pt x="1835" y="3647"/>
                    </a:cubicBezTo>
                    <a:cubicBezTo>
                      <a:pt x="1857" y="3649"/>
                      <a:pt x="1880" y="3652"/>
                      <a:pt x="1902" y="3654"/>
                    </a:cubicBezTo>
                    <a:cubicBezTo>
                      <a:pt x="1910" y="3655"/>
                      <a:pt x="1914" y="3658"/>
                      <a:pt x="1914" y="3667"/>
                    </a:cubicBezTo>
                    <a:cubicBezTo>
                      <a:pt x="1914" y="3690"/>
                      <a:pt x="1914" y="3714"/>
                      <a:pt x="1914" y="3737"/>
                    </a:cubicBezTo>
                    <a:cubicBezTo>
                      <a:pt x="1914" y="3748"/>
                      <a:pt x="1910" y="3750"/>
                      <a:pt x="1901" y="3749"/>
                    </a:cubicBezTo>
                    <a:cubicBezTo>
                      <a:pt x="1853" y="3745"/>
                      <a:pt x="1806" y="3741"/>
                      <a:pt x="1759" y="3737"/>
                    </a:cubicBezTo>
                    <a:cubicBezTo>
                      <a:pt x="1748" y="3736"/>
                      <a:pt x="1747" y="3731"/>
                      <a:pt x="1748" y="3722"/>
                    </a:cubicBezTo>
                    <a:cubicBezTo>
                      <a:pt x="1755" y="3678"/>
                      <a:pt x="1762" y="3634"/>
                      <a:pt x="1768" y="3590"/>
                    </a:cubicBezTo>
                    <a:cubicBezTo>
                      <a:pt x="1769" y="3582"/>
                      <a:pt x="1772" y="3579"/>
                      <a:pt x="1780" y="3579"/>
                    </a:cubicBezTo>
                    <a:cubicBezTo>
                      <a:pt x="1842" y="3584"/>
                      <a:pt x="1904" y="3588"/>
                      <a:pt x="1966" y="3593"/>
                    </a:cubicBezTo>
                    <a:cubicBezTo>
                      <a:pt x="1976" y="3593"/>
                      <a:pt x="1981" y="3598"/>
                      <a:pt x="1980" y="3609"/>
                    </a:cubicBezTo>
                    <a:cubicBezTo>
                      <a:pt x="1979" y="3622"/>
                      <a:pt x="1978" y="3634"/>
                      <a:pt x="1978" y="3647"/>
                    </a:cubicBezTo>
                    <a:cubicBezTo>
                      <a:pt x="1978" y="3695"/>
                      <a:pt x="1978" y="3743"/>
                      <a:pt x="1978" y="3791"/>
                    </a:cubicBezTo>
                    <a:cubicBezTo>
                      <a:pt x="1978" y="3812"/>
                      <a:pt x="1975" y="3814"/>
                      <a:pt x="1955" y="3812"/>
                    </a:cubicBezTo>
                    <a:cubicBezTo>
                      <a:pt x="1921" y="3810"/>
                      <a:pt x="1888" y="3808"/>
                      <a:pt x="1854" y="3806"/>
                    </a:cubicBezTo>
                    <a:cubicBezTo>
                      <a:pt x="1852" y="3806"/>
                      <a:pt x="1849" y="3808"/>
                      <a:pt x="1846" y="3808"/>
                    </a:cubicBezTo>
                    <a:cubicBezTo>
                      <a:pt x="1846" y="3811"/>
                      <a:pt x="1846" y="3812"/>
                      <a:pt x="1847" y="3813"/>
                    </a:cubicBezTo>
                    <a:cubicBezTo>
                      <a:pt x="1858" y="3831"/>
                      <a:pt x="1868" y="3849"/>
                      <a:pt x="1879" y="3865"/>
                    </a:cubicBezTo>
                    <a:cubicBezTo>
                      <a:pt x="1935" y="3943"/>
                      <a:pt x="2048" y="3948"/>
                      <a:pt x="2109" y="3875"/>
                    </a:cubicBezTo>
                    <a:cubicBezTo>
                      <a:pt x="2126" y="3855"/>
                      <a:pt x="2138" y="3831"/>
                      <a:pt x="2154" y="3806"/>
                    </a:cubicBezTo>
                    <a:cubicBezTo>
                      <a:pt x="2146" y="3805"/>
                      <a:pt x="2143" y="3804"/>
                      <a:pt x="2141" y="3804"/>
                    </a:cubicBezTo>
                    <a:cubicBezTo>
                      <a:pt x="2100" y="3807"/>
                      <a:pt x="2059" y="3810"/>
                      <a:pt x="2018" y="3813"/>
                    </a:cubicBezTo>
                    <a:cubicBezTo>
                      <a:pt x="2001" y="3815"/>
                      <a:pt x="1996" y="3811"/>
                      <a:pt x="1996" y="3794"/>
                    </a:cubicBezTo>
                    <a:cubicBezTo>
                      <a:pt x="1996" y="3738"/>
                      <a:pt x="1996" y="3682"/>
                      <a:pt x="1996" y="3626"/>
                    </a:cubicBezTo>
                    <a:cubicBezTo>
                      <a:pt x="1995" y="3597"/>
                      <a:pt x="1999" y="3594"/>
                      <a:pt x="2028" y="3593"/>
                    </a:cubicBezTo>
                    <a:cubicBezTo>
                      <a:pt x="2094" y="3592"/>
                      <a:pt x="2160" y="3590"/>
                      <a:pt x="2225" y="3577"/>
                    </a:cubicBezTo>
                    <a:cubicBezTo>
                      <a:pt x="2262" y="3570"/>
                      <a:pt x="2262" y="3571"/>
                      <a:pt x="2268" y="3608"/>
                    </a:cubicBezTo>
                    <a:cubicBezTo>
                      <a:pt x="2274" y="3652"/>
                      <a:pt x="2283" y="3695"/>
                      <a:pt x="2289" y="3739"/>
                    </a:cubicBezTo>
                    <a:cubicBezTo>
                      <a:pt x="2291" y="3750"/>
                      <a:pt x="2296" y="3754"/>
                      <a:pt x="2307" y="3751"/>
                    </a:cubicBezTo>
                    <a:cubicBezTo>
                      <a:pt x="2320" y="3748"/>
                      <a:pt x="2334" y="3747"/>
                      <a:pt x="2347" y="3743"/>
                    </a:cubicBezTo>
                    <a:cubicBezTo>
                      <a:pt x="2398" y="3731"/>
                      <a:pt x="2450" y="3718"/>
                      <a:pt x="2501" y="3705"/>
                    </a:cubicBezTo>
                    <a:cubicBezTo>
                      <a:pt x="2508" y="3703"/>
                      <a:pt x="2515" y="3702"/>
                      <a:pt x="2512" y="3691"/>
                    </a:cubicBezTo>
                    <a:cubicBezTo>
                      <a:pt x="2499" y="3650"/>
                      <a:pt x="2486" y="3609"/>
                      <a:pt x="2474" y="3568"/>
                    </a:cubicBezTo>
                    <a:cubicBezTo>
                      <a:pt x="2471" y="3560"/>
                      <a:pt x="2468" y="3558"/>
                      <a:pt x="2459" y="3560"/>
                    </a:cubicBezTo>
                    <a:cubicBezTo>
                      <a:pt x="2419" y="3571"/>
                      <a:pt x="2378" y="3581"/>
                      <a:pt x="2338" y="3591"/>
                    </a:cubicBezTo>
                    <a:cubicBezTo>
                      <a:pt x="2329" y="3594"/>
                      <a:pt x="2326" y="3598"/>
                      <a:pt x="2328" y="3606"/>
                    </a:cubicBezTo>
                    <a:cubicBezTo>
                      <a:pt x="2333" y="3627"/>
                      <a:pt x="2337" y="3648"/>
                      <a:pt x="2342" y="3669"/>
                    </a:cubicBezTo>
                    <a:cubicBezTo>
                      <a:pt x="2343" y="3677"/>
                      <a:pt x="2347" y="3681"/>
                      <a:pt x="2355" y="3679"/>
                    </a:cubicBezTo>
                    <a:cubicBezTo>
                      <a:pt x="2378" y="3673"/>
                      <a:pt x="2400" y="3668"/>
                      <a:pt x="2422" y="3663"/>
                    </a:cubicBezTo>
                    <a:cubicBezTo>
                      <a:pt x="2431" y="3661"/>
                      <a:pt x="2437" y="3657"/>
                      <a:pt x="2434" y="3646"/>
                    </a:cubicBezTo>
                    <a:cubicBezTo>
                      <a:pt x="2432" y="3636"/>
                      <a:pt x="2424" y="3635"/>
                      <a:pt x="2416" y="3637"/>
                    </a:cubicBezTo>
                    <a:cubicBezTo>
                      <a:pt x="2403" y="3640"/>
                      <a:pt x="2390" y="3643"/>
                      <a:pt x="2378" y="3645"/>
                    </a:cubicBezTo>
                    <a:cubicBezTo>
                      <a:pt x="2364" y="3648"/>
                      <a:pt x="2354" y="3637"/>
                      <a:pt x="2360" y="3625"/>
                    </a:cubicBezTo>
                    <a:cubicBezTo>
                      <a:pt x="2362" y="3619"/>
                      <a:pt x="2369" y="3614"/>
                      <a:pt x="2376" y="3612"/>
                    </a:cubicBezTo>
                    <a:cubicBezTo>
                      <a:pt x="2397" y="3605"/>
                      <a:pt x="2419" y="3600"/>
                      <a:pt x="2441" y="3594"/>
                    </a:cubicBezTo>
                    <a:cubicBezTo>
                      <a:pt x="2452" y="3591"/>
                      <a:pt x="2456" y="3597"/>
                      <a:pt x="2459" y="3606"/>
                    </a:cubicBezTo>
                    <a:cubicBezTo>
                      <a:pt x="2464" y="3625"/>
                      <a:pt x="2470" y="3645"/>
                      <a:pt x="2476" y="3664"/>
                    </a:cubicBezTo>
                    <a:cubicBezTo>
                      <a:pt x="2481" y="3681"/>
                      <a:pt x="2480" y="3685"/>
                      <a:pt x="2462" y="3689"/>
                    </a:cubicBezTo>
                    <a:cubicBezTo>
                      <a:pt x="2419" y="3699"/>
                      <a:pt x="2376" y="3708"/>
                      <a:pt x="2334" y="3719"/>
                    </a:cubicBezTo>
                    <a:cubicBezTo>
                      <a:pt x="2320" y="3723"/>
                      <a:pt x="2316" y="3717"/>
                      <a:pt x="2314" y="3705"/>
                    </a:cubicBezTo>
                    <a:cubicBezTo>
                      <a:pt x="2307" y="3666"/>
                      <a:pt x="2300" y="3627"/>
                      <a:pt x="2293" y="3587"/>
                    </a:cubicBezTo>
                    <a:cubicBezTo>
                      <a:pt x="2291" y="3572"/>
                      <a:pt x="2295" y="3566"/>
                      <a:pt x="2310" y="3563"/>
                    </a:cubicBezTo>
                    <a:cubicBezTo>
                      <a:pt x="2324" y="3559"/>
                      <a:pt x="2338" y="3557"/>
                      <a:pt x="2352" y="3553"/>
                    </a:cubicBezTo>
                    <a:cubicBezTo>
                      <a:pt x="2394" y="3542"/>
                      <a:pt x="2435" y="3531"/>
                      <a:pt x="2477" y="3519"/>
                    </a:cubicBezTo>
                    <a:cubicBezTo>
                      <a:pt x="2487" y="3516"/>
                      <a:pt x="2494" y="3517"/>
                      <a:pt x="2497" y="3529"/>
                    </a:cubicBezTo>
                    <a:cubicBezTo>
                      <a:pt x="2517" y="3588"/>
                      <a:pt x="2536" y="3648"/>
                      <a:pt x="2556" y="3707"/>
                    </a:cubicBezTo>
                    <a:cubicBezTo>
                      <a:pt x="2559" y="3718"/>
                      <a:pt x="2557" y="3724"/>
                      <a:pt x="2546" y="3727"/>
                    </a:cubicBezTo>
                    <a:cubicBezTo>
                      <a:pt x="2528" y="3732"/>
                      <a:pt x="2510" y="3737"/>
                      <a:pt x="2493" y="3743"/>
                    </a:cubicBezTo>
                    <a:cubicBezTo>
                      <a:pt x="2485" y="3745"/>
                      <a:pt x="2477" y="3748"/>
                      <a:pt x="2469" y="3750"/>
                    </a:cubicBezTo>
                    <a:cubicBezTo>
                      <a:pt x="2492" y="3799"/>
                      <a:pt x="2588" y="3833"/>
                      <a:pt x="2645" y="3815"/>
                    </a:cubicBezTo>
                    <a:cubicBezTo>
                      <a:pt x="2711" y="3793"/>
                      <a:pt x="2764" y="3711"/>
                      <a:pt x="2751" y="3648"/>
                    </a:cubicBezTo>
                    <a:cubicBezTo>
                      <a:pt x="2745" y="3650"/>
                      <a:pt x="2740" y="3652"/>
                      <a:pt x="2734" y="3654"/>
                    </a:cubicBezTo>
                    <a:cubicBezTo>
                      <a:pt x="2687" y="3673"/>
                      <a:pt x="2640" y="3692"/>
                      <a:pt x="2593" y="3712"/>
                    </a:cubicBezTo>
                    <a:cubicBezTo>
                      <a:pt x="2584" y="3716"/>
                      <a:pt x="2580" y="3714"/>
                      <a:pt x="2576" y="3705"/>
                    </a:cubicBezTo>
                    <a:cubicBezTo>
                      <a:pt x="2556" y="3645"/>
                      <a:pt x="2535" y="3585"/>
                      <a:pt x="2514" y="3525"/>
                    </a:cubicBezTo>
                    <a:cubicBezTo>
                      <a:pt x="2510" y="3515"/>
                      <a:pt x="2513" y="3511"/>
                      <a:pt x="2523" y="3507"/>
                    </a:cubicBezTo>
                    <a:cubicBezTo>
                      <a:pt x="2595" y="3475"/>
                      <a:pt x="2667" y="3444"/>
                      <a:pt x="2739" y="3412"/>
                    </a:cubicBezTo>
                    <a:cubicBezTo>
                      <a:pt x="2750" y="3407"/>
                      <a:pt x="2755" y="3408"/>
                      <a:pt x="2760" y="3418"/>
                    </a:cubicBezTo>
                    <a:cubicBezTo>
                      <a:pt x="2784" y="3463"/>
                      <a:pt x="2809" y="3508"/>
                      <a:pt x="2833" y="3553"/>
                    </a:cubicBezTo>
                    <a:cubicBezTo>
                      <a:pt x="2839" y="3563"/>
                      <a:pt x="2844" y="3565"/>
                      <a:pt x="2854" y="3558"/>
                    </a:cubicBezTo>
                    <a:cubicBezTo>
                      <a:pt x="2909" y="3522"/>
                      <a:pt x="2965" y="3487"/>
                      <a:pt x="3021" y="3452"/>
                    </a:cubicBezTo>
                    <a:cubicBezTo>
                      <a:pt x="3032" y="3445"/>
                      <a:pt x="3032" y="3439"/>
                      <a:pt x="3025" y="3430"/>
                    </a:cubicBezTo>
                    <a:cubicBezTo>
                      <a:pt x="3001" y="3397"/>
                      <a:pt x="2977" y="3364"/>
                      <a:pt x="2953" y="3330"/>
                    </a:cubicBezTo>
                    <a:cubicBezTo>
                      <a:pt x="2947" y="3323"/>
                      <a:pt x="2942" y="3321"/>
                      <a:pt x="2934" y="3327"/>
                    </a:cubicBezTo>
                    <a:cubicBezTo>
                      <a:pt x="2899" y="3350"/>
                      <a:pt x="2864" y="3373"/>
                      <a:pt x="2829" y="3397"/>
                    </a:cubicBezTo>
                    <a:cubicBezTo>
                      <a:pt x="2826" y="3399"/>
                      <a:pt x="2824" y="3407"/>
                      <a:pt x="2826" y="3410"/>
                    </a:cubicBezTo>
                    <a:cubicBezTo>
                      <a:pt x="2836" y="3429"/>
                      <a:pt x="2846" y="3447"/>
                      <a:pt x="2858" y="3465"/>
                    </a:cubicBezTo>
                    <a:cubicBezTo>
                      <a:pt x="2864" y="3474"/>
                      <a:pt x="2872" y="3476"/>
                      <a:pt x="2882" y="3469"/>
                    </a:cubicBezTo>
                    <a:cubicBezTo>
                      <a:pt x="2897" y="3459"/>
                      <a:pt x="2913" y="3449"/>
                      <a:pt x="2928" y="3439"/>
                    </a:cubicBezTo>
                    <a:cubicBezTo>
                      <a:pt x="2947" y="3426"/>
                      <a:pt x="2947" y="3424"/>
                      <a:pt x="2929" y="3406"/>
                    </a:cubicBezTo>
                    <a:cubicBezTo>
                      <a:pt x="2925" y="3409"/>
                      <a:pt x="2920" y="3413"/>
                      <a:pt x="2915" y="3416"/>
                    </a:cubicBezTo>
                    <a:cubicBezTo>
                      <a:pt x="2904" y="3422"/>
                      <a:pt x="2895" y="3429"/>
                      <a:pt x="2884" y="3434"/>
                    </a:cubicBezTo>
                    <a:cubicBezTo>
                      <a:pt x="2872" y="3439"/>
                      <a:pt x="2865" y="3430"/>
                      <a:pt x="2860" y="3420"/>
                    </a:cubicBezTo>
                    <a:cubicBezTo>
                      <a:pt x="2855" y="3411"/>
                      <a:pt x="2863" y="3408"/>
                      <a:pt x="2869" y="3404"/>
                    </a:cubicBezTo>
                    <a:cubicBezTo>
                      <a:pt x="2889" y="3391"/>
                      <a:pt x="2910" y="3377"/>
                      <a:pt x="2930" y="3363"/>
                    </a:cubicBezTo>
                    <a:cubicBezTo>
                      <a:pt x="2937" y="3358"/>
                      <a:pt x="2942" y="3359"/>
                      <a:pt x="2947" y="3367"/>
                    </a:cubicBezTo>
                    <a:cubicBezTo>
                      <a:pt x="2954" y="3378"/>
                      <a:pt x="2962" y="3388"/>
                      <a:pt x="2969" y="3399"/>
                    </a:cubicBezTo>
                    <a:cubicBezTo>
                      <a:pt x="2978" y="3411"/>
                      <a:pt x="2987" y="3423"/>
                      <a:pt x="2996" y="3437"/>
                    </a:cubicBezTo>
                    <a:cubicBezTo>
                      <a:pt x="2955" y="3463"/>
                      <a:pt x="2916" y="3487"/>
                      <a:pt x="2877" y="3512"/>
                    </a:cubicBezTo>
                    <a:cubicBezTo>
                      <a:pt x="2859" y="3523"/>
                      <a:pt x="2852" y="3522"/>
                      <a:pt x="2841" y="3503"/>
                    </a:cubicBezTo>
                    <a:cubicBezTo>
                      <a:pt x="2822" y="3469"/>
                      <a:pt x="2803" y="3435"/>
                      <a:pt x="2783" y="3402"/>
                    </a:cubicBezTo>
                    <a:cubicBezTo>
                      <a:pt x="2778" y="3392"/>
                      <a:pt x="2780" y="3388"/>
                      <a:pt x="2788" y="3383"/>
                    </a:cubicBezTo>
                    <a:cubicBezTo>
                      <a:pt x="2840" y="3349"/>
                      <a:pt x="2891" y="3316"/>
                      <a:pt x="2941" y="3282"/>
                    </a:cubicBezTo>
                    <a:cubicBezTo>
                      <a:pt x="2951" y="3276"/>
                      <a:pt x="2955" y="3277"/>
                      <a:pt x="2962" y="3285"/>
                    </a:cubicBezTo>
                    <a:cubicBezTo>
                      <a:pt x="2998" y="3335"/>
                      <a:pt x="3036" y="3384"/>
                      <a:pt x="3073" y="3432"/>
                    </a:cubicBezTo>
                    <a:cubicBezTo>
                      <a:pt x="3081" y="3442"/>
                      <a:pt x="3082" y="3448"/>
                      <a:pt x="3071" y="3455"/>
                    </a:cubicBezTo>
                    <a:cubicBezTo>
                      <a:pt x="3057" y="3464"/>
                      <a:pt x="3045" y="3475"/>
                      <a:pt x="3031" y="3485"/>
                    </a:cubicBezTo>
                    <a:cubicBezTo>
                      <a:pt x="3099" y="3530"/>
                      <a:pt x="3193" y="3520"/>
                      <a:pt x="3241" y="3466"/>
                    </a:cubicBezTo>
                    <a:cubicBezTo>
                      <a:pt x="3279" y="3423"/>
                      <a:pt x="3291" y="3327"/>
                      <a:pt x="3263" y="3293"/>
                    </a:cubicBezTo>
                    <a:cubicBezTo>
                      <a:pt x="3209" y="3340"/>
                      <a:pt x="3156" y="3387"/>
                      <a:pt x="3101" y="3435"/>
                    </a:cubicBezTo>
                    <a:cubicBezTo>
                      <a:pt x="3097" y="3430"/>
                      <a:pt x="3094" y="3427"/>
                      <a:pt x="3092" y="3424"/>
                    </a:cubicBezTo>
                    <a:cubicBezTo>
                      <a:pt x="3054" y="3375"/>
                      <a:pt x="3016" y="3326"/>
                      <a:pt x="2978" y="3278"/>
                    </a:cubicBezTo>
                    <a:cubicBezTo>
                      <a:pt x="2969" y="3267"/>
                      <a:pt x="2971" y="3261"/>
                      <a:pt x="2981" y="3252"/>
                    </a:cubicBezTo>
                    <a:cubicBezTo>
                      <a:pt x="3038" y="3200"/>
                      <a:pt x="3095" y="3148"/>
                      <a:pt x="3151" y="3095"/>
                    </a:cubicBezTo>
                    <a:cubicBezTo>
                      <a:pt x="3160" y="3086"/>
                      <a:pt x="3166" y="3087"/>
                      <a:pt x="3175" y="3095"/>
                    </a:cubicBezTo>
                    <a:cubicBezTo>
                      <a:pt x="3212" y="3130"/>
                      <a:pt x="3249" y="3163"/>
                      <a:pt x="3285" y="3197"/>
                    </a:cubicBezTo>
                    <a:cubicBezTo>
                      <a:pt x="3292" y="3203"/>
                      <a:pt x="3297" y="3206"/>
                      <a:pt x="3305" y="3197"/>
                    </a:cubicBezTo>
                    <a:cubicBezTo>
                      <a:pt x="3346" y="3145"/>
                      <a:pt x="3388" y="3093"/>
                      <a:pt x="3430" y="3040"/>
                    </a:cubicBezTo>
                    <a:cubicBezTo>
                      <a:pt x="3438" y="3031"/>
                      <a:pt x="3437" y="3025"/>
                      <a:pt x="3427" y="3018"/>
                    </a:cubicBezTo>
                    <a:cubicBezTo>
                      <a:pt x="3394" y="2995"/>
                      <a:pt x="3360" y="2972"/>
                      <a:pt x="3326" y="2948"/>
                    </a:cubicBezTo>
                    <a:cubicBezTo>
                      <a:pt x="3320" y="2944"/>
                      <a:pt x="3315" y="2944"/>
                      <a:pt x="3310" y="2951"/>
                    </a:cubicBezTo>
                    <a:cubicBezTo>
                      <a:pt x="3284" y="2984"/>
                      <a:pt x="3258" y="3018"/>
                      <a:pt x="3232" y="3051"/>
                    </a:cubicBezTo>
                    <a:cubicBezTo>
                      <a:pt x="3227" y="3057"/>
                      <a:pt x="3227" y="3061"/>
                      <a:pt x="3233" y="3066"/>
                    </a:cubicBezTo>
                    <a:cubicBezTo>
                      <a:pt x="3250" y="3081"/>
                      <a:pt x="3267" y="3095"/>
                      <a:pt x="3284" y="3110"/>
                    </a:cubicBezTo>
                    <a:cubicBezTo>
                      <a:pt x="3290" y="3115"/>
                      <a:pt x="3295" y="3115"/>
                      <a:pt x="3300" y="3109"/>
                    </a:cubicBezTo>
                    <a:cubicBezTo>
                      <a:pt x="3314" y="3091"/>
                      <a:pt x="3328" y="3073"/>
                      <a:pt x="3342" y="3055"/>
                    </a:cubicBezTo>
                    <a:cubicBezTo>
                      <a:pt x="3348" y="3048"/>
                      <a:pt x="3352" y="3040"/>
                      <a:pt x="3342" y="3033"/>
                    </a:cubicBezTo>
                    <a:cubicBezTo>
                      <a:pt x="3332" y="3027"/>
                      <a:pt x="3326" y="3032"/>
                      <a:pt x="3321" y="3039"/>
                    </a:cubicBezTo>
                    <a:cubicBezTo>
                      <a:pt x="3311" y="3053"/>
                      <a:pt x="3300" y="3065"/>
                      <a:pt x="3289" y="3079"/>
                    </a:cubicBezTo>
                    <a:cubicBezTo>
                      <a:pt x="3279" y="3071"/>
                      <a:pt x="3272" y="3064"/>
                      <a:pt x="3263" y="3057"/>
                    </a:cubicBezTo>
                    <a:cubicBezTo>
                      <a:pt x="3284" y="3030"/>
                      <a:pt x="3304" y="3005"/>
                      <a:pt x="3325" y="2979"/>
                    </a:cubicBezTo>
                    <a:cubicBezTo>
                      <a:pt x="3351" y="2998"/>
                      <a:pt x="3376" y="3016"/>
                      <a:pt x="3401" y="3034"/>
                    </a:cubicBezTo>
                    <a:cubicBezTo>
                      <a:pt x="3400" y="3037"/>
                      <a:pt x="3400" y="3038"/>
                      <a:pt x="3400" y="3039"/>
                    </a:cubicBezTo>
                    <a:cubicBezTo>
                      <a:pt x="3368" y="3079"/>
                      <a:pt x="3336" y="3119"/>
                      <a:pt x="3304" y="3159"/>
                    </a:cubicBezTo>
                    <a:cubicBezTo>
                      <a:pt x="3298" y="3166"/>
                      <a:pt x="3294" y="3162"/>
                      <a:pt x="3288" y="3158"/>
                    </a:cubicBezTo>
                    <a:cubicBezTo>
                      <a:pt x="3256" y="3129"/>
                      <a:pt x="3223" y="3100"/>
                      <a:pt x="3191" y="3071"/>
                    </a:cubicBezTo>
                    <a:cubicBezTo>
                      <a:pt x="3183" y="3064"/>
                      <a:pt x="3183" y="3060"/>
                      <a:pt x="3189" y="3052"/>
                    </a:cubicBezTo>
                    <a:cubicBezTo>
                      <a:pt x="3227" y="3003"/>
                      <a:pt x="3264" y="2954"/>
                      <a:pt x="3302" y="2906"/>
                    </a:cubicBezTo>
                    <a:cubicBezTo>
                      <a:pt x="3308" y="2897"/>
                      <a:pt x="3313" y="2897"/>
                      <a:pt x="3321" y="2903"/>
                    </a:cubicBezTo>
                    <a:cubicBezTo>
                      <a:pt x="3370" y="2936"/>
                      <a:pt x="3419" y="2969"/>
                      <a:pt x="3468" y="3002"/>
                    </a:cubicBezTo>
                    <a:cubicBezTo>
                      <a:pt x="3487" y="3016"/>
                      <a:pt x="3487" y="3016"/>
                      <a:pt x="3475" y="3036"/>
                    </a:cubicBezTo>
                    <a:cubicBezTo>
                      <a:pt x="3474" y="3038"/>
                      <a:pt x="3474" y="3041"/>
                      <a:pt x="3473" y="3045"/>
                    </a:cubicBezTo>
                    <a:cubicBezTo>
                      <a:pt x="3521" y="3047"/>
                      <a:pt x="3569" y="3049"/>
                      <a:pt x="3610" y="3019"/>
                    </a:cubicBezTo>
                    <a:cubicBezTo>
                      <a:pt x="3673" y="2973"/>
                      <a:pt x="3689" y="2893"/>
                      <a:pt x="3650" y="2822"/>
                    </a:cubicBezTo>
                    <a:cubicBezTo>
                      <a:pt x="3642" y="2807"/>
                      <a:pt x="3634" y="2792"/>
                      <a:pt x="3625" y="2774"/>
                    </a:cubicBezTo>
                    <a:cubicBezTo>
                      <a:pt x="3723" y="2763"/>
                      <a:pt x="3798" y="2726"/>
                      <a:pt x="3800" y="2617"/>
                    </a:cubicBezTo>
                    <a:cubicBezTo>
                      <a:pt x="3801" y="2566"/>
                      <a:pt x="3775" y="2522"/>
                      <a:pt x="3735" y="2488"/>
                    </a:cubicBezTo>
                    <a:cubicBezTo>
                      <a:pt x="3732" y="2491"/>
                      <a:pt x="3730" y="2492"/>
                      <a:pt x="3730" y="2494"/>
                    </a:cubicBezTo>
                    <a:cubicBezTo>
                      <a:pt x="3727" y="2501"/>
                      <a:pt x="3725" y="2508"/>
                      <a:pt x="3723" y="2515"/>
                    </a:cubicBezTo>
                    <a:cubicBezTo>
                      <a:pt x="3698" y="2596"/>
                      <a:pt x="3671" y="2676"/>
                      <a:pt x="3635" y="2752"/>
                    </a:cubicBezTo>
                    <a:cubicBezTo>
                      <a:pt x="3630" y="2763"/>
                      <a:pt x="3625" y="2765"/>
                      <a:pt x="3614" y="2760"/>
                    </a:cubicBezTo>
                    <a:cubicBezTo>
                      <a:pt x="3568" y="2738"/>
                      <a:pt x="3522" y="2717"/>
                      <a:pt x="3476" y="2696"/>
                    </a:cubicBezTo>
                    <a:cubicBezTo>
                      <a:pt x="3469" y="2693"/>
                      <a:pt x="3464" y="2691"/>
                      <a:pt x="3459" y="2700"/>
                    </a:cubicBezTo>
                    <a:cubicBezTo>
                      <a:pt x="3430" y="2753"/>
                      <a:pt x="3400" y="2807"/>
                      <a:pt x="3370" y="2860"/>
                    </a:cubicBezTo>
                    <a:cubicBezTo>
                      <a:pt x="3365" y="2869"/>
                      <a:pt x="3367" y="2874"/>
                      <a:pt x="3375" y="2880"/>
                    </a:cubicBezTo>
                    <a:cubicBezTo>
                      <a:pt x="3409" y="2901"/>
                      <a:pt x="3443" y="2922"/>
                      <a:pt x="3477" y="2943"/>
                    </a:cubicBezTo>
                    <a:cubicBezTo>
                      <a:pt x="3487" y="2950"/>
                      <a:pt x="3493" y="2948"/>
                      <a:pt x="3499" y="2938"/>
                    </a:cubicBezTo>
                    <a:cubicBezTo>
                      <a:pt x="3519" y="2901"/>
                      <a:pt x="3540" y="2865"/>
                      <a:pt x="3560" y="2828"/>
                    </a:cubicBezTo>
                    <a:cubicBezTo>
                      <a:pt x="3566" y="2818"/>
                      <a:pt x="3564" y="2810"/>
                      <a:pt x="3553" y="2805"/>
                    </a:cubicBezTo>
                    <a:cubicBezTo>
                      <a:pt x="3536" y="2796"/>
                      <a:pt x="3518" y="2787"/>
                      <a:pt x="3501" y="2778"/>
                    </a:cubicBezTo>
                    <a:cubicBezTo>
                      <a:pt x="3493" y="2774"/>
                      <a:pt x="3489" y="2777"/>
                      <a:pt x="3485" y="2784"/>
                    </a:cubicBezTo>
                    <a:cubicBezTo>
                      <a:pt x="3476" y="2802"/>
                      <a:pt x="3465" y="2820"/>
                      <a:pt x="3456" y="2838"/>
                    </a:cubicBezTo>
                    <a:cubicBezTo>
                      <a:pt x="3445" y="2857"/>
                      <a:pt x="3447" y="2860"/>
                      <a:pt x="3470" y="2866"/>
                    </a:cubicBezTo>
                    <a:cubicBezTo>
                      <a:pt x="3479" y="2850"/>
                      <a:pt x="3488" y="2834"/>
                      <a:pt x="3497" y="2818"/>
                    </a:cubicBezTo>
                    <a:cubicBezTo>
                      <a:pt x="3502" y="2807"/>
                      <a:pt x="3509" y="2810"/>
                      <a:pt x="3517" y="2814"/>
                    </a:cubicBezTo>
                    <a:cubicBezTo>
                      <a:pt x="3524" y="2817"/>
                      <a:pt x="3534" y="2821"/>
                      <a:pt x="3528" y="2832"/>
                    </a:cubicBezTo>
                    <a:cubicBezTo>
                      <a:pt x="3514" y="2860"/>
                      <a:pt x="3498" y="2888"/>
                      <a:pt x="3482" y="2916"/>
                    </a:cubicBezTo>
                    <a:cubicBezTo>
                      <a:pt x="3457" y="2901"/>
                      <a:pt x="3434" y="2887"/>
                      <a:pt x="3411" y="2873"/>
                    </a:cubicBezTo>
                    <a:cubicBezTo>
                      <a:pt x="3402" y="2868"/>
                      <a:pt x="3403" y="2861"/>
                      <a:pt x="3408" y="2853"/>
                    </a:cubicBezTo>
                    <a:cubicBezTo>
                      <a:pt x="3429" y="2814"/>
                      <a:pt x="3450" y="2776"/>
                      <a:pt x="3471" y="2737"/>
                    </a:cubicBezTo>
                    <a:cubicBezTo>
                      <a:pt x="3475" y="2730"/>
                      <a:pt x="3478" y="2728"/>
                      <a:pt x="3486" y="2732"/>
                    </a:cubicBezTo>
                    <a:cubicBezTo>
                      <a:pt x="3526" y="2752"/>
                      <a:pt x="3566" y="2771"/>
                      <a:pt x="3606" y="2790"/>
                    </a:cubicBezTo>
                    <a:cubicBezTo>
                      <a:pt x="3609" y="2791"/>
                      <a:pt x="3612" y="2794"/>
                      <a:pt x="3614" y="2796"/>
                    </a:cubicBezTo>
                    <a:cubicBezTo>
                      <a:pt x="3614" y="2798"/>
                      <a:pt x="3614" y="2799"/>
                      <a:pt x="3613" y="2800"/>
                    </a:cubicBezTo>
                    <a:cubicBezTo>
                      <a:pt x="3578" y="2861"/>
                      <a:pt x="3543" y="2923"/>
                      <a:pt x="3509" y="2985"/>
                    </a:cubicBezTo>
                    <a:cubicBezTo>
                      <a:pt x="3503" y="2996"/>
                      <a:pt x="3495" y="2997"/>
                      <a:pt x="3485" y="2990"/>
                    </a:cubicBezTo>
                    <a:cubicBezTo>
                      <a:pt x="3457" y="2971"/>
                      <a:pt x="3428" y="2952"/>
                      <a:pt x="3399" y="2933"/>
                    </a:cubicBezTo>
                    <a:cubicBezTo>
                      <a:pt x="3373" y="2916"/>
                      <a:pt x="3347" y="2899"/>
                      <a:pt x="3323" y="2883"/>
                    </a:cubicBezTo>
                    <a:cubicBezTo>
                      <a:pt x="3323" y="2879"/>
                      <a:pt x="3323" y="2878"/>
                      <a:pt x="3323" y="2878"/>
                    </a:cubicBezTo>
                    <a:cubicBezTo>
                      <a:pt x="3363" y="2805"/>
                      <a:pt x="3402" y="2732"/>
                      <a:pt x="3441" y="2658"/>
                    </a:cubicBezTo>
                    <a:cubicBezTo>
                      <a:pt x="3446" y="2649"/>
                      <a:pt x="3451" y="2650"/>
                      <a:pt x="3459" y="2654"/>
                    </a:cubicBezTo>
                    <a:cubicBezTo>
                      <a:pt x="3506" y="2674"/>
                      <a:pt x="3554" y="2695"/>
                      <a:pt x="3601" y="2716"/>
                    </a:cubicBezTo>
                    <a:cubicBezTo>
                      <a:pt x="3611" y="2720"/>
                      <a:pt x="3616" y="2720"/>
                      <a:pt x="3620" y="2709"/>
                    </a:cubicBezTo>
                    <a:cubicBezTo>
                      <a:pt x="3642" y="2645"/>
                      <a:pt x="3665" y="2581"/>
                      <a:pt x="3688" y="2518"/>
                    </a:cubicBezTo>
                    <a:cubicBezTo>
                      <a:pt x="3692" y="2509"/>
                      <a:pt x="3690" y="2505"/>
                      <a:pt x="3681" y="2502"/>
                    </a:cubicBezTo>
                    <a:cubicBezTo>
                      <a:pt x="3639" y="2490"/>
                      <a:pt x="3598" y="2479"/>
                      <a:pt x="3557" y="2466"/>
                    </a:cubicBezTo>
                    <a:cubicBezTo>
                      <a:pt x="3549" y="2464"/>
                      <a:pt x="3546" y="2466"/>
                      <a:pt x="3543" y="2473"/>
                    </a:cubicBezTo>
                    <a:cubicBezTo>
                      <a:pt x="3530" y="2513"/>
                      <a:pt x="3515" y="2553"/>
                      <a:pt x="3502" y="2594"/>
                    </a:cubicBezTo>
                    <a:cubicBezTo>
                      <a:pt x="3501" y="2598"/>
                      <a:pt x="3505" y="2606"/>
                      <a:pt x="3508" y="2608"/>
                    </a:cubicBezTo>
                    <a:cubicBezTo>
                      <a:pt x="3528" y="2617"/>
                      <a:pt x="3549" y="2625"/>
                      <a:pt x="3570" y="2633"/>
                    </a:cubicBezTo>
                    <a:cubicBezTo>
                      <a:pt x="3574" y="2634"/>
                      <a:pt x="3582" y="2631"/>
                      <a:pt x="3583" y="2628"/>
                    </a:cubicBezTo>
                    <a:cubicBezTo>
                      <a:pt x="3592" y="2606"/>
                      <a:pt x="3601" y="2584"/>
                      <a:pt x="3609" y="2561"/>
                    </a:cubicBezTo>
                    <a:cubicBezTo>
                      <a:pt x="3612" y="2554"/>
                      <a:pt x="3613" y="2546"/>
                      <a:pt x="3603" y="2543"/>
                    </a:cubicBezTo>
                    <a:cubicBezTo>
                      <a:pt x="3594" y="2541"/>
                      <a:pt x="3586" y="2540"/>
                      <a:pt x="3583" y="2552"/>
                    </a:cubicBezTo>
                    <a:cubicBezTo>
                      <a:pt x="3579" y="2562"/>
                      <a:pt x="3575" y="2572"/>
                      <a:pt x="3572" y="2583"/>
                    </a:cubicBezTo>
                    <a:cubicBezTo>
                      <a:pt x="3569" y="2597"/>
                      <a:pt x="3561" y="2601"/>
                      <a:pt x="3548" y="2597"/>
                    </a:cubicBezTo>
                    <a:cubicBezTo>
                      <a:pt x="3534" y="2593"/>
                      <a:pt x="3536" y="2583"/>
                      <a:pt x="3539" y="2573"/>
                    </a:cubicBezTo>
                    <a:cubicBezTo>
                      <a:pt x="3546" y="2551"/>
                      <a:pt x="3555" y="2529"/>
                      <a:pt x="3562" y="2506"/>
                    </a:cubicBezTo>
                    <a:cubicBezTo>
                      <a:pt x="3565" y="2498"/>
                      <a:pt x="3569" y="2496"/>
                      <a:pt x="3576" y="2499"/>
                    </a:cubicBezTo>
                    <a:cubicBezTo>
                      <a:pt x="3600" y="2506"/>
                      <a:pt x="3624" y="2514"/>
                      <a:pt x="3648" y="2521"/>
                    </a:cubicBezTo>
                    <a:cubicBezTo>
                      <a:pt x="3656" y="2524"/>
                      <a:pt x="3658" y="2526"/>
                      <a:pt x="3655" y="2535"/>
                    </a:cubicBezTo>
                    <a:cubicBezTo>
                      <a:pt x="3638" y="2580"/>
                      <a:pt x="3622" y="2625"/>
                      <a:pt x="3606" y="2670"/>
                    </a:cubicBezTo>
                    <a:cubicBezTo>
                      <a:pt x="3603" y="2680"/>
                      <a:pt x="3598" y="2681"/>
                      <a:pt x="3589" y="2677"/>
                    </a:cubicBezTo>
                    <a:cubicBezTo>
                      <a:pt x="3550" y="2660"/>
                      <a:pt x="3511" y="2644"/>
                      <a:pt x="3472" y="2628"/>
                    </a:cubicBezTo>
                    <a:cubicBezTo>
                      <a:pt x="3461" y="2623"/>
                      <a:pt x="3458" y="2619"/>
                      <a:pt x="3462" y="2607"/>
                    </a:cubicBezTo>
                    <a:cubicBezTo>
                      <a:pt x="3482" y="2551"/>
                      <a:pt x="3501" y="2495"/>
                      <a:pt x="3519" y="2438"/>
                    </a:cubicBezTo>
                    <a:cubicBezTo>
                      <a:pt x="3524" y="2424"/>
                      <a:pt x="3529" y="2423"/>
                      <a:pt x="3542" y="2426"/>
                    </a:cubicBezTo>
                    <a:cubicBezTo>
                      <a:pt x="3598" y="2442"/>
                      <a:pt x="3655" y="2458"/>
                      <a:pt x="3713" y="2472"/>
                    </a:cubicBezTo>
                    <a:cubicBezTo>
                      <a:pt x="3727" y="2475"/>
                      <a:pt x="3744" y="2476"/>
                      <a:pt x="3758" y="2471"/>
                    </a:cubicBezTo>
                    <a:cubicBezTo>
                      <a:pt x="3780" y="2463"/>
                      <a:pt x="3802" y="2452"/>
                      <a:pt x="3822" y="2438"/>
                    </a:cubicBezTo>
                    <a:cubicBezTo>
                      <a:pt x="3867" y="2406"/>
                      <a:pt x="3886" y="2359"/>
                      <a:pt x="3880" y="2304"/>
                    </a:cubicBezTo>
                    <a:cubicBezTo>
                      <a:pt x="3874" y="2245"/>
                      <a:pt x="3834" y="2210"/>
                      <a:pt x="3789" y="2177"/>
                    </a:cubicBezTo>
                    <a:cubicBezTo>
                      <a:pt x="3785" y="2188"/>
                      <a:pt x="3784" y="2196"/>
                      <a:pt x="3770" y="2195"/>
                    </a:cubicBezTo>
                    <a:cubicBezTo>
                      <a:pt x="3720" y="2189"/>
                      <a:pt x="3669" y="2186"/>
                      <a:pt x="3619" y="2181"/>
                    </a:cubicBezTo>
                    <a:cubicBezTo>
                      <a:pt x="3606" y="2179"/>
                      <a:pt x="3601" y="2182"/>
                      <a:pt x="3599" y="2195"/>
                    </a:cubicBezTo>
                    <a:cubicBezTo>
                      <a:pt x="3591" y="2254"/>
                      <a:pt x="3581" y="2312"/>
                      <a:pt x="3572" y="2370"/>
                    </a:cubicBezTo>
                    <a:cubicBezTo>
                      <a:pt x="3570" y="2379"/>
                      <a:pt x="3572" y="2383"/>
                      <a:pt x="3582" y="2386"/>
                    </a:cubicBezTo>
                    <a:cubicBezTo>
                      <a:pt x="3621" y="2394"/>
                      <a:pt x="3660" y="2403"/>
                      <a:pt x="3699" y="2413"/>
                    </a:cubicBezTo>
                    <a:cubicBezTo>
                      <a:pt x="3711" y="2416"/>
                      <a:pt x="3716" y="2413"/>
                      <a:pt x="3718" y="2400"/>
                    </a:cubicBezTo>
                    <a:cubicBezTo>
                      <a:pt x="3725" y="2358"/>
                      <a:pt x="3733" y="2315"/>
                      <a:pt x="3742" y="2272"/>
                    </a:cubicBezTo>
                    <a:cubicBezTo>
                      <a:pt x="3744" y="2263"/>
                      <a:pt x="3741" y="2258"/>
                      <a:pt x="3731" y="2257"/>
                    </a:cubicBezTo>
                    <a:cubicBezTo>
                      <a:pt x="3713" y="2255"/>
                      <a:pt x="3694" y="2252"/>
                      <a:pt x="3675" y="2250"/>
                    </a:cubicBezTo>
                    <a:cubicBezTo>
                      <a:pt x="3663" y="2248"/>
                      <a:pt x="3655" y="2253"/>
                      <a:pt x="3653" y="2265"/>
                    </a:cubicBezTo>
                    <a:cubicBezTo>
                      <a:pt x="3650" y="2286"/>
                      <a:pt x="3646" y="2307"/>
                      <a:pt x="3642" y="2328"/>
                    </a:cubicBezTo>
                    <a:cubicBezTo>
                      <a:pt x="3640" y="2342"/>
                      <a:pt x="3651" y="2342"/>
                      <a:pt x="3658" y="2343"/>
                    </a:cubicBezTo>
                    <a:cubicBezTo>
                      <a:pt x="3661" y="2344"/>
                      <a:pt x="3667" y="2337"/>
                      <a:pt x="3668" y="2333"/>
                    </a:cubicBezTo>
                    <a:cubicBezTo>
                      <a:pt x="3671" y="2319"/>
                      <a:pt x="3673" y="2304"/>
                      <a:pt x="3676" y="2290"/>
                    </a:cubicBezTo>
                    <a:cubicBezTo>
                      <a:pt x="3679" y="2279"/>
                      <a:pt x="3686" y="2275"/>
                      <a:pt x="3697" y="2279"/>
                    </a:cubicBezTo>
                    <a:cubicBezTo>
                      <a:pt x="3708" y="2281"/>
                      <a:pt x="3714" y="2283"/>
                      <a:pt x="3711" y="2297"/>
                    </a:cubicBezTo>
                    <a:cubicBezTo>
                      <a:pt x="3705" y="2322"/>
                      <a:pt x="3700" y="2348"/>
                      <a:pt x="3696" y="2373"/>
                    </a:cubicBezTo>
                    <a:cubicBezTo>
                      <a:pt x="3694" y="2381"/>
                      <a:pt x="3692" y="2385"/>
                      <a:pt x="3683" y="2383"/>
                    </a:cubicBezTo>
                    <a:cubicBezTo>
                      <a:pt x="3660" y="2378"/>
                      <a:pt x="3637" y="2373"/>
                      <a:pt x="3614" y="2368"/>
                    </a:cubicBezTo>
                    <a:cubicBezTo>
                      <a:pt x="3603" y="2366"/>
                      <a:pt x="3600" y="2360"/>
                      <a:pt x="3603" y="2350"/>
                    </a:cubicBezTo>
                    <a:cubicBezTo>
                      <a:pt x="3606" y="2338"/>
                      <a:pt x="3610" y="2325"/>
                      <a:pt x="3611" y="2312"/>
                    </a:cubicBezTo>
                    <a:cubicBezTo>
                      <a:pt x="3616" y="2282"/>
                      <a:pt x="3619" y="2253"/>
                      <a:pt x="3623" y="2223"/>
                    </a:cubicBezTo>
                    <a:cubicBezTo>
                      <a:pt x="3624" y="2213"/>
                      <a:pt x="3628" y="2208"/>
                      <a:pt x="3638" y="2209"/>
                    </a:cubicBezTo>
                    <a:cubicBezTo>
                      <a:pt x="3682" y="2215"/>
                      <a:pt x="3726" y="2220"/>
                      <a:pt x="3770" y="2225"/>
                    </a:cubicBezTo>
                    <a:cubicBezTo>
                      <a:pt x="3780" y="2227"/>
                      <a:pt x="3783" y="2231"/>
                      <a:pt x="3781" y="2242"/>
                    </a:cubicBezTo>
                    <a:cubicBezTo>
                      <a:pt x="3770" y="2297"/>
                      <a:pt x="3760" y="2353"/>
                      <a:pt x="3750" y="2409"/>
                    </a:cubicBezTo>
                    <a:cubicBezTo>
                      <a:pt x="3747" y="2425"/>
                      <a:pt x="3743" y="2441"/>
                      <a:pt x="3740" y="2459"/>
                    </a:cubicBezTo>
                    <a:cubicBezTo>
                      <a:pt x="3673" y="2441"/>
                      <a:pt x="3608" y="2424"/>
                      <a:pt x="3543" y="2407"/>
                    </a:cubicBezTo>
                    <a:cubicBezTo>
                      <a:pt x="3534" y="2405"/>
                      <a:pt x="3531" y="2399"/>
                      <a:pt x="3532" y="2389"/>
                    </a:cubicBezTo>
                    <a:cubicBezTo>
                      <a:pt x="3544" y="2321"/>
                      <a:pt x="3556" y="2253"/>
                      <a:pt x="3568" y="2185"/>
                    </a:cubicBezTo>
                    <a:cubicBezTo>
                      <a:pt x="3568" y="2181"/>
                      <a:pt x="3569" y="2176"/>
                      <a:pt x="3568" y="2171"/>
                    </a:cubicBezTo>
                    <a:cubicBezTo>
                      <a:pt x="3565" y="2146"/>
                      <a:pt x="3568" y="2143"/>
                      <a:pt x="3592" y="2145"/>
                    </a:cubicBezTo>
                    <a:cubicBezTo>
                      <a:pt x="3595" y="2145"/>
                      <a:pt x="3598" y="2146"/>
                      <a:pt x="3601" y="2146"/>
                    </a:cubicBezTo>
                    <a:cubicBezTo>
                      <a:pt x="3647" y="2150"/>
                      <a:pt x="3693" y="2153"/>
                      <a:pt x="3739" y="2157"/>
                    </a:cubicBezTo>
                    <a:cubicBezTo>
                      <a:pt x="3750" y="2157"/>
                      <a:pt x="3755" y="2154"/>
                      <a:pt x="3755" y="2142"/>
                    </a:cubicBezTo>
                    <a:cubicBezTo>
                      <a:pt x="3755" y="2128"/>
                      <a:pt x="3757" y="2114"/>
                      <a:pt x="3757" y="2100"/>
                    </a:cubicBezTo>
                    <a:cubicBezTo>
                      <a:pt x="3757" y="2048"/>
                      <a:pt x="3757" y="1995"/>
                      <a:pt x="3757" y="1943"/>
                    </a:cubicBezTo>
                    <a:cubicBezTo>
                      <a:pt x="3757" y="1935"/>
                      <a:pt x="3755" y="1928"/>
                      <a:pt x="3744" y="1929"/>
                    </a:cubicBezTo>
                    <a:cubicBezTo>
                      <a:pt x="3703" y="1932"/>
                      <a:pt x="3662" y="1934"/>
                      <a:pt x="3621" y="1936"/>
                    </a:cubicBezTo>
                    <a:cubicBezTo>
                      <a:pt x="3612" y="1936"/>
                      <a:pt x="3608" y="1939"/>
                      <a:pt x="3608" y="1949"/>
                    </a:cubicBezTo>
                    <a:cubicBezTo>
                      <a:pt x="3608" y="1990"/>
                      <a:pt x="3608" y="2031"/>
                      <a:pt x="3608" y="2072"/>
                    </a:cubicBezTo>
                    <a:cubicBezTo>
                      <a:pt x="3608" y="2082"/>
                      <a:pt x="3612" y="2085"/>
                      <a:pt x="3621" y="2086"/>
                    </a:cubicBezTo>
                    <a:cubicBezTo>
                      <a:pt x="3641" y="2087"/>
                      <a:pt x="3662" y="2088"/>
                      <a:pt x="3682" y="2089"/>
                    </a:cubicBezTo>
                    <a:cubicBezTo>
                      <a:pt x="3692" y="2090"/>
                      <a:pt x="3696" y="2087"/>
                      <a:pt x="3696" y="2077"/>
                    </a:cubicBezTo>
                    <a:cubicBezTo>
                      <a:pt x="3695" y="2054"/>
                      <a:pt x="3695" y="2031"/>
                      <a:pt x="3696" y="2008"/>
                    </a:cubicBezTo>
                    <a:cubicBezTo>
                      <a:pt x="3696" y="1999"/>
                      <a:pt x="3693" y="1995"/>
                      <a:pt x="3684" y="1995"/>
                    </a:cubicBezTo>
                    <a:cubicBezTo>
                      <a:pt x="3675" y="1995"/>
                      <a:pt x="3670" y="1997"/>
                      <a:pt x="3670" y="2007"/>
                    </a:cubicBezTo>
                    <a:cubicBezTo>
                      <a:pt x="3670" y="2020"/>
                      <a:pt x="3670" y="2033"/>
                      <a:pt x="3670" y="2046"/>
                    </a:cubicBezTo>
                    <a:cubicBezTo>
                      <a:pt x="3670" y="2055"/>
                      <a:pt x="3671" y="2064"/>
                      <a:pt x="3657" y="2063"/>
                    </a:cubicBezTo>
                    <a:cubicBezTo>
                      <a:pt x="3647" y="2062"/>
                      <a:pt x="3637" y="2061"/>
                      <a:pt x="3636" y="2047"/>
                    </a:cubicBezTo>
                    <a:cubicBezTo>
                      <a:pt x="3636" y="2023"/>
                      <a:pt x="3636" y="1999"/>
                      <a:pt x="3636" y="1975"/>
                    </a:cubicBezTo>
                    <a:cubicBezTo>
                      <a:pt x="3636" y="1966"/>
                      <a:pt x="3640" y="1961"/>
                      <a:pt x="3651" y="1961"/>
                    </a:cubicBezTo>
                    <a:cubicBezTo>
                      <a:pt x="3674" y="1961"/>
                      <a:pt x="3697" y="1961"/>
                      <a:pt x="3720" y="1961"/>
                    </a:cubicBezTo>
                    <a:cubicBezTo>
                      <a:pt x="3728" y="1960"/>
                      <a:pt x="3731" y="1963"/>
                      <a:pt x="3731" y="1972"/>
                    </a:cubicBezTo>
                    <a:cubicBezTo>
                      <a:pt x="3731" y="2018"/>
                      <a:pt x="3731" y="2064"/>
                      <a:pt x="3731" y="2110"/>
                    </a:cubicBezTo>
                    <a:cubicBezTo>
                      <a:pt x="3731" y="2121"/>
                      <a:pt x="3726" y="2126"/>
                      <a:pt x="3716" y="2125"/>
                    </a:cubicBezTo>
                    <a:cubicBezTo>
                      <a:pt x="3674" y="2122"/>
                      <a:pt x="3632" y="2119"/>
                      <a:pt x="3590" y="2117"/>
                    </a:cubicBezTo>
                    <a:cubicBezTo>
                      <a:pt x="3578" y="2116"/>
                      <a:pt x="3574" y="2112"/>
                      <a:pt x="3574" y="2099"/>
                    </a:cubicBezTo>
                    <a:cubicBezTo>
                      <a:pt x="3574" y="2039"/>
                      <a:pt x="3574" y="1979"/>
                      <a:pt x="3574" y="1919"/>
                    </a:cubicBezTo>
                    <a:cubicBezTo>
                      <a:pt x="3574" y="1907"/>
                      <a:pt x="3578" y="1904"/>
                      <a:pt x="3589" y="1903"/>
                    </a:cubicBezTo>
                    <a:cubicBezTo>
                      <a:pt x="3650" y="1900"/>
                      <a:pt x="3711" y="1896"/>
                      <a:pt x="3772" y="1891"/>
                    </a:cubicBezTo>
                    <a:cubicBezTo>
                      <a:pt x="3787" y="1890"/>
                      <a:pt x="3791" y="1893"/>
                      <a:pt x="3790" y="1908"/>
                    </a:cubicBezTo>
                    <a:cubicBezTo>
                      <a:pt x="3790" y="1989"/>
                      <a:pt x="3790" y="2070"/>
                      <a:pt x="3790" y="2151"/>
                    </a:cubicBezTo>
                    <a:cubicBezTo>
                      <a:pt x="3790" y="2156"/>
                      <a:pt x="3791" y="2161"/>
                      <a:pt x="3792" y="2169"/>
                    </a:cubicBezTo>
                    <a:cubicBezTo>
                      <a:pt x="3810" y="2158"/>
                      <a:pt x="3827" y="2149"/>
                      <a:pt x="3843" y="2138"/>
                    </a:cubicBezTo>
                    <a:cubicBezTo>
                      <a:pt x="3870" y="2120"/>
                      <a:pt x="3890" y="2096"/>
                      <a:pt x="3900" y="2064"/>
                    </a:cubicBezTo>
                    <a:cubicBezTo>
                      <a:pt x="3921" y="1992"/>
                      <a:pt x="3896" y="1929"/>
                      <a:pt x="3832" y="1888"/>
                    </a:cubicBezTo>
                    <a:cubicBezTo>
                      <a:pt x="3812" y="1876"/>
                      <a:pt x="3796" y="1866"/>
                      <a:pt x="3768" y="1870"/>
                    </a:cubicBezTo>
                    <a:cubicBezTo>
                      <a:pt x="3708" y="1879"/>
                      <a:pt x="3646" y="1880"/>
                      <a:pt x="3585" y="1885"/>
                    </a:cubicBezTo>
                    <a:cubicBezTo>
                      <a:pt x="3573" y="1886"/>
                      <a:pt x="3569" y="1881"/>
                      <a:pt x="3567" y="1870"/>
                    </a:cubicBezTo>
                    <a:cubicBezTo>
                      <a:pt x="3555" y="1795"/>
                      <a:pt x="3544" y="1719"/>
                      <a:pt x="3530" y="1644"/>
                    </a:cubicBezTo>
                    <a:cubicBezTo>
                      <a:pt x="3527" y="1628"/>
                      <a:pt x="3532" y="1624"/>
                      <a:pt x="3546" y="1620"/>
                    </a:cubicBezTo>
                    <a:cubicBezTo>
                      <a:pt x="3594" y="1609"/>
                      <a:pt x="3643" y="1596"/>
                      <a:pt x="3691" y="1584"/>
                    </a:cubicBezTo>
                    <a:cubicBezTo>
                      <a:pt x="3700" y="1582"/>
                      <a:pt x="3705" y="1579"/>
                      <a:pt x="3702" y="1569"/>
                    </a:cubicBezTo>
                    <a:cubicBezTo>
                      <a:pt x="3680" y="1504"/>
                      <a:pt x="3659" y="1440"/>
                      <a:pt x="3638" y="1375"/>
                    </a:cubicBezTo>
                    <a:cubicBezTo>
                      <a:pt x="3635" y="1366"/>
                      <a:pt x="3630" y="1363"/>
                      <a:pt x="3621" y="1367"/>
                    </a:cubicBezTo>
                    <a:cubicBezTo>
                      <a:pt x="3582" y="1382"/>
                      <a:pt x="3544" y="1398"/>
                      <a:pt x="3506" y="1414"/>
                    </a:cubicBezTo>
                    <a:cubicBezTo>
                      <a:pt x="3497" y="1417"/>
                      <a:pt x="3495" y="1423"/>
                      <a:pt x="3498" y="1432"/>
                    </a:cubicBezTo>
                    <a:cubicBezTo>
                      <a:pt x="3512" y="1471"/>
                      <a:pt x="3526" y="1510"/>
                      <a:pt x="3540" y="1549"/>
                    </a:cubicBezTo>
                    <a:cubicBezTo>
                      <a:pt x="3541" y="1552"/>
                      <a:pt x="3548" y="1557"/>
                      <a:pt x="3552" y="1556"/>
                    </a:cubicBezTo>
                    <a:cubicBezTo>
                      <a:pt x="3574" y="1550"/>
                      <a:pt x="3597" y="1544"/>
                      <a:pt x="3619" y="1536"/>
                    </a:cubicBezTo>
                    <a:cubicBezTo>
                      <a:pt x="3622" y="1535"/>
                      <a:pt x="3625" y="1528"/>
                      <a:pt x="3624" y="1524"/>
                    </a:cubicBezTo>
                    <a:cubicBezTo>
                      <a:pt x="3618" y="1501"/>
                      <a:pt x="3610" y="1479"/>
                      <a:pt x="3603" y="1456"/>
                    </a:cubicBezTo>
                    <a:cubicBezTo>
                      <a:pt x="3599" y="1443"/>
                      <a:pt x="3591" y="1447"/>
                      <a:pt x="3583" y="1449"/>
                    </a:cubicBezTo>
                    <a:cubicBezTo>
                      <a:pt x="3574" y="1452"/>
                      <a:pt x="3573" y="1457"/>
                      <a:pt x="3577" y="1465"/>
                    </a:cubicBezTo>
                    <a:cubicBezTo>
                      <a:pt x="3582" y="1477"/>
                      <a:pt x="3586" y="1490"/>
                      <a:pt x="3590" y="1503"/>
                    </a:cubicBezTo>
                    <a:cubicBezTo>
                      <a:pt x="3594" y="1518"/>
                      <a:pt x="3582" y="1521"/>
                      <a:pt x="3572" y="1524"/>
                    </a:cubicBezTo>
                    <a:cubicBezTo>
                      <a:pt x="3562" y="1528"/>
                      <a:pt x="3559" y="1521"/>
                      <a:pt x="3557" y="1513"/>
                    </a:cubicBezTo>
                    <a:cubicBezTo>
                      <a:pt x="3549" y="1490"/>
                      <a:pt x="3542" y="1466"/>
                      <a:pt x="3533" y="1444"/>
                    </a:cubicBezTo>
                    <a:cubicBezTo>
                      <a:pt x="3530" y="1435"/>
                      <a:pt x="3532" y="1431"/>
                      <a:pt x="3540" y="1428"/>
                    </a:cubicBezTo>
                    <a:cubicBezTo>
                      <a:pt x="3563" y="1419"/>
                      <a:pt x="3586" y="1411"/>
                      <a:pt x="3609" y="1401"/>
                    </a:cubicBezTo>
                    <a:cubicBezTo>
                      <a:pt x="3616" y="1398"/>
                      <a:pt x="3620" y="1400"/>
                      <a:pt x="3622" y="1408"/>
                    </a:cubicBezTo>
                    <a:cubicBezTo>
                      <a:pt x="3637" y="1453"/>
                      <a:pt x="3652" y="1498"/>
                      <a:pt x="3666" y="1543"/>
                    </a:cubicBezTo>
                    <a:cubicBezTo>
                      <a:pt x="3670" y="1553"/>
                      <a:pt x="3666" y="1559"/>
                      <a:pt x="3656" y="1562"/>
                    </a:cubicBezTo>
                    <a:cubicBezTo>
                      <a:pt x="3616" y="1572"/>
                      <a:pt x="3577" y="1583"/>
                      <a:pt x="3537" y="1594"/>
                    </a:cubicBezTo>
                    <a:cubicBezTo>
                      <a:pt x="3525" y="1598"/>
                      <a:pt x="3518" y="1595"/>
                      <a:pt x="3514" y="1582"/>
                    </a:cubicBezTo>
                    <a:cubicBezTo>
                      <a:pt x="3503" y="1547"/>
                      <a:pt x="3491" y="1513"/>
                      <a:pt x="3480" y="1479"/>
                    </a:cubicBezTo>
                    <a:cubicBezTo>
                      <a:pt x="3471" y="1453"/>
                      <a:pt x="3461" y="1427"/>
                      <a:pt x="3451" y="1400"/>
                    </a:cubicBezTo>
                    <a:cubicBezTo>
                      <a:pt x="3518" y="1371"/>
                      <a:pt x="3585" y="1343"/>
                      <a:pt x="3653" y="1314"/>
                    </a:cubicBezTo>
                    <a:cubicBezTo>
                      <a:pt x="3680" y="1392"/>
                      <a:pt x="3706" y="1468"/>
                      <a:pt x="3733" y="1544"/>
                    </a:cubicBezTo>
                    <a:cubicBezTo>
                      <a:pt x="3788" y="1505"/>
                      <a:pt x="3815" y="1427"/>
                      <a:pt x="3793" y="1367"/>
                    </a:cubicBezTo>
                    <a:cubicBezTo>
                      <a:pt x="3766" y="1293"/>
                      <a:pt x="3711" y="1267"/>
                      <a:pt x="3628" y="1262"/>
                    </a:cubicBezTo>
                    <a:cubicBezTo>
                      <a:pt x="3630" y="1268"/>
                      <a:pt x="3632" y="1273"/>
                      <a:pt x="3635" y="1278"/>
                    </a:cubicBezTo>
                    <a:cubicBezTo>
                      <a:pt x="3641" y="1293"/>
                      <a:pt x="3640" y="1297"/>
                      <a:pt x="3625" y="1304"/>
                    </a:cubicBezTo>
                    <a:cubicBezTo>
                      <a:pt x="3570" y="1328"/>
                      <a:pt x="3515" y="1351"/>
                      <a:pt x="3461" y="1377"/>
                    </a:cubicBezTo>
                    <a:cubicBezTo>
                      <a:pt x="3447" y="1383"/>
                      <a:pt x="3440" y="1381"/>
                      <a:pt x="3435" y="1367"/>
                    </a:cubicBezTo>
                    <a:cubicBezTo>
                      <a:pt x="3404" y="1298"/>
                      <a:pt x="3367" y="1231"/>
                      <a:pt x="3326" y="1167"/>
                    </a:cubicBezTo>
                    <a:cubicBezTo>
                      <a:pt x="3318" y="1156"/>
                      <a:pt x="3320" y="1148"/>
                      <a:pt x="3332" y="1140"/>
                    </a:cubicBezTo>
                    <a:cubicBezTo>
                      <a:pt x="3359" y="1124"/>
                      <a:pt x="3385" y="1106"/>
                      <a:pt x="3411" y="1089"/>
                    </a:cubicBezTo>
                    <a:cubicBezTo>
                      <a:pt x="3431" y="1076"/>
                      <a:pt x="3451" y="1063"/>
                      <a:pt x="3470" y="1050"/>
                    </a:cubicBezTo>
                    <a:cubicBezTo>
                      <a:pt x="3469" y="1047"/>
                      <a:pt x="3469" y="1045"/>
                      <a:pt x="3469" y="1045"/>
                    </a:cubicBezTo>
                    <a:cubicBezTo>
                      <a:pt x="3426" y="988"/>
                      <a:pt x="3382" y="931"/>
                      <a:pt x="3339" y="874"/>
                    </a:cubicBezTo>
                    <a:cubicBezTo>
                      <a:pt x="3335" y="867"/>
                      <a:pt x="3331" y="868"/>
                      <a:pt x="3325" y="873"/>
                    </a:cubicBezTo>
                    <a:cubicBezTo>
                      <a:pt x="3293" y="901"/>
                      <a:pt x="3261" y="928"/>
                      <a:pt x="3228" y="956"/>
                    </a:cubicBezTo>
                    <a:cubicBezTo>
                      <a:pt x="3221" y="962"/>
                      <a:pt x="3220" y="968"/>
                      <a:pt x="3226" y="977"/>
                    </a:cubicBezTo>
                    <a:cubicBezTo>
                      <a:pt x="3252" y="1009"/>
                      <a:pt x="3278" y="1041"/>
                      <a:pt x="3304" y="1074"/>
                    </a:cubicBezTo>
                    <a:cubicBezTo>
                      <a:pt x="3310" y="1081"/>
                      <a:pt x="3314" y="1080"/>
                      <a:pt x="3321" y="1075"/>
                    </a:cubicBezTo>
                    <a:cubicBezTo>
                      <a:pt x="3337" y="1063"/>
                      <a:pt x="3354" y="1052"/>
                      <a:pt x="3370" y="1040"/>
                    </a:cubicBezTo>
                    <a:cubicBezTo>
                      <a:pt x="3380" y="1034"/>
                      <a:pt x="3380" y="1027"/>
                      <a:pt x="3373" y="1018"/>
                    </a:cubicBezTo>
                    <a:cubicBezTo>
                      <a:pt x="3360" y="1002"/>
                      <a:pt x="3347" y="985"/>
                      <a:pt x="3335" y="968"/>
                    </a:cubicBezTo>
                    <a:cubicBezTo>
                      <a:pt x="3330" y="962"/>
                      <a:pt x="3325" y="955"/>
                      <a:pt x="3315" y="962"/>
                    </a:cubicBezTo>
                    <a:cubicBezTo>
                      <a:pt x="3307" y="969"/>
                      <a:pt x="3305" y="976"/>
                      <a:pt x="3313" y="984"/>
                    </a:cubicBezTo>
                    <a:cubicBezTo>
                      <a:pt x="3318" y="990"/>
                      <a:pt x="3322" y="996"/>
                      <a:pt x="3327" y="1002"/>
                    </a:cubicBezTo>
                    <a:cubicBezTo>
                      <a:pt x="3346" y="1026"/>
                      <a:pt x="3346" y="1026"/>
                      <a:pt x="3321" y="1043"/>
                    </a:cubicBezTo>
                    <a:cubicBezTo>
                      <a:pt x="3320" y="1044"/>
                      <a:pt x="3319" y="1044"/>
                      <a:pt x="3316" y="1044"/>
                    </a:cubicBezTo>
                    <a:cubicBezTo>
                      <a:pt x="3297" y="1019"/>
                      <a:pt x="3277" y="993"/>
                      <a:pt x="3256" y="967"/>
                    </a:cubicBezTo>
                    <a:cubicBezTo>
                      <a:pt x="3281" y="945"/>
                      <a:pt x="3305" y="925"/>
                      <a:pt x="3329" y="906"/>
                    </a:cubicBezTo>
                    <a:cubicBezTo>
                      <a:pt x="3332" y="907"/>
                      <a:pt x="3333" y="908"/>
                      <a:pt x="3333" y="908"/>
                    </a:cubicBezTo>
                    <a:cubicBezTo>
                      <a:pt x="3362" y="947"/>
                      <a:pt x="3391" y="985"/>
                      <a:pt x="3419" y="1024"/>
                    </a:cubicBezTo>
                    <a:cubicBezTo>
                      <a:pt x="3427" y="1034"/>
                      <a:pt x="3424" y="1043"/>
                      <a:pt x="3413" y="1050"/>
                    </a:cubicBezTo>
                    <a:cubicBezTo>
                      <a:pt x="3380" y="1073"/>
                      <a:pt x="3347" y="1096"/>
                      <a:pt x="3313" y="1119"/>
                    </a:cubicBezTo>
                    <a:cubicBezTo>
                      <a:pt x="3305" y="1125"/>
                      <a:pt x="3301" y="1125"/>
                      <a:pt x="3294" y="1117"/>
                    </a:cubicBezTo>
                    <a:cubicBezTo>
                      <a:pt x="3256" y="1068"/>
                      <a:pt x="3218" y="1020"/>
                      <a:pt x="3180" y="972"/>
                    </a:cubicBezTo>
                    <a:cubicBezTo>
                      <a:pt x="3174" y="964"/>
                      <a:pt x="3174" y="958"/>
                      <a:pt x="3181" y="952"/>
                    </a:cubicBezTo>
                    <a:cubicBezTo>
                      <a:pt x="3227" y="911"/>
                      <a:pt x="3272" y="870"/>
                      <a:pt x="3318" y="829"/>
                    </a:cubicBezTo>
                    <a:cubicBezTo>
                      <a:pt x="3330" y="818"/>
                      <a:pt x="3335" y="818"/>
                      <a:pt x="3346" y="832"/>
                    </a:cubicBezTo>
                    <a:cubicBezTo>
                      <a:pt x="3384" y="879"/>
                      <a:pt x="3422" y="927"/>
                      <a:pt x="3460" y="975"/>
                    </a:cubicBezTo>
                    <a:cubicBezTo>
                      <a:pt x="3462" y="977"/>
                      <a:pt x="3463" y="982"/>
                      <a:pt x="3466" y="987"/>
                    </a:cubicBezTo>
                    <a:cubicBezTo>
                      <a:pt x="3509" y="904"/>
                      <a:pt x="3501" y="823"/>
                      <a:pt x="3448" y="775"/>
                    </a:cubicBezTo>
                    <a:cubicBezTo>
                      <a:pt x="3402" y="734"/>
                      <a:pt x="3316" y="722"/>
                      <a:pt x="3272" y="751"/>
                    </a:cubicBezTo>
                    <a:cubicBezTo>
                      <a:pt x="3287" y="768"/>
                      <a:pt x="3302" y="785"/>
                      <a:pt x="3318" y="802"/>
                    </a:cubicBezTo>
                    <a:cubicBezTo>
                      <a:pt x="3268" y="849"/>
                      <a:pt x="3218" y="894"/>
                      <a:pt x="3169" y="940"/>
                    </a:cubicBezTo>
                    <a:cubicBezTo>
                      <a:pt x="3163" y="946"/>
                      <a:pt x="3158" y="944"/>
                      <a:pt x="3152" y="938"/>
                    </a:cubicBezTo>
                    <a:cubicBezTo>
                      <a:pt x="3115" y="904"/>
                      <a:pt x="3077" y="870"/>
                      <a:pt x="3040" y="836"/>
                    </a:cubicBezTo>
                    <a:cubicBezTo>
                      <a:pt x="3016" y="813"/>
                      <a:pt x="2991" y="791"/>
                      <a:pt x="2966" y="767"/>
                    </a:cubicBezTo>
                    <a:cubicBezTo>
                      <a:pt x="2974" y="757"/>
                      <a:pt x="2980" y="748"/>
                      <a:pt x="2987" y="739"/>
                    </a:cubicBezTo>
                    <a:cubicBezTo>
                      <a:pt x="3013" y="706"/>
                      <a:pt x="3039" y="674"/>
                      <a:pt x="3064" y="641"/>
                    </a:cubicBezTo>
                    <a:cubicBezTo>
                      <a:pt x="3075" y="628"/>
                      <a:pt x="3074" y="623"/>
                      <a:pt x="3061" y="613"/>
                    </a:cubicBezTo>
                    <a:cubicBezTo>
                      <a:pt x="3054" y="608"/>
                      <a:pt x="3047" y="603"/>
                      <a:pt x="3040" y="598"/>
                    </a:cubicBezTo>
                    <a:cubicBezTo>
                      <a:pt x="2993" y="567"/>
                      <a:pt x="2947" y="536"/>
                      <a:pt x="2901" y="504"/>
                    </a:cubicBezTo>
                    <a:cubicBezTo>
                      <a:pt x="2889" y="497"/>
                      <a:pt x="2884" y="500"/>
                      <a:pt x="2877" y="511"/>
                    </a:cubicBezTo>
                    <a:cubicBezTo>
                      <a:pt x="2858" y="546"/>
                      <a:pt x="2837" y="580"/>
                      <a:pt x="2817" y="614"/>
                    </a:cubicBezTo>
                    <a:cubicBezTo>
                      <a:pt x="2811" y="623"/>
                      <a:pt x="2813" y="627"/>
                      <a:pt x="2821" y="632"/>
                    </a:cubicBezTo>
                    <a:cubicBezTo>
                      <a:pt x="2856" y="655"/>
                      <a:pt x="2891" y="677"/>
                      <a:pt x="2925" y="700"/>
                    </a:cubicBezTo>
                    <a:cubicBezTo>
                      <a:pt x="2933" y="705"/>
                      <a:pt x="2937" y="705"/>
                      <a:pt x="2943" y="698"/>
                    </a:cubicBezTo>
                    <a:cubicBezTo>
                      <a:pt x="2955" y="680"/>
                      <a:pt x="2968" y="662"/>
                      <a:pt x="2981" y="644"/>
                    </a:cubicBezTo>
                    <a:cubicBezTo>
                      <a:pt x="2986" y="637"/>
                      <a:pt x="2985" y="633"/>
                      <a:pt x="2978" y="628"/>
                    </a:cubicBezTo>
                    <a:cubicBezTo>
                      <a:pt x="2959" y="616"/>
                      <a:pt x="2939" y="603"/>
                      <a:pt x="2920" y="590"/>
                    </a:cubicBezTo>
                    <a:cubicBezTo>
                      <a:pt x="2913" y="586"/>
                      <a:pt x="2906" y="583"/>
                      <a:pt x="2900" y="593"/>
                    </a:cubicBezTo>
                    <a:cubicBezTo>
                      <a:pt x="2894" y="602"/>
                      <a:pt x="2898" y="607"/>
                      <a:pt x="2906" y="612"/>
                    </a:cubicBezTo>
                    <a:cubicBezTo>
                      <a:pt x="2920" y="622"/>
                      <a:pt x="2934" y="632"/>
                      <a:pt x="2950" y="642"/>
                    </a:cubicBezTo>
                    <a:cubicBezTo>
                      <a:pt x="2944" y="650"/>
                      <a:pt x="2940" y="657"/>
                      <a:pt x="2934" y="663"/>
                    </a:cubicBezTo>
                    <a:cubicBezTo>
                      <a:pt x="2932" y="665"/>
                      <a:pt x="2926" y="666"/>
                      <a:pt x="2923" y="664"/>
                    </a:cubicBezTo>
                    <a:cubicBezTo>
                      <a:pt x="2902" y="651"/>
                      <a:pt x="2881" y="638"/>
                      <a:pt x="2860" y="624"/>
                    </a:cubicBezTo>
                    <a:cubicBezTo>
                      <a:pt x="2856" y="621"/>
                      <a:pt x="2852" y="610"/>
                      <a:pt x="2854" y="606"/>
                    </a:cubicBezTo>
                    <a:cubicBezTo>
                      <a:pt x="2867" y="581"/>
                      <a:pt x="2882" y="557"/>
                      <a:pt x="2896" y="534"/>
                    </a:cubicBezTo>
                    <a:cubicBezTo>
                      <a:pt x="2899" y="534"/>
                      <a:pt x="2900" y="534"/>
                      <a:pt x="2901" y="534"/>
                    </a:cubicBezTo>
                    <a:cubicBezTo>
                      <a:pt x="2943" y="563"/>
                      <a:pt x="2985" y="592"/>
                      <a:pt x="3028" y="620"/>
                    </a:cubicBezTo>
                    <a:cubicBezTo>
                      <a:pt x="3036" y="626"/>
                      <a:pt x="3033" y="630"/>
                      <a:pt x="3028" y="636"/>
                    </a:cubicBezTo>
                    <a:cubicBezTo>
                      <a:pt x="3002" y="671"/>
                      <a:pt x="2975" y="706"/>
                      <a:pt x="2949" y="741"/>
                    </a:cubicBezTo>
                    <a:cubicBezTo>
                      <a:pt x="2943" y="749"/>
                      <a:pt x="2939" y="749"/>
                      <a:pt x="2931" y="744"/>
                    </a:cubicBezTo>
                    <a:cubicBezTo>
                      <a:pt x="2902" y="725"/>
                      <a:pt x="2872" y="706"/>
                      <a:pt x="2843" y="687"/>
                    </a:cubicBezTo>
                    <a:cubicBezTo>
                      <a:pt x="2817" y="670"/>
                      <a:pt x="2792" y="653"/>
                      <a:pt x="2766" y="636"/>
                    </a:cubicBezTo>
                    <a:cubicBezTo>
                      <a:pt x="2801" y="573"/>
                      <a:pt x="2836" y="511"/>
                      <a:pt x="2872" y="446"/>
                    </a:cubicBezTo>
                    <a:cubicBezTo>
                      <a:pt x="2924" y="480"/>
                      <a:pt x="2973" y="511"/>
                      <a:pt x="3024" y="544"/>
                    </a:cubicBezTo>
                    <a:cubicBezTo>
                      <a:pt x="3029" y="512"/>
                      <a:pt x="3029" y="484"/>
                      <a:pt x="3022" y="456"/>
                    </a:cubicBezTo>
                    <a:cubicBezTo>
                      <a:pt x="3007" y="400"/>
                      <a:pt x="2972" y="364"/>
                      <a:pt x="2916" y="348"/>
                    </a:cubicBezTo>
                    <a:cubicBezTo>
                      <a:pt x="2857" y="331"/>
                      <a:pt x="2810" y="358"/>
                      <a:pt x="2759" y="390"/>
                    </a:cubicBezTo>
                    <a:cubicBezTo>
                      <a:pt x="2792" y="407"/>
                      <a:pt x="2822" y="423"/>
                      <a:pt x="2853" y="439"/>
                    </a:cubicBezTo>
                    <a:cubicBezTo>
                      <a:pt x="2818" y="503"/>
                      <a:pt x="2784" y="566"/>
                      <a:pt x="2749" y="629"/>
                    </a:cubicBezTo>
                    <a:cubicBezTo>
                      <a:pt x="2735" y="622"/>
                      <a:pt x="2724" y="616"/>
                      <a:pt x="2712" y="611"/>
                    </a:cubicBezTo>
                    <a:cubicBezTo>
                      <a:pt x="2649" y="583"/>
                      <a:pt x="2587" y="556"/>
                      <a:pt x="2524" y="529"/>
                    </a:cubicBezTo>
                    <a:cubicBezTo>
                      <a:pt x="2512" y="523"/>
                      <a:pt x="2507" y="517"/>
                      <a:pt x="2512" y="504"/>
                    </a:cubicBezTo>
                    <a:cubicBezTo>
                      <a:pt x="2529" y="458"/>
                      <a:pt x="2544" y="412"/>
                      <a:pt x="2561" y="366"/>
                    </a:cubicBezTo>
                    <a:cubicBezTo>
                      <a:pt x="2566" y="352"/>
                      <a:pt x="2563" y="347"/>
                      <a:pt x="2549" y="343"/>
                    </a:cubicBezTo>
                    <a:cubicBezTo>
                      <a:pt x="2485" y="326"/>
                      <a:pt x="2422" y="309"/>
                      <a:pt x="2358" y="292"/>
                    </a:cubicBezTo>
                    <a:cubicBezTo>
                      <a:pt x="2347" y="289"/>
                      <a:pt x="2343" y="295"/>
                      <a:pt x="2341" y="305"/>
                    </a:cubicBezTo>
                    <a:cubicBezTo>
                      <a:pt x="2333" y="344"/>
                      <a:pt x="2325" y="383"/>
                      <a:pt x="2316" y="422"/>
                    </a:cubicBezTo>
                    <a:cubicBezTo>
                      <a:pt x="2314" y="433"/>
                      <a:pt x="2316" y="440"/>
                      <a:pt x="2328" y="443"/>
                    </a:cubicBezTo>
                    <a:cubicBezTo>
                      <a:pt x="2368" y="451"/>
                      <a:pt x="2408" y="460"/>
                      <a:pt x="2448" y="470"/>
                    </a:cubicBezTo>
                    <a:cubicBezTo>
                      <a:pt x="2457" y="472"/>
                      <a:pt x="2461" y="469"/>
                      <a:pt x="2463" y="461"/>
                    </a:cubicBezTo>
                    <a:cubicBezTo>
                      <a:pt x="2469" y="441"/>
                      <a:pt x="2475" y="420"/>
                      <a:pt x="2483" y="401"/>
                    </a:cubicBezTo>
                    <a:cubicBezTo>
                      <a:pt x="2487" y="389"/>
                      <a:pt x="2482" y="385"/>
                      <a:pt x="2472" y="383"/>
                    </a:cubicBezTo>
                    <a:cubicBezTo>
                      <a:pt x="2452" y="377"/>
                      <a:pt x="2431" y="371"/>
                      <a:pt x="2410" y="365"/>
                    </a:cubicBezTo>
                    <a:cubicBezTo>
                      <a:pt x="2400" y="363"/>
                      <a:pt x="2392" y="365"/>
                      <a:pt x="2389" y="376"/>
                    </a:cubicBezTo>
                    <a:cubicBezTo>
                      <a:pt x="2387" y="386"/>
                      <a:pt x="2392" y="393"/>
                      <a:pt x="2403" y="395"/>
                    </a:cubicBezTo>
                    <a:cubicBezTo>
                      <a:pt x="2414" y="398"/>
                      <a:pt x="2425" y="401"/>
                      <a:pt x="2436" y="403"/>
                    </a:cubicBezTo>
                    <a:cubicBezTo>
                      <a:pt x="2445" y="404"/>
                      <a:pt x="2452" y="407"/>
                      <a:pt x="2447" y="417"/>
                    </a:cubicBezTo>
                    <a:cubicBezTo>
                      <a:pt x="2443" y="425"/>
                      <a:pt x="2447" y="441"/>
                      <a:pt x="2429" y="436"/>
                    </a:cubicBezTo>
                    <a:cubicBezTo>
                      <a:pt x="2406" y="429"/>
                      <a:pt x="2383" y="423"/>
                      <a:pt x="2359" y="417"/>
                    </a:cubicBezTo>
                    <a:cubicBezTo>
                      <a:pt x="2351" y="415"/>
                      <a:pt x="2347" y="411"/>
                      <a:pt x="2349" y="402"/>
                    </a:cubicBezTo>
                    <a:cubicBezTo>
                      <a:pt x="2354" y="380"/>
                      <a:pt x="2359" y="357"/>
                      <a:pt x="2363" y="335"/>
                    </a:cubicBezTo>
                    <a:cubicBezTo>
                      <a:pt x="2365" y="325"/>
                      <a:pt x="2370" y="321"/>
                      <a:pt x="2380" y="324"/>
                    </a:cubicBezTo>
                    <a:cubicBezTo>
                      <a:pt x="2426" y="336"/>
                      <a:pt x="2472" y="349"/>
                      <a:pt x="2518" y="361"/>
                    </a:cubicBezTo>
                    <a:cubicBezTo>
                      <a:pt x="2525" y="363"/>
                      <a:pt x="2527" y="367"/>
                      <a:pt x="2525" y="374"/>
                    </a:cubicBezTo>
                    <a:cubicBezTo>
                      <a:pt x="2511" y="417"/>
                      <a:pt x="2497" y="460"/>
                      <a:pt x="2484" y="503"/>
                    </a:cubicBezTo>
                    <a:cubicBezTo>
                      <a:pt x="2481" y="511"/>
                      <a:pt x="2477" y="513"/>
                      <a:pt x="2468" y="511"/>
                    </a:cubicBezTo>
                    <a:cubicBezTo>
                      <a:pt x="2446" y="504"/>
                      <a:pt x="2423" y="497"/>
                      <a:pt x="2400" y="491"/>
                    </a:cubicBezTo>
                    <a:cubicBezTo>
                      <a:pt x="2366" y="483"/>
                      <a:pt x="2331" y="475"/>
                      <a:pt x="2297" y="467"/>
                    </a:cubicBezTo>
                    <a:cubicBezTo>
                      <a:pt x="2285" y="465"/>
                      <a:pt x="2275" y="461"/>
                      <a:pt x="2278" y="446"/>
                    </a:cubicBezTo>
                    <a:cubicBezTo>
                      <a:pt x="2289" y="386"/>
                      <a:pt x="2300" y="327"/>
                      <a:pt x="2311" y="267"/>
                    </a:cubicBezTo>
                    <a:cubicBezTo>
                      <a:pt x="2313" y="254"/>
                      <a:pt x="2320" y="249"/>
                      <a:pt x="2333" y="252"/>
                    </a:cubicBezTo>
                    <a:cubicBezTo>
                      <a:pt x="2349" y="256"/>
                      <a:pt x="2365" y="260"/>
                      <a:pt x="2381" y="264"/>
                    </a:cubicBezTo>
                    <a:cubicBezTo>
                      <a:pt x="2406" y="269"/>
                      <a:pt x="2432" y="274"/>
                      <a:pt x="2457" y="280"/>
                    </a:cubicBezTo>
                    <a:cubicBezTo>
                      <a:pt x="2458" y="278"/>
                      <a:pt x="2459" y="277"/>
                      <a:pt x="2460" y="276"/>
                    </a:cubicBezTo>
                    <a:cubicBezTo>
                      <a:pt x="2451" y="254"/>
                      <a:pt x="2443" y="233"/>
                      <a:pt x="2433" y="212"/>
                    </a:cubicBezTo>
                    <a:cubicBezTo>
                      <a:pt x="2407" y="159"/>
                      <a:pt x="2350" y="128"/>
                      <a:pt x="2291" y="133"/>
                    </a:cubicBezTo>
                    <a:cubicBezTo>
                      <a:pt x="2230" y="139"/>
                      <a:pt x="2194" y="178"/>
                      <a:pt x="2162" y="223"/>
                    </a:cubicBezTo>
                    <a:cubicBezTo>
                      <a:pt x="2161" y="224"/>
                      <a:pt x="2162" y="225"/>
                      <a:pt x="2163" y="227"/>
                    </a:cubicBezTo>
                    <a:cubicBezTo>
                      <a:pt x="2206" y="233"/>
                      <a:pt x="2250" y="240"/>
                      <a:pt x="2294" y="246"/>
                    </a:cubicBezTo>
                    <a:cubicBezTo>
                      <a:pt x="2293" y="250"/>
                      <a:pt x="2293" y="252"/>
                      <a:pt x="2293" y="254"/>
                    </a:cubicBezTo>
                    <a:cubicBezTo>
                      <a:pt x="2283" y="315"/>
                      <a:pt x="2273" y="377"/>
                      <a:pt x="2263" y="438"/>
                    </a:cubicBezTo>
                    <a:cubicBezTo>
                      <a:pt x="2259" y="459"/>
                      <a:pt x="2257" y="460"/>
                      <a:pt x="2236" y="458"/>
                    </a:cubicBezTo>
                    <a:cubicBezTo>
                      <a:pt x="2162" y="452"/>
                      <a:pt x="2087" y="446"/>
                      <a:pt x="2012" y="440"/>
                    </a:cubicBezTo>
                    <a:cubicBezTo>
                      <a:pt x="1998" y="439"/>
                      <a:pt x="1994" y="434"/>
                      <a:pt x="1994" y="421"/>
                    </a:cubicBezTo>
                    <a:cubicBezTo>
                      <a:pt x="1995" y="372"/>
                      <a:pt x="1994" y="322"/>
                      <a:pt x="1995" y="273"/>
                    </a:cubicBezTo>
                    <a:cubicBezTo>
                      <a:pt x="1995" y="260"/>
                      <a:pt x="1990" y="255"/>
                      <a:pt x="1977" y="255"/>
                    </a:cubicBezTo>
                    <a:cubicBezTo>
                      <a:pt x="1956" y="256"/>
                      <a:pt x="1934" y="255"/>
                      <a:pt x="1913" y="257"/>
                    </a:cubicBezTo>
                    <a:cubicBezTo>
                      <a:pt x="1869" y="260"/>
                      <a:pt x="1825" y="265"/>
                      <a:pt x="1782" y="270"/>
                    </a:cubicBezTo>
                    <a:cubicBezTo>
                      <a:pt x="1772" y="271"/>
                      <a:pt x="1765" y="273"/>
                      <a:pt x="1767" y="286"/>
                    </a:cubicBezTo>
                    <a:cubicBezTo>
                      <a:pt x="1773" y="327"/>
                      <a:pt x="1778" y="368"/>
                      <a:pt x="1784" y="408"/>
                    </a:cubicBezTo>
                    <a:cubicBezTo>
                      <a:pt x="1785" y="412"/>
                      <a:pt x="1792" y="418"/>
                      <a:pt x="1795" y="418"/>
                    </a:cubicBezTo>
                    <a:cubicBezTo>
                      <a:pt x="1839" y="414"/>
                      <a:pt x="1882" y="410"/>
                      <a:pt x="1925" y="406"/>
                    </a:cubicBezTo>
                    <a:cubicBezTo>
                      <a:pt x="1929" y="405"/>
                      <a:pt x="1934" y="399"/>
                      <a:pt x="1934" y="396"/>
                    </a:cubicBezTo>
                    <a:cubicBezTo>
                      <a:pt x="1934" y="374"/>
                      <a:pt x="1932" y="353"/>
                      <a:pt x="1929" y="331"/>
                    </a:cubicBezTo>
                    <a:cubicBezTo>
                      <a:pt x="1929" y="328"/>
                      <a:pt x="1923" y="321"/>
                      <a:pt x="1920" y="321"/>
                    </a:cubicBezTo>
                    <a:cubicBezTo>
                      <a:pt x="1896" y="321"/>
                      <a:pt x="1873" y="321"/>
                      <a:pt x="1849" y="321"/>
                    </a:cubicBezTo>
                    <a:cubicBezTo>
                      <a:pt x="1841" y="322"/>
                      <a:pt x="1836" y="327"/>
                      <a:pt x="1837" y="336"/>
                    </a:cubicBezTo>
                    <a:cubicBezTo>
                      <a:pt x="1837" y="345"/>
                      <a:pt x="1841" y="350"/>
                      <a:pt x="1850" y="350"/>
                    </a:cubicBezTo>
                    <a:cubicBezTo>
                      <a:pt x="1864" y="350"/>
                      <a:pt x="1877" y="349"/>
                      <a:pt x="1891" y="348"/>
                    </a:cubicBezTo>
                    <a:cubicBezTo>
                      <a:pt x="1900" y="348"/>
                      <a:pt x="1907" y="350"/>
                      <a:pt x="1907" y="361"/>
                    </a:cubicBezTo>
                    <a:cubicBezTo>
                      <a:pt x="1906" y="371"/>
                      <a:pt x="1907" y="381"/>
                      <a:pt x="1892" y="382"/>
                    </a:cubicBezTo>
                    <a:cubicBezTo>
                      <a:pt x="1868" y="383"/>
                      <a:pt x="1843" y="385"/>
                      <a:pt x="1819" y="388"/>
                    </a:cubicBezTo>
                    <a:cubicBezTo>
                      <a:pt x="1810" y="389"/>
                      <a:pt x="1806" y="385"/>
                      <a:pt x="1805" y="377"/>
                    </a:cubicBezTo>
                    <a:cubicBezTo>
                      <a:pt x="1804" y="360"/>
                      <a:pt x="1802" y="344"/>
                      <a:pt x="1800" y="327"/>
                    </a:cubicBezTo>
                    <a:cubicBezTo>
                      <a:pt x="1796" y="291"/>
                      <a:pt x="1797" y="290"/>
                      <a:pt x="1835" y="289"/>
                    </a:cubicBezTo>
                    <a:cubicBezTo>
                      <a:pt x="1871" y="287"/>
                      <a:pt x="1907" y="285"/>
                      <a:pt x="1943" y="284"/>
                    </a:cubicBezTo>
                    <a:cubicBezTo>
                      <a:pt x="1960" y="283"/>
                      <a:pt x="1962" y="285"/>
                      <a:pt x="1963" y="303"/>
                    </a:cubicBezTo>
                    <a:cubicBezTo>
                      <a:pt x="1964" y="343"/>
                      <a:pt x="1965" y="383"/>
                      <a:pt x="1966" y="423"/>
                    </a:cubicBezTo>
                    <a:cubicBezTo>
                      <a:pt x="1966" y="436"/>
                      <a:pt x="1960" y="440"/>
                      <a:pt x="1948" y="441"/>
                    </a:cubicBezTo>
                    <a:cubicBezTo>
                      <a:pt x="1889" y="445"/>
                      <a:pt x="1830" y="450"/>
                      <a:pt x="1771" y="455"/>
                    </a:cubicBezTo>
                    <a:cubicBezTo>
                      <a:pt x="1760" y="456"/>
                      <a:pt x="1755" y="453"/>
                      <a:pt x="1754" y="442"/>
                    </a:cubicBezTo>
                    <a:cubicBezTo>
                      <a:pt x="1746" y="383"/>
                      <a:pt x="1737" y="324"/>
                      <a:pt x="1728" y="265"/>
                    </a:cubicBezTo>
                    <a:cubicBezTo>
                      <a:pt x="1725" y="241"/>
                      <a:pt x="1726" y="240"/>
                      <a:pt x="1751" y="238"/>
                    </a:cubicBezTo>
                    <a:cubicBezTo>
                      <a:pt x="1778" y="235"/>
                      <a:pt x="1806" y="231"/>
                      <a:pt x="1834" y="227"/>
                    </a:cubicBezTo>
                    <a:cubicBezTo>
                      <a:pt x="1814" y="165"/>
                      <a:pt x="1726" y="122"/>
                      <a:pt x="1655" y="138"/>
                    </a:cubicBezTo>
                    <a:cubicBezTo>
                      <a:pt x="1599" y="151"/>
                      <a:pt x="1534" y="229"/>
                      <a:pt x="1541" y="278"/>
                    </a:cubicBezTo>
                    <a:cubicBezTo>
                      <a:pt x="1546" y="277"/>
                      <a:pt x="1550" y="277"/>
                      <a:pt x="1555" y="276"/>
                    </a:cubicBezTo>
                    <a:cubicBezTo>
                      <a:pt x="1593" y="268"/>
                      <a:pt x="1631" y="259"/>
                      <a:pt x="1669" y="252"/>
                    </a:cubicBezTo>
                    <a:cubicBezTo>
                      <a:pt x="1703" y="245"/>
                      <a:pt x="1703" y="245"/>
                      <a:pt x="1709" y="279"/>
                    </a:cubicBezTo>
                    <a:cubicBezTo>
                      <a:pt x="1718" y="333"/>
                      <a:pt x="1727" y="388"/>
                      <a:pt x="1736" y="443"/>
                    </a:cubicBezTo>
                    <a:cubicBezTo>
                      <a:pt x="1737" y="451"/>
                      <a:pt x="1738" y="457"/>
                      <a:pt x="1727" y="460"/>
                    </a:cubicBezTo>
                    <a:cubicBezTo>
                      <a:pt x="1650" y="479"/>
                      <a:pt x="1572" y="499"/>
                      <a:pt x="1495" y="519"/>
                    </a:cubicBezTo>
                    <a:cubicBezTo>
                      <a:pt x="1484" y="522"/>
                      <a:pt x="1479" y="518"/>
                      <a:pt x="1476" y="508"/>
                    </a:cubicBezTo>
                    <a:cubicBezTo>
                      <a:pt x="1467" y="480"/>
                      <a:pt x="1456" y="453"/>
                      <a:pt x="1447" y="425"/>
                    </a:cubicBezTo>
                    <a:cubicBezTo>
                      <a:pt x="1441" y="406"/>
                      <a:pt x="1436" y="388"/>
                      <a:pt x="1431" y="369"/>
                    </a:cubicBezTo>
                    <a:cubicBezTo>
                      <a:pt x="1428" y="357"/>
                      <a:pt x="1420" y="354"/>
                      <a:pt x="1409" y="358"/>
                    </a:cubicBezTo>
                    <a:cubicBezTo>
                      <a:pt x="1393" y="364"/>
                      <a:pt x="1376" y="369"/>
                      <a:pt x="1360" y="376"/>
                    </a:cubicBezTo>
                    <a:cubicBezTo>
                      <a:pt x="1315" y="395"/>
                      <a:pt x="1270" y="414"/>
                      <a:pt x="1225" y="434"/>
                    </a:cubicBezTo>
                    <a:cubicBezTo>
                      <a:pt x="1221" y="436"/>
                      <a:pt x="1214" y="445"/>
                      <a:pt x="1215" y="448"/>
                    </a:cubicBezTo>
                    <a:cubicBezTo>
                      <a:pt x="1234" y="489"/>
                      <a:pt x="1254" y="529"/>
                      <a:pt x="1275" y="569"/>
                    </a:cubicBezTo>
                    <a:cubicBezTo>
                      <a:pt x="1276" y="571"/>
                      <a:pt x="1283" y="573"/>
                      <a:pt x="1286" y="572"/>
                    </a:cubicBezTo>
                    <a:cubicBezTo>
                      <a:pt x="1324" y="555"/>
                      <a:pt x="1362" y="539"/>
                      <a:pt x="1400" y="522"/>
                    </a:cubicBezTo>
                    <a:cubicBezTo>
                      <a:pt x="1409" y="518"/>
                      <a:pt x="1413" y="511"/>
                      <a:pt x="1409" y="501"/>
                    </a:cubicBezTo>
                    <a:cubicBezTo>
                      <a:pt x="1402" y="484"/>
                      <a:pt x="1397" y="466"/>
                      <a:pt x="1389" y="450"/>
                    </a:cubicBezTo>
                    <a:cubicBezTo>
                      <a:pt x="1386" y="444"/>
                      <a:pt x="1375" y="436"/>
                      <a:pt x="1371" y="437"/>
                    </a:cubicBezTo>
                    <a:cubicBezTo>
                      <a:pt x="1345" y="446"/>
                      <a:pt x="1321" y="458"/>
                      <a:pt x="1296" y="468"/>
                    </a:cubicBezTo>
                    <a:cubicBezTo>
                      <a:pt x="1303" y="493"/>
                      <a:pt x="1307" y="494"/>
                      <a:pt x="1326" y="485"/>
                    </a:cubicBezTo>
                    <a:cubicBezTo>
                      <a:pt x="1336" y="480"/>
                      <a:pt x="1347" y="476"/>
                      <a:pt x="1358" y="472"/>
                    </a:cubicBezTo>
                    <a:cubicBezTo>
                      <a:pt x="1370" y="466"/>
                      <a:pt x="1371" y="476"/>
                      <a:pt x="1374" y="483"/>
                    </a:cubicBezTo>
                    <a:cubicBezTo>
                      <a:pt x="1377" y="489"/>
                      <a:pt x="1384" y="497"/>
                      <a:pt x="1372" y="502"/>
                    </a:cubicBezTo>
                    <a:cubicBezTo>
                      <a:pt x="1347" y="513"/>
                      <a:pt x="1322" y="524"/>
                      <a:pt x="1297" y="535"/>
                    </a:cubicBezTo>
                    <a:cubicBezTo>
                      <a:pt x="1294" y="536"/>
                      <a:pt x="1287" y="534"/>
                      <a:pt x="1285" y="531"/>
                    </a:cubicBezTo>
                    <a:cubicBezTo>
                      <a:pt x="1272" y="506"/>
                      <a:pt x="1260" y="480"/>
                      <a:pt x="1248" y="454"/>
                    </a:cubicBezTo>
                    <a:cubicBezTo>
                      <a:pt x="1250" y="452"/>
                      <a:pt x="1251" y="450"/>
                      <a:pt x="1253" y="450"/>
                    </a:cubicBezTo>
                    <a:cubicBezTo>
                      <a:pt x="1298" y="430"/>
                      <a:pt x="1344" y="410"/>
                      <a:pt x="1390" y="390"/>
                    </a:cubicBezTo>
                    <a:cubicBezTo>
                      <a:pt x="1398" y="386"/>
                      <a:pt x="1403" y="389"/>
                      <a:pt x="1406" y="398"/>
                    </a:cubicBezTo>
                    <a:cubicBezTo>
                      <a:pt x="1421" y="440"/>
                      <a:pt x="1436" y="481"/>
                      <a:pt x="1451" y="523"/>
                    </a:cubicBezTo>
                    <a:cubicBezTo>
                      <a:pt x="1455" y="533"/>
                      <a:pt x="1450" y="535"/>
                      <a:pt x="1443" y="538"/>
                    </a:cubicBezTo>
                    <a:cubicBezTo>
                      <a:pt x="1388" y="563"/>
                      <a:pt x="1332" y="587"/>
                      <a:pt x="1277" y="612"/>
                    </a:cubicBezTo>
                    <a:cubicBezTo>
                      <a:pt x="1266" y="617"/>
                      <a:pt x="1261" y="616"/>
                      <a:pt x="1255" y="605"/>
                    </a:cubicBezTo>
                    <a:cubicBezTo>
                      <a:pt x="1232" y="560"/>
                      <a:pt x="1208" y="516"/>
                      <a:pt x="1185" y="471"/>
                    </a:cubicBezTo>
                    <a:cubicBezTo>
                      <a:pt x="1177" y="457"/>
                      <a:pt x="1170" y="443"/>
                      <a:pt x="1163" y="429"/>
                    </a:cubicBezTo>
                    <a:cubicBezTo>
                      <a:pt x="1188" y="416"/>
                      <a:pt x="1211" y="403"/>
                      <a:pt x="1236" y="389"/>
                    </a:cubicBezTo>
                    <a:cubicBezTo>
                      <a:pt x="1146" y="335"/>
                      <a:pt x="1094" y="323"/>
                      <a:pt x="1022" y="378"/>
                    </a:cubicBezTo>
                    <a:cubicBezTo>
                      <a:pt x="978" y="412"/>
                      <a:pt x="956" y="488"/>
                      <a:pt x="974" y="540"/>
                    </a:cubicBezTo>
                    <a:cubicBezTo>
                      <a:pt x="1030" y="506"/>
                      <a:pt x="1086" y="471"/>
                      <a:pt x="1143" y="436"/>
                    </a:cubicBezTo>
                    <a:cubicBezTo>
                      <a:pt x="1178" y="500"/>
                      <a:pt x="1212" y="562"/>
                      <a:pt x="1246" y="625"/>
                    </a:cubicBezTo>
                    <a:cubicBezTo>
                      <a:pt x="1243" y="627"/>
                      <a:pt x="1242" y="628"/>
                      <a:pt x="1241" y="629"/>
                    </a:cubicBezTo>
                    <a:cubicBezTo>
                      <a:pt x="1172" y="674"/>
                      <a:pt x="1103" y="720"/>
                      <a:pt x="1034" y="765"/>
                    </a:cubicBezTo>
                    <a:cubicBezTo>
                      <a:pt x="1025" y="771"/>
                      <a:pt x="1022" y="768"/>
                      <a:pt x="1016" y="761"/>
                    </a:cubicBezTo>
                    <a:cubicBezTo>
                      <a:pt x="987" y="723"/>
                      <a:pt x="957" y="685"/>
                      <a:pt x="928" y="648"/>
                    </a:cubicBezTo>
                    <a:cubicBezTo>
                      <a:pt x="915" y="632"/>
                      <a:pt x="911" y="631"/>
                      <a:pt x="896" y="644"/>
                    </a:cubicBezTo>
                    <a:cubicBezTo>
                      <a:pt x="848" y="686"/>
                      <a:pt x="801" y="729"/>
                      <a:pt x="754" y="771"/>
                    </a:cubicBezTo>
                    <a:cubicBezTo>
                      <a:pt x="744" y="780"/>
                      <a:pt x="745" y="787"/>
                      <a:pt x="754" y="796"/>
                    </a:cubicBezTo>
                    <a:cubicBezTo>
                      <a:pt x="783" y="823"/>
                      <a:pt x="812" y="851"/>
                      <a:pt x="840" y="879"/>
                    </a:cubicBezTo>
                    <a:cubicBezTo>
                      <a:pt x="847" y="885"/>
                      <a:pt x="851" y="884"/>
                      <a:pt x="857" y="879"/>
                    </a:cubicBezTo>
                    <a:cubicBezTo>
                      <a:pt x="887" y="851"/>
                      <a:pt x="918" y="824"/>
                      <a:pt x="949" y="797"/>
                    </a:cubicBezTo>
                    <a:cubicBezTo>
                      <a:pt x="956" y="791"/>
                      <a:pt x="957" y="784"/>
                      <a:pt x="951" y="776"/>
                    </a:cubicBezTo>
                    <a:cubicBezTo>
                      <a:pt x="937" y="759"/>
                      <a:pt x="922" y="742"/>
                      <a:pt x="908" y="726"/>
                    </a:cubicBezTo>
                    <a:cubicBezTo>
                      <a:pt x="905" y="724"/>
                      <a:pt x="898" y="722"/>
                      <a:pt x="897" y="723"/>
                    </a:cubicBezTo>
                    <a:cubicBezTo>
                      <a:pt x="877" y="740"/>
                      <a:pt x="857" y="757"/>
                      <a:pt x="838" y="775"/>
                    </a:cubicBezTo>
                    <a:cubicBezTo>
                      <a:pt x="831" y="783"/>
                      <a:pt x="836" y="790"/>
                      <a:pt x="843" y="794"/>
                    </a:cubicBezTo>
                    <a:cubicBezTo>
                      <a:pt x="846" y="796"/>
                      <a:pt x="854" y="796"/>
                      <a:pt x="857" y="793"/>
                    </a:cubicBezTo>
                    <a:cubicBezTo>
                      <a:pt x="868" y="785"/>
                      <a:pt x="878" y="776"/>
                      <a:pt x="888" y="767"/>
                    </a:cubicBezTo>
                    <a:cubicBezTo>
                      <a:pt x="894" y="761"/>
                      <a:pt x="900" y="755"/>
                      <a:pt x="908" y="765"/>
                    </a:cubicBezTo>
                    <a:cubicBezTo>
                      <a:pt x="915" y="774"/>
                      <a:pt x="922" y="783"/>
                      <a:pt x="911" y="792"/>
                    </a:cubicBezTo>
                    <a:cubicBezTo>
                      <a:pt x="893" y="809"/>
                      <a:pt x="875" y="825"/>
                      <a:pt x="857" y="840"/>
                    </a:cubicBezTo>
                    <a:cubicBezTo>
                      <a:pt x="855" y="842"/>
                      <a:pt x="849" y="843"/>
                      <a:pt x="847" y="841"/>
                    </a:cubicBezTo>
                    <a:cubicBezTo>
                      <a:pt x="824" y="822"/>
                      <a:pt x="802" y="802"/>
                      <a:pt x="779" y="781"/>
                    </a:cubicBezTo>
                    <a:cubicBezTo>
                      <a:pt x="821" y="743"/>
                      <a:pt x="862" y="706"/>
                      <a:pt x="904" y="669"/>
                    </a:cubicBezTo>
                    <a:cubicBezTo>
                      <a:pt x="934" y="706"/>
                      <a:pt x="963" y="741"/>
                      <a:pt x="992" y="776"/>
                    </a:cubicBezTo>
                    <a:cubicBezTo>
                      <a:pt x="1004" y="792"/>
                      <a:pt x="1004" y="792"/>
                      <a:pt x="990" y="805"/>
                    </a:cubicBezTo>
                    <a:cubicBezTo>
                      <a:pt x="946" y="845"/>
                      <a:pt x="903" y="885"/>
                      <a:pt x="860" y="925"/>
                    </a:cubicBezTo>
                    <a:cubicBezTo>
                      <a:pt x="851" y="933"/>
                      <a:pt x="847" y="932"/>
                      <a:pt x="839" y="925"/>
                    </a:cubicBezTo>
                    <a:cubicBezTo>
                      <a:pt x="812" y="899"/>
                      <a:pt x="784" y="873"/>
                      <a:pt x="757" y="848"/>
                    </a:cubicBezTo>
                    <a:cubicBezTo>
                      <a:pt x="736" y="828"/>
                      <a:pt x="715" y="807"/>
                      <a:pt x="692" y="786"/>
                    </a:cubicBezTo>
                    <a:cubicBezTo>
                      <a:pt x="705" y="773"/>
                      <a:pt x="715" y="761"/>
                      <a:pt x="728" y="747"/>
                    </a:cubicBezTo>
                    <a:cubicBezTo>
                      <a:pt x="710" y="744"/>
                      <a:pt x="694" y="743"/>
                      <a:pt x="680" y="740"/>
                    </a:cubicBezTo>
                    <a:cubicBezTo>
                      <a:pt x="621" y="727"/>
                      <a:pt x="561" y="749"/>
                      <a:pt x="527" y="799"/>
                    </a:cubicBezTo>
                    <a:cubicBezTo>
                      <a:pt x="494" y="847"/>
                      <a:pt x="495" y="899"/>
                      <a:pt x="514" y="952"/>
                    </a:cubicBezTo>
                    <a:cubicBezTo>
                      <a:pt x="518" y="964"/>
                      <a:pt x="523" y="975"/>
                      <a:pt x="528" y="989"/>
                    </a:cubicBezTo>
                    <a:cubicBezTo>
                      <a:pt x="507" y="989"/>
                      <a:pt x="489" y="989"/>
                      <a:pt x="470" y="989"/>
                    </a:cubicBezTo>
                    <a:cubicBezTo>
                      <a:pt x="412" y="990"/>
                      <a:pt x="369" y="1016"/>
                      <a:pt x="341" y="1067"/>
                    </a:cubicBezTo>
                    <a:cubicBezTo>
                      <a:pt x="309" y="1124"/>
                      <a:pt x="325" y="1213"/>
                      <a:pt x="373" y="1252"/>
                    </a:cubicBezTo>
                    <a:cubicBezTo>
                      <a:pt x="375" y="1248"/>
                      <a:pt x="377" y="1244"/>
                      <a:pt x="380" y="1239"/>
                    </a:cubicBezTo>
                    <a:cubicBezTo>
                      <a:pt x="417" y="1164"/>
                      <a:pt x="458" y="1091"/>
                      <a:pt x="505" y="1021"/>
                    </a:cubicBezTo>
                    <a:cubicBezTo>
                      <a:pt x="511" y="1011"/>
                      <a:pt x="516" y="1010"/>
                      <a:pt x="526" y="1017"/>
                    </a:cubicBezTo>
                    <a:cubicBezTo>
                      <a:pt x="567" y="1046"/>
                      <a:pt x="610" y="1074"/>
                      <a:pt x="652" y="1103"/>
                    </a:cubicBezTo>
                    <a:cubicBezTo>
                      <a:pt x="660" y="1109"/>
                      <a:pt x="665" y="1109"/>
                      <a:pt x="671" y="1101"/>
                    </a:cubicBezTo>
                    <a:cubicBezTo>
                      <a:pt x="707" y="1053"/>
                      <a:pt x="744" y="1006"/>
                      <a:pt x="781" y="959"/>
                    </a:cubicBezTo>
                    <a:cubicBezTo>
                      <a:pt x="789" y="949"/>
                      <a:pt x="787" y="944"/>
                      <a:pt x="779" y="937"/>
                    </a:cubicBezTo>
                    <a:cubicBezTo>
                      <a:pt x="757" y="919"/>
                      <a:pt x="736" y="899"/>
                      <a:pt x="715" y="880"/>
                    </a:cubicBezTo>
                    <a:cubicBezTo>
                      <a:pt x="703" y="870"/>
                      <a:pt x="692" y="860"/>
                      <a:pt x="680" y="850"/>
                    </a:cubicBezTo>
                    <a:cubicBezTo>
                      <a:pt x="677" y="852"/>
                      <a:pt x="675" y="854"/>
                      <a:pt x="673" y="856"/>
                    </a:cubicBezTo>
                    <a:cubicBezTo>
                      <a:pt x="643" y="892"/>
                      <a:pt x="614" y="929"/>
                      <a:pt x="584" y="965"/>
                    </a:cubicBezTo>
                    <a:cubicBezTo>
                      <a:pt x="579" y="971"/>
                      <a:pt x="580" y="975"/>
                      <a:pt x="586" y="980"/>
                    </a:cubicBezTo>
                    <a:cubicBezTo>
                      <a:pt x="603" y="991"/>
                      <a:pt x="619" y="1003"/>
                      <a:pt x="635" y="1014"/>
                    </a:cubicBezTo>
                    <a:cubicBezTo>
                      <a:pt x="645" y="1022"/>
                      <a:pt x="654" y="1020"/>
                      <a:pt x="661" y="1011"/>
                    </a:cubicBezTo>
                    <a:cubicBezTo>
                      <a:pt x="674" y="995"/>
                      <a:pt x="687" y="979"/>
                      <a:pt x="700" y="963"/>
                    </a:cubicBezTo>
                    <a:cubicBezTo>
                      <a:pt x="706" y="955"/>
                      <a:pt x="706" y="948"/>
                      <a:pt x="697" y="941"/>
                    </a:cubicBezTo>
                    <a:cubicBezTo>
                      <a:pt x="688" y="935"/>
                      <a:pt x="683" y="940"/>
                      <a:pt x="677" y="947"/>
                    </a:cubicBezTo>
                    <a:cubicBezTo>
                      <a:pt x="667" y="961"/>
                      <a:pt x="655" y="975"/>
                      <a:pt x="644" y="990"/>
                    </a:cubicBezTo>
                    <a:cubicBezTo>
                      <a:pt x="634" y="982"/>
                      <a:pt x="625" y="975"/>
                      <a:pt x="616" y="967"/>
                    </a:cubicBezTo>
                    <a:cubicBezTo>
                      <a:pt x="639" y="939"/>
                      <a:pt x="660" y="913"/>
                      <a:pt x="683" y="886"/>
                    </a:cubicBezTo>
                    <a:cubicBezTo>
                      <a:pt x="704" y="904"/>
                      <a:pt x="724" y="921"/>
                      <a:pt x="744" y="938"/>
                    </a:cubicBezTo>
                    <a:cubicBezTo>
                      <a:pt x="752" y="945"/>
                      <a:pt x="753" y="950"/>
                      <a:pt x="746" y="958"/>
                    </a:cubicBezTo>
                    <a:cubicBezTo>
                      <a:pt x="718" y="992"/>
                      <a:pt x="691" y="1027"/>
                      <a:pt x="665" y="1061"/>
                    </a:cubicBezTo>
                    <a:cubicBezTo>
                      <a:pt x="658" y="1070"/>
                      <a:pt x="654" y="1071"/>
                      <a:pt x="645" y="1064"/>
                    </a:cubicBezTo>
                    <a:cubicBezTo>
                      <a:pt x="612" y="1041"/>
                      <a:pt x="579" y="1018"/>
                      <a:pt x="546" y="994"/>
                    </a:cubicBezTo>
                    <a:cubicBezTo>
                      <a:pt x="532" y="985"/>
                      <a:pt x="531" y="981"/>
                      <a:pt x="541" y="968"/>
                    </a:cubicBezTo>
                    <a:cubicBezTo>
                      <a:pt x="574" y="927"/>
                      <a:pt x="607" y="886"/>
                      <a:pt x="639" y="845"/>
                    </a:cubicBezTo>
                    <a:cubicBezTo>
                      <a:pt x="652" y="830"/>
                      <a:pt x="664" y="815"/>
                      <a:pt x="675" y="801"/>
                    </a:cubicBezTo>
                    <a:cubicBezTo>
                      <a:pt x="678" y="802"/>
                      <a:pt x="679" y="802"/>
                      <a:pt x="680" y="803"/>
                    </a:cubicBezTo>
                    <a:cubicBezTo>
                      <a:pt x="730" y="848"/>
                      <a:pt x="779" y="894"/>
                      <a:pt x="829" y="940"/>
                    </a:cubicBezTo>
                    <a:cubicBezTo>
                      <a:pt x="835" y="945"/>
                      <a:pt x="833" y="949"/>
                      <a:pt x="829" y="955"/>
                    </a:cubicBezTo>
                    <a:cubicBezTo>
                      <a:pt x="780" y="1018"/>
                      <a:pt x="730" y="1081"/>
                      <a:pt x="682" y="1144"/>
                    </a:cubicBezTo>
                    <a:cubicBezTo>
                      <a:pt x="674" y="1154"/>
                      <a:pt x="668" y="1153"/>
                      <a:pt x="659" y="1147"/>
                    </a:cubicBezTo>
                    <a:cubicBezTo>
                      <a:pt x="617" y="1119"/>
                      <a:pt x="575" y="1092"/>
                      <a:pt x="533" y="1064"/>
                    </a:cubicBezTo>
                    <a:cubicBezTo>
                      <a:pt x="522" y="1057"/>
                      <a:pt x="517" y="1058"/>
                      <a:pt x="511" y="1069"/>
                    </a:cubicBezTo>
                    <a:cubicBezTo>
                      <a:pt x="480" y="1127"/>
                      <a:pt x="448" y="1184"/>
                      <a:pt x="415" y="1240"/>
                    </a:cubicBezTo>
                    <a:cubicBezTo>
                      <a:pt x="408" y="1252"/>
                      <a:pt x="410" y="1258"/>
                      <a:pt x="422" y="1263"/>
                    </a:cubicBezTo>
                    <a:cubicBezTo>
                      <a:pt x="459" y="1280"/>
                      <a:pt x="495" y="1298"/>
                      <a:pt x="531" y="1316"/>
                    </a:cubicBezTo>
                    <a:cubicBezTo>
                      <a:pt x="543" y="1322"/>
                      <a:pt x="548" y="1316"/>
                      <a:pt x="553" y="1307"/>
                    </a:cubicBezTo>
                    <a:cubicBezTo>
                      <a:pt x="572" y="1272"/>
                      <a:pt x="591" y="1236"/>
                      <a:pt x="610" y="1200"/>
                    </a:cubicBezTo>
                    <a:cubicBezTo>
                      <a:pt x="614" y="1193"/>
                      <a:pt x="614" y="1189"/>
                      <a:pt x="606" y="1185"/>
                    </a:cubicBezTo>
                    <a:cubicBezTo>
                      <a:pt x="588" y="1174"/>
                      <a:pt x="570" y="1163"/>
                      <a:pt x="552" y="1152"/>
                    </a:cubicBezTo>
                    <a:cubicBezTo>
                      <a:pt x="542" y="1145"/>
                      <a:pt x="536" y="1148"/>
                      <a:pt x="531" y="1158"/>
                    </a:cubicBezTo>
                    <a:cubicBezTo>
                      <a:pt x="520" y="1177"/>
                      <a:pt x="509" y="1196"/>
                      <a:pt x="499" y="1216"/>
                    </a:cubicBezTo>
                    <a:cubicBezTo>
                      <a:pt x="494" y="1225"/>
                      <a:pt x="497" y="1232"/>
                      <a:pt x="507" y="1236"/>
                    </a:cubicBezTo>
                    <a:cubicBezTo>
                      <a:pt x="516" y="1239"/>
                      <a:pt x="521" y="1233"/>
                      <a:pt x="524" y="1226"/>
                    </a:cubicBezTo>
                    <a:cubicBezTo>
                      <a:pt x="532" y="1211"/>
                      <a:pt x="540" y="1197"/>
                      <a:pt x="549" y="1181"/>
                    </a:cubicBezTo>
                    <a:cubicBezTo>
                      <a:pt x="555" y="1185"/>
                      <a:pt x="559" y="1188"/>
                      <a:pt x="564" y="1190"/>
                    </a:cubicBezTo>
                    <a:cubicBezTo>
                      <a:pt x="577" y="1195"/>
                      <a:pt x="577" y="1203"/>
                      <a:pt x="570" y="1214"/>
                    </a:cubicBezTo>
                    <a:cubicBezTo>
                      <a:pt x="559" y="1233"/>
                      <a:pt x="548" y="1253"/>
                      <a:pt x="538" y="1273"/>
                    </a:cubicBezTo>
                    <a:cubicBezTo>
                      <a:pt x="533" y="1283"/>
                      <a:pt x="529" y="1286"/>
                      <a:pt x="518" y="1280"/>
                    </a:cubicBezTo>
                    <a:cubicBezTo>
                      <a:pt x="499" y="1270"/>
                      <a:pt x="480" y="1261"/>
                      <a:pt x="461" y="1252"/>
                    </a:cubicBezTo>
                    <a:cubicBezTo>
                      <a:pt x="448" y="1246"/>
                      <a:pt x="446" y="1238"/>
                      <a:pt x="452" y="1227"/>
                    </a:cubicBezTo>
                    <a:cubicBezTo>
                      <a:pt x="475" y="1187"/>
                      <a:pt x="498" y="1147"/>
                      <a:pt x="521" y="1107"/>
                    </a:cubicBezTo>
                    <a:cubicBezTo>
                      <a:pt x="525" y="1100"/>
                      <a:pt x="529" y="1098"/>
                      <a:pt x="536" y="1103"/>
                    </a:cubicBezTo>
                    <a:cubicBezTo>
                      <a:pt x="573" y="1127"/>
                      <a:pt x="610" y="1150"/>
                      <a:pt x="648" y="1173"/>
                    </a:cubicBezTo>
                    <a:cubicBezTo>
                      <a:pt x="657" y="1179"/>
                      <a:pt x="657" y="1184"/>
                      <a:pt x="652" y="1193"/>
                    </a:cubicBezTo>
                    <a:cubicBezTo>
                      <a:pt x="623" y="1245"/>
                      <a:pt x="594" y="1298"/>
                      <a:pt x="567" y="1351"/>
                    </a:cubicBezTo>
                    <a:cubicBezTo>
                      <a:pt x="561" y="1363"/>
                      <a:pt x="556" y="1365"/>
                      <a:pt x="544" y="1359"/>
                    </a:cubicBezTo>
                    <a:cubicBezTo>
                      <a:pt x="490" y="1334"/>
                      <a:pt x="435" y="1309"/>
                      <a:pt x="380" y="1285"/>
                    </a:cubicBezTo>
                    <a:cubicBezTo>
                      <a:pt x="370" y="1280"/>
                      <a:pt x="362" y="1275"/>
                      <a:pt x="366" y="1258"/>
                    </a:cubicBezTo>
                    <a:cubicBezTo>
                      <a:pt x="339" y="1265"/>
                      <a:pt x="314" y="1269"/>
                      <a:pt x="290" y="1277"/>
                    </a:cubicBezTo>
                    <a:cubicBezTo>
                      <a:pt x="224" y="1299"/>
                      <a:pt x="183" y="1371"/>
                      <a:pt x="196" y="1439"/>
                    </a:cubicBezTo>
                    <a:cubicBezTo>
                      <a:pt x="204" y="1481"/>
                      <a:pt x="230" y="1513"/>
                      <a:pt x="258" y="1544"/>
                    </a:cubicBezTo>
                    <a:cubicBezTo>
                      <a:pt x="260" y="1546"/>
                      <a:pt x="263" y="1546"/>
                      <a:pt x="266" y="1547"/>
                    </a:cubicBezTo>
                    <a:cubicBezTo>
                      <a:pt x="319" y="1561"/>
                      <a:pt x="371" y="1574"/>
                      <a:pt x="424" y="1589"/>
                    </a:cubicBezTo>
                    <a:cubicBezTo>
                      <a:pt x="437" y="1593"/>
                      <a:pt x="444" y="1591"/>
                      <a:pt x="448" y="1577"/>
                    </a:cubicBezTo>
                    <a:cubicBezTo>
                      <a:pt x="467" y="1522"/>
                      <a:pt x="485" y="1466"/>
                      <a:pt x="504" y="1411"/>
                    </a:cubicBezTo>
                    <a:cubicBezTo>
                      <a:pt x="508" y="1400"/>
                      <a:pt x="505" y="1396"/>
                      <a:pt x="495" y="1392"/>
                    </a:cubicBezTo>
                    <a:cubicBezTo>
                      <a:pt x="457" y="1377"/>
                      <a:pt x="420" y="1361"/>
                      <a:pt x="383" y="1345"/>
                    </a:cubicBezTo>
                    <a:cubicBezTo>
                      <a:pt x="373" y="1341"/>
                      <a:pt x="369" y="1343"/>
                      <a:pt x="365" y="1353"/>
                    </a:cubicBezTo>
                    <a:cubicBezTo>
                      <a:pt x="350" y="1395"/>
                      <a:pt x="335" y="1437"/>
                      <a:pt x="320" y="1478"/>
                    </a:cubicBezTo>
                    <a:cubicBezTo>
                      <a:pt x="316" y="1487"/>
                      <a:pt x="319" y="1491"/>
                      <a:pt x="327" y="1494"/>
                    </a:cubicBezTo>
                    <a:cubicBezTo>
                      <a:pt x="347" y="1500"/>
                      <a:pt x="368" y="1507"/>
                      <a:pt x="388" y="1514"/>
                    </a:cubicBezTo>
                    <a:cubicBezTo>
                      <a:pt x="396" y="1516"/>
                      <a:pt x="401" y="1515"/>
                      <a:pt x="403" y="1507"/>
                    </a:cubicBezTo>
                    <a:cubicBezTo>
                      <a:pt x="411" y="1484"/>
                      <a:pt x="419" y="1461"/>
                      <a:pt x="427" y="1439"/>
                    </a:cubicBezTo>
                    <a:cubicBezTo>
                      <a:pt x="430" y="1430"/>
                      <a:pt x="426" y="1426"/>
                      <a:pt x="418" y="1423"/>
                    </a:cubicBezTo>
                    <a:cubicBezTo>
                      <a:pt x="410" y="1420"/>
                      <a:pt x="405" y="1422"/>
                      <a:pt x="403" y="1430"/>
                    </a:cubicBezTo>
                    <a:cubicBezTo>
                      <a:pt x="398" y="1444"/>
                      <a:pt x="392" y="1457"/>
                      <a:pt x="388" y="1470"/>
                    </a:cubicBezTo>
                    <a:cubicBezTo>
                      <a:pt x="385" y="1480"/>
                      <a:pt x="380" y="1486"/>
                      <a:pt x="369" y="1480"/>
                    </a:cubicBezTo>
                    <a:cubicBezTo>
                      <a:pt x="363" y="1477"/>
                      <a:pt x="357" y="1476"/>
                      <a:pt x="350" y="1473"/>
                    </a:cubicBezTo>
                    <a:cubicBezTo>
                      <a:pt x="361" y="1442"/>
                      <a:pt x="372" y="1413"/>
                      <a:pt x="383" y="1384"/>
                    </a:cubicBezTo>
                    <a:cubicBezTo>
                      <a:pt x="385" y="1380"/>
                      <a:pt x="395" y="1377"/>
                      <a:pt x="399" y="1379"/>
                    </a:cubicBezTo>
                    <a:cubicBezTo>
                      <a:pt x="419" y="1386"/>
                      <a:pt x="438" y="1395"/>
                      <a:pt x="457" y="1402"/>
                    </a:cubicBezTo>
                    <a:cubicBezTo>
                      <a:pt x="471" y="1408"/>
                      <a:pt x="473" y="1417"/>
                      <a:pt x="468" y="1429"/>
                    </a:cubicBezTo>
                    <a:cubicBezTo>
                      <a:pt x="454" y="1469"/>
                      <a:pt x="440" y="1509"/>
                      <a:pt x="426" y="1549"/>
                    </a:cubicBezTo>
                    <a:cubicBezTo>
                      <a:pt x="423" y="1556"/>
                      <a:pt x="421" y="1559"/>
                      <a:pt x="413" y="1556"/>
                    </a:cubicBezTo>
                    <a:cubicBezTo>
                      <a:pt x="371" y="1544"/>
                      <a:pt x="329" y="1531"/>
                      <a:pt x="286" y="1519"/>
                    </a:cubicBezTo>
                    <a:cubicBezTo>
                      <a:pt x="277" y="1516"/>
                      <a:pt x="274" y="1512"/>
                      <a:pt x="278" y="1503"/>
                    </a:cubicBezTo>
                    <a:cubicBezTo>
                      <a:pt x="301" y="1438"/>
                      <a:pt x="325" y="1373"/>
                      <a:pt x="348" y="1309"/>
                    </a:cubicBezTo>
                    <a:cubicBezTo>
                      <a:pt x="352" y="1299"/>
                      <a:pt x="357" y="1296"/>
                      <a:pt x="367" y="1300"/>
                    </a:cubicBezTo>
                    <a:cubicBezTo>
                      <a:pt x="424" y="1326"/>
                      <a:pt x="482" y="1351"/>
                      <a:pt x="539" y="1376"/>
                    </a:cubicBezTo>
                    <a:cubicBezTo>
                      <a:pt x="550" y="1381"/>
                      <a:pt x="552" y="1388"/>
                      <a:pt x="547" y="1399"/>
                    </a:cubicBezTo>
                    <a:cubicBezTo>
                      <a:pt x="540" y="1416"/>
                      <a:pt x="531" y="1433"/>
                      <a:pt x="525" y="1451"/>
                    </a:cubicBezTo>
                    <a:cubicBezTo>
                      <a:pt x="507" y="1504"/>
                      <a:pt x="491" y="1558"/>
                      <a:pt x="473" y="1612"/>
                    </a:cubicBezTo>
                    <a:cubicBezTo>
                      <a:pt x="467" y="1631"/>
                      <a:pt x="466" y="1633"/>
                      <a:pt x="447" y="1628"/>
                    </a:cubicBezTo>
                    <a:cubicBezTo>
                      <a:pt x="400" y="1616"/>
                      <a:pt x="354" y="1605"/>
                      <a:pt x="307" y="1593"/>
                    </a:cubicBezTo>
                    <a:cubicBezTo>
                      <a:pt x="294" y="1589"/>
                      <a:pt x="287" y="1591"/>
                      <a:pt x="285" y="1606"/>
                    </a:cubicBezTo>
                    <a:cubicBezTo>
                      <a:pt x="273" y="1670"/>
                      <a:pt x="262" y="1734"/>
                      <a:pt x="249" y="1799"/>
                    </a:cubicBezTo>
                    <a:cubicBezTo>
                      <a:pt x="247" y="1810"/>
                      <a:pt x="252" y="1814"/>
                      <a:pt x="263" y="1815"/>
                    </a:cubicBezTo>
                    <a:cubicBezTo>
                      <a:pt x="302" y="1819"/>
                      <a:pt x="342" y="1824"/>
                      <a:pt x="382" y="1829"/>
                    </a:cubicBezTo>
                    <a:cubicBezTo>
                      <a:pt x="395" y="1830"/>
                      <a:pt x="400" y="1825"/>
                      <a:pt x="402" y="1812"/>
                    </a:cubicBezTo>
                    <a:cubicBezTo>
                      <a:pt x="407" y="1773"/>
                      <a:pt x="413" y="1734"/>
                      <a:pt x="420" y="1695"/>
                    </a:cubicBezTo>
                    <a:cubicBezTo>
                      <a:pt x="421" y="1687"/>
                      <a:pt x="419" y="1684"/>
                      <a:pt x="412" y="1682"/>
                    </a:cubicBezTo>
                    <a:cubicBezTo>
                      <a:pt x="389" y="1677"/>
                      <a:pt x="367" y="1672"/>
                      <a:pt x="344" y="1668"/>
                    </a:cubicBezTo>
                    <a:cubicBezTo>
                      <a:pt x="341" y="1667"/>
                      <a:pt x="334" y="1671"/>
                      <a:pt x="333" y="1674"/>
                    </a:cubicBezTo>
                    <a:cubicBezTo>
                      <a:pt x="328" y="1698"/>
                      <a:pt x="324" y="1723"/>
                      <a:pt x="321" y="1748"/>
                    </a:cubicBezTo>
                    <a:cubicBezTo>
                      <a:pt x="320" y="1752"/>
                      <a:pt x="329" y="1758"/>
                      <a:pt x="334" y="1763"/>
                    </a:cubicBezTo>
                    <a:cubicBezTo>
                      <a:pt x="338" y="1759"/>
                      <a:pt x="344" y="1755"/>
                      <a:pt x="345" y="1750"/>
                    </a:cubicBezTo>
                    <a:cubicBezTo>
                      <a:pt x="349" y="1737"/>
                      <a:pt x="352" y="1724"/>
                      <a:pt x="353" y="1711"/>
                    </a:cubicBezTo>
                    <a:cubicBezTo>
                      <a:pt x="355" y="1695"/>
                      <a:pt x="364" y="1699"/>
                      <a:pt x="373" y="1699"/>
                    </a:cubicBezTo>
                    <a:cubicBezTo>
                      <a:pt x="385" y="1701"/>
                      <a:pt x="389" y="1706"/>
                      <a:pt x="387" y="1717"/>
                    </a:cubicBezTo>
                    <a:cubicBezTo>
                      <a:pt x="383" y="1742"/>
                      <a:pt x="379" y="1766"/>
                      <a:pt x="375" y="1790"/>
                    </a:cubicBezTo>
                    <a:cubicBezTo>
                      <a:pt x="374" y="1798"/>
                      <a:pt x="371" y="1802"/>
                      <a:pt x="361" y="1800"/>
                    </a:cubicBezTo>
                    <a:cubicBezTo>
                      <a:pt x="337" y="1796"/>
                      <a:pt x="313" y="1793"/>
                      <a:pt x="288" y="1791"/>
                    </a:cubicBezTo>
                    <a:cubicBezTo>
                      <a:pt x="278" y="1790"/>
                      <a:pt x="276" y="1785"/>
                      <a:pt x="278" y="1776"/>
                    </a:cubicBezTo>
                    <a:cubicBezTo>
                      <a:pt x="287" y="1730"/>
                      <a:pt x="296" y="1683"/>
                      <a:pt x="304" y="1637"/>
                    </a:cubicBezTo>
                    <a:cubicBezTo>
                      <a:pt x="305" y="1627"/>
                      <a:pt x="308" y="1625"/>
                      <a:pt x="318" y="1627"/>
                    </a:cubicBezTo>
                    <a:cubicBezTo>
                      <a:pt x="361" y="1638"/>
                      <a:pt x="403" y="1647"/>
                      <a:pt x="445" y="1657"/>
                    </a:cubicBezTo>
                    <a:cubicBezTo>
                      <a:pt x="455" y="1659"/>
                      <a:pt x="458" y="1662"/>
                      <a:pt x="457" y="1673"/>
                    </a:cubicBezTo>
                    <a:cubicBezTo>
                      <a:pt x="446" y="1733"/>
                      <a:pt x="437" y="1794"/>
                      <a:pt x="427" y="1854"/>
                    </a:cubicBezTo>
                    <a:cubicBezTo>
                      <a:pt x="426" y="1864"/>
                      <a:pt x="422" y="1867"/>
                      <a:pt x="411" y="1866"/>
                    </a:cubicBezTo>
                    <a:cubicBezTo>
                      <a:pt x="351" y="1860"/>
                      <a:pt x="291" y="1855"/>
                      <a:pt x="231" y="1850"/>
                    </a:cubicBezTo>
                    <a:cubicBezTo>
                      <a:pt x="212" y="1848"/>
                      <a:pt x="210" y="1848"/>
                      <a:pt x="213" y="1828"/>
                    </a:cubicBezTo>
                    <a:cubicBezTo>
                      <a:pt x="225" y="1752"/>
                      <a:pt x="238" y="1677"/>
                      <a:pt x="251" y="1601"/>
                    </a:cubicBezTo>
                    <a:cubicBezTo>
                      <a:pt x="254" y="1586"/>
                      <a:pt x="258" y="1571"/>
                      <a:pt x="262" y="1553"/>
                    </a:cubicBezTo>
                    <a:cubicBezTo>
                      <a:pt x="239" y="1562"/>
                      <a:pt x="220" y="1569"/>
                      <a:pt x="201" y="1577"/>
                    </a:cubicBezTo>
                    <a:cubicBezTo>
                      <a:pt x="132" y="1608"/>
                      <a:pt x="98" y="1689"/>
                      <a:pt x="123" y="1759"/>
                    </a:cubicBezTo>
                    <a:cubicBezTo>
                      <a:pt x="133" y="1788"/>
                      <a:pt x="152" y="1810"/>
                      <a:pt x="175" y="1830"/>
                    </a:cubicBezTo>
                    <a:cubicBezTo>
                      <a:pt x="186" y="1839"/>
                      <a:pt x="197" y="1849"/>
                      <a:pt x="210" y="1861"/>
                    </a:cubicBezTo>
                    <a:cubicBezTo>
                      <a:pt x="191" y="1872"/>
                      <a:pt x="174" y="1882"/>
                      <a:pt x="158" y="1892"/>
                    </a:cubicBezTo>
                    <a:cubicBezTo>
                      <a:pt x="72" y="1945"/>
                      <a:pt x="63" y="2064"/>
                      <a:pt x="141" y="2128"/>
                    </a:cubicBezTo>
                    <a:cubicBezTo>
                      <a:pt x="160" y="2144"/>
                      <a:pt x="182" y="2156"/>
                      <a:pt x="205" y="2171"/>
                    </a:cubicBezTo>
                    <a:cubicBezTo>
                      <a:pt x="206" y="2165"/>
                      <a:pt x="207" y="2163"/>
                      <a:pt x="207" y="2161"/>
                    </a:cubicBezTo>
                    <a:cubicBezTo>
                      <a:pt x="209" y="2132"/>
                      <a:pt x="209" y="2133"/>
                      <a:pt x="237" y="2132"/>
                    </a:cubicBezTo>
                    <a:cubicBezTo>
                      <a:pt x="282" y="2129"/>
                      <a:pt x="327" y="2126"/>
                      <a:pt x="372" y="2123"/>
                    </a:cubicBezTo>
                    <a:cubicBezTo>
                      <a:pt x="381" y="2122"/>
                      <a:pt x="390" y="2122"/>
                      <a:pt x="390" y="2107"/>
                    </a:cubicBezTo>
                    <a:cubicBezTo>
                      <a:pt x="389" y="2049"/>
                      <a:pt x="389" y="1991"/>
                      <a:pt x="389" y="1933"/>
                    </a:cubicBezTo>
                    <a:cubicBezTo>
                      <a:pt x="389" y="1921"/>
                      <a:pt x="384" y="1913"/>
                      <a:pt x="373" y="1912"/>
                    </a:cubicBezTo>
                    <a:cubicBezTo>
                      <a:pt x="332" y="1910"/>
                      <a:pt x="292" y="1909"/>
                      <a:pt x="251" y="1907"/>
                    </a:cubicBezTo>
                    <a:cubicBezTo>
                      <a:pt x="242" y="1906"/>
                      <a:pt x="239" y="1910"/>
                      <a:pt x="239" y="1919"/>
                    </a:cubicBezTo>
                    <a:cubicBezTo>
                      <a:pt x="239" y="1963"/>
                      <a:pt x="239" y="2006"/>
                      <a:pt x="239" y="2050"/>
                    </a:cubicBezTo>
                    <a:cubicBezTo>
                      <a:pt x="239" y="2058"/>
                      <a:pt x="242" y="2063"/>
                      <a:pt x="251" y="2063"/>
                    </a:cubicBezTo>
                    <a:cubicBezTo>
                      <a:pt x="272" y="2062"/>
                      <a:pt x="293" y="2062"/>
                      <a:pt x="314" y="2063"/>
                    </a:cubicBezTo>
                    <a:cubicBezTo>
                      <a:pt x="322" y="2063"/>
                      <a:pt x="326" y="2059"/>
                      <a:pt x="326" y="2051"/>
                    </a:cubicBezTo>
                    <a:cubicBezTo>
                      <a:pt x="325" y="2028"/>
                      <a:pt x="325" y="2004"/>
                      <a:pt x="326" y="1981"/>
                    </a:cubicBezTo>
                    <a:cubicBezTo>
                      <a:pt x="326" y="1969"/>
                      <a:pt x="319" y="1969"/>
                      <a:pt x="311" y="1969"/>
                    </a:cubicBezTo>
                    <a:cubicBezTo>
                      <a:pt x="303" y="1969"/>
                      <a:pt x="296" y="1969"/>
                      <a:pt x="296" y="1981"/>
                    </a:cubicBezTo>
                    <a:cubicBezTo>
                      <a:pt x="296" y="1995"/>
                      <a:pt x="296" y="2010"/>
                      <a:pt x="296" y="2024"/>
                    </a:cubicBezTo>
                    <a:cubicBezTo>
                      <a:pt x="297" y="2037"/>
                      <a:pt x="289" y="2036"/>
                      <a:pt x="281" y="2036"/>
                    </a:cubicBezTo>
                    <a:cubicBezTo>
                      <a:pt x="272" y="2036"/>
                      <a:pt x="263" y="2038"/>
                      <a:pt x="263" y="2024"/>
                    </a:cubicBezTo>
                    <a:cubicBezTo>
                      <a:pt x="264" y="1999"/>
                      <a:pt x="264" y="1973"/>
                      <a:pt x="263" y="1948"/>
                    </a:cubicBezTo>
                    <a:cubicBezTo>
                      <a:pt x="263" y="1936"/>
                      <a:pt x="269" y="1932"/>
                      <a:pt x="280" y="1932"/>
                    </a:cubicBezTo>
                    <a:cubicBezTo>
                      <a:pt x="302" y="1934"/>
                      <a:pt x="324" y="1935"/>
                      <a:pt x="346" y="1935"/>
                    </a:cubicBezTo>
                    <a:cubicBezTo>
                      <a:pt x="356" y="1936"/>
                      <a:pt x="359" y="1941"/>
                      <a:pt x="359" y="1951"/>
                    </a:cubicBezTo>
                    <a:cubicBezTo>
                      <a:pt x="359" y="1994"/>
                      <a:pt x="359" y="2038"/>
                      <a:pt x="359" y="2081"/>
                    </a:cubicBezTo>
                    <a:cubicBezTo>
                      <a:pt x="360" y="2093"/>
                      <a:pt x="353" y="2097"/>
                      <a:pt x="343" y="2097"/>
                    </a:cubicBezTo>
                    <a:cubicBezTo>
                      <a:pt x="332" y="2097"/>
                      <a:pt x="321" y="2097"/>
                      <a:pt x="310" y="2098"/>
                    </a:cubicBezTo>
                    <a:cubicBezTo>
                      <a:pt x="279" y="2099"/>
                      <a:pt x="248" y="2099"/>
                      <a:pt x="217" y="2100"/>
                    </a:cubicBezTo>
                    <a:cubicBezTo>
                      <a:pt x="206" y="2101"/>
                      <a:pt x="201" y="2097"/>
                      <a:pt x="202" y="2086"/>
                    </a:cubicBezTo>
                    <a:cubicBezTo>
                      <a:pt x="203" y="2070"/>
                      <a:pt x="203" y="2055"/>
                      <a:pt x="203" y="2039"/>
                    </a:cubicBezTo>
                    <a:cubicBezTo>
                      <a:pt x="205" y="1988"/>
                      <a:pt x="206" y="1936"/>
                      <a:pt x="207" y="1885"/>
                    </a:cubicBezTo>
                    <a:cubicBezTo>
                      <a:pt x="207" y="1872"/>
                      <a:pt x="213" y="1868"/>
                      <a:pt x="226" y="1869"/>
                    </a:cubicBezTo>
                    <a:cubicBezTo>
                      <a:pt x="285" y="1874"/>
                      <a:pt x="345" y="1880"/>
                      <a:pt x="405" y="1884"/>
                    </a:cubicBezTo>
                    <a:cubicBezTo>
                      <a:pt x="419" y="1885"/>
                      <a:pt x="424" y="1890"/>
                      <a:pt x="424" y="1905"/>
                    </a:cubicBezTo>
                    <a:cubicBezTo>
                      <a:pt x="423" y="1976"/>
                      <a:pt x="423" y="2048"/>
                      <a:pt x="424" y="2119"/>
                    </a:cubicBezTo>
                    <a:cubicBezTo>
                      <a:pt x="425" y="2154"/>
                      <a:pt x="426" y="2153"/>
                      <a:pt x="390" y="2155"/>
                    </a:cubicBezTo>
                    <a:cubicBezTo>
                      <a:pt x="344" y="2157"/>
                      <a:pt x="298" y="2162"/>
                      <a:pt x="253" y="2166"/>
                    </a:cubicBezTo>
                    <a:cubicBezTo>
                      <a:pt x="245" y="2167"/>
                      <a:pt x="241" y="2169"/>
                      <a:pt x="242" y="2178"/>
                    </a:cubicBezTo>
                    <a:cubicBezTo>
                      <a:pt x="252" y="2243"/>
                      <a:pt x="262" y="2308"/>
                      <a:pt x="273" y="2372"/>
                    </a:cubicBezTo>
                    <a:cubicBezTo>
                      <a:pt x="275" y="2388"/>
                      <a:pt x="283" y="2392"/>
                      <a:pt x="298" y="2389"/>
                    </a:cubicBezTo>
                    <a:cubicBezTo>
                      <a:pt x="332" y="2382"/>
                      <a:pt x="366" y="2375"/>
                      <a:pt x="400" y="2367"/>
                    </a:cubicBezTo>
                    <a:cubicBezTo>
                      <a:pt x="421" y="2362"/>
                      <a:pt x="423" y="2358"/>
                      <a:pt x="420" y="2336"/>
                    </a:cubicBezTo>
                    <a:cubicBezTo>
                      <a:pt x="413" y="2300"/>
                      <a:pt x="407" y="2264"/>
                      <a:pt x="402" y="2228"/>
                    </a:cubicBezTo>
                    <a:cubicBezTo>
                      <a:pt x="401" y="2217"/>
                      <a:pt x="397" y="2214"/>
                      <a:pt x="387" y="2216"/>
                    </a:cubicBezTo>
                    <a:cubicBezTo>
                      <a:pt x="366" y="2219"/>
                      <a:pt x="345" y="2222"/>
                      <a:pt x="323" y="2224"/>
                    </a:cubicBezTo>
                    <a:cubicBezTo>
                      <a:pt x="312" y="2224"/>
                      <a:pt x="311" y="2229"/>
                      <a:pt x="312" y="2238"/>
                    </a:cubicBezTo>
                    <a:cubicBezTo>
                      <a:pt x="316" y="2260"/>
                      <a:pt x="319" y="2282"/>
                      <a:pt x="323" y="2303"/>
                    </a:cubicBezTo>
                    <a:cubicBezTo>
                      <a:pt x="324" y="2312"/>
                      <a:pt x="326" y="2319"/>
                      <a:pt x="337" y="2318"/>
                    </a:cubicBezTo>
                    <a:cubicBezTo>
                      <a:pt x="350" y="2316"/>
                      <a:pt x="349" y="2308"/>
                      <a:pt x="348" y="2299"/>
                    </a:cubicBezTo>
                    <a:cubicBezTo>
                      <a:pt x="347" y="2287"/>
                      <a:pt x="344" y="2274"/>
                      <a:pt x="342" y="2262"/>
                    </a:cubicBezTo>
                    <a:cubicBezTo>
                      <a:pt x="341" y="2250"/>
                      <a:pt x="347" y="2245"/>
                      <a:pt x="359" y="2244"/>
                    </a:cubicBezTo>
                    <a:cubicBezTo>
                      <a:pt x="370" y="2242"/>
                      <a:pt x="376" y="2243"/>
                      <a:pt x="378" y="2257"/>
                    </a:cubicBezTo>
                    <a:cubicBezTo>
                      <a:pt x="380" y="2278"/>
                      <a:pt x="385" y="2299"/>
                      <a:pt x="388" y="2320"/>
                    </a:cubicBezTo>
                    <a:cubicBezTo>
                      <a:pt x="391" y="2337"/>
                      <a:pt x="386" y="2343"/>
                      <a:pt x="370" y="2347"/>
                    </a:cubicBezTo>
                    <a:cubicBezTo>
                      <a:pt x="349" y="2351"/>
                      <a:pt x="328" y="2354"/>
                      <a:pt x="308" y="2358"/>
                    </a:cubicBezTo>
                    <a:cubicBezTo>
                      <a:pt x="299" y="2360"/>
                      <a:pt x="295" y="2358"/>
                      <a:pt x="294" y="2348"/>
                    </a:cubicBezTo>
                    <a:cubicBezTo>
                      <a:pt x="287" y="2302"/>
                      <a:pt x="280" y="2256"/>
                      <a:pt x="273" y="2211"/>
                    </a:cubicBezTo>
                    <a:cubicBezTo>
                      <a:pt x="271" y="2199"/>
                      <a:pt x="274" y="2195"/>
                      <a:pt x="286" y="2194"/>
                    </a:cubicBezTo>
                    <a:cubicBezTo>
                      <a:pt x="328" y="2190"/>
                      <a:pt x="371" y="2185"/>
                      <a:pt x="414" y="2180"/>
                    </a:cubicBezTo>
                    <a:cubicBezTo>
                      <a:pt x="424" y="2179"/>
                      <a:pt x="429" y="2182"/>
                      <a:pt x="431" y="2193"/>
                    </a:cubicBezTo>
                    <a:cubicBezTo>
                      <a:pt x="435" y="2223"/>
                      <a:pt x="440" y="2253"/>
                      <a:pt x="445" y="2283"/>
                    </a:cubicBezTo>
                    <a:cubicBezTo>
                      <a:pt x="450" y="2313"/>
                      <a:pt x="456" y="2342"/>
                      <a:pt x="462" y="2372"/>
                    </a:cubicBezTo>
                    <a:cubicBezTo>
                      <a:pt x="463" y="2381"/>
                      <a:pt x="462" y="2387"/>
                      <a:pt x="451" y="2390"/>
                    </a:cubicBezTo>
                    <a:cubicBezTo>
                      <a:pt x="388" y="2404"/>
                      <a:pt x="326" y="2419"/>
                      <a:pt x="263" y="2434"/>
                    </a:cubicBezTo>
                    <a:cubicBezTo>
                      <a:pt x="252" y="2437"/>
                      <a:pt x="248" y="2434"/>
                      <a:pt x="246" y="2423"/>
                    </a:cubicBezTo>
                    <a:cubicBezTo>
                      <a:pt x="236" y="2360"/>
                      <a:pt x="226" y="2298"/>
                      <a:pt x="216" y="2235"/>
                    </a:cubicBezTo>
                    <a:cubicBezTo>
                      <a:pt x="213" y="2217"/>
                      <a:pt x="210" y="2199"/>
                      <a:pt x="206" y="2178"/>
                    </a:cubicBezTo>
                    <a:cubicBezTo>
                      <a:pt x="193" y="2189"/>
                      <a:pt x="182" y="2197"/>
                      <a:pt x="171" y="2207"/>
                    </a:cubicBezTo>
                    <a:cubicBezTo>
                      <a:pt x="125" y="2247"/>
                      <a:pt x="105" y="2297"/>
                      <a:pt x="120" y="2357"/>
                    </a:cubicBezTo>
                    <a:cubicBezTo>
                      <a:pt x="137" y="2429"/>
                      <a:pt x="189" y="2457"/>
                      <a:pt x="252" y="2476"/>
                    </a:cubicBezTo>
                    <a:cubicBezTo>
                      <a:pt x="254" y="2476"/>
                      <a:pt x="260" y="2470"/>
                      <a:pt x="260" y="2468"/>
                    </a:cubicBezTo>
                    <a:cubicBezTo>
                      <a:pt x="260" y="2456"/>
                      <a:pt x="266" y="2454"/>
                      <a:pt x="275" y="2452"/>
                    </a:cubicBezTo>
                    <a:cubicBezTo>
                      <a:pt x="334" y="2437"/>
                      <a:pt x="392" y="2422"/>
                      <a:pt x="451" y="2407"/>
                    </a:cubicBezTo>
                    <a:cubicBezTo>
                      <a:pt x="464" y="2403"/>
                      <a:pt x="469" y="2406"/>
                      <a:pt x="474" y="2419"/>
                    </a:cubicBezTo>
                    <a:cubicBezTo>
                      <a:pt x="497" y="2490"/>
                      <a:pt x="522" y="2561"/>
                      <a:pt x="546" y="2632"/>
                    </a:cubicBezTo>
                    <a:cubicBezTo>
                      <a:pt x="554" y="2652"/>
                      <a:pt x="554" y="2653"/>
                      <a:pt x="534" y="2662"/>
                    </a:cubicBezTo>
                    <a:cubicBezTo>
                      <a:pt x="491" y="2681"/>
                      <a:pt x="448" y="2700"/>
                      <a:pt x="405" y="2719"/>
                    </a:cubicBezTo>
                    <a:cubicBezTo>
                      <a:pt x="389" y="2726"/>
                      <a:pt x="387" y="2730"/>
                      <a:pt x="395" y="2745"/>
                    </a:cubicBezTo>
                    <a:cubicBezTo>
                      <a:pt x="405" y="2767"/>
                      <a:pt x="415" y="2789"/>
                      <a:pt x="427" y="2811"/>
                    </a:cubicBezTo>
                    <a:cubicBezTo>
                      <a:pt x="446" y="2847"/>
                      <a:pt x="466" y="2883"/>
                      <a:pt x="486" y="2919"/>
                    </a:cubicBezTo>
                    <a:cubicBezTo>
                      <a:pt x="489" y="2924"/>
                      <a:pt x="492" y="2932"/>
                      <a:pt x="502" y="2926"/>
                    </a:cubicBezTo>
                    <a:cubicBezTo>
                      <a:pt x="538" y="2903"/>
                      <a:pt x="576" y="2881"/>
                      <a:pt x="613" y="2858"/>
                    </a:cubicBezTo>
                    <a:cubicBezTo>
                      <a:pt x="615" y="2856"/>
                      <a:pt x="618" y="2848"/>
                      <a:pt x="616" y="2846"/>
                    </a:cubicBezTo>
                    <a:cubicBezTo>
                      <a:pt x="596" y="2807"/>
                      <a:pt x="575" y="2768"/>
                      <a:pt x="553" y="2730"/>
                    </a:cubicBezTo>
                    <a:cubicBezTo>
                      <a:pt x="551" y="2727"/>
                      <a:pt x="544" y="2725"/>
                      <a:pt x="541" y="2726"/>
                    </a:cubicBezTo>
                    <a:cubicBezTo>
                      <a:pt x="520" y="2736"/>
                      <a:pt x="499" y="2746"/>
                      <a:pt x="478" y="2757"/>
                    </a:cubicBezTo>
                    <a:cubicBezTo>
                      <a:pt x="475" y="2759"/>
                      <a:pt x="472" y="2765"/>
                      <a:pt x="473" y="2767"/>
                    </a:cubicBezTo>
                    <a:cubicBezTo>
                      <a:pt x="486" y="2793"/>
                      <a:pt x="500" y="2819"/>
                      <a:pt x="513" y="2844"/>
                    </a:cubicBezTo>
                    <a:cubicBezTo>
                      <a:pt x="537" y="2835"/>
                      <a:pt x="538" y="2834"/>
                      <a:pt x="528" y="2814"/>
                    </a:cubicBezTo>
                    <a:cubicBezTo>
                      <a:pt x="521" y="2801"/>
                      <a:pt x="514" y="2788"/>
                      <a:pt x="508" y="2775"/>
                    </a:cubicBezTo>
                    <a:cubicBezTo>
                      <a:pt x="527" y="2756"/>
                      <a:pt x="536" y="2757"/>
                      <a:pt x="548" y="2779"/>
                    </a:cubicBezTo>
                    <a:cubicBezTo>
                      <a:pt x="558" y="2797"/>
                      <a:pt x="567" y="2815"/>
                      <a:pt x="577" y="2832"/>
                    </a:cubicBezTo>
                    <a:cubicBezTo>
                      <a:pt x="583" y="2842"/>
                      <a:pt x="581" y="2848"/>
                      <a:pt x="571" y="2854"/>
                    </a:cubicBezTo>
                    <a:cubicBezTo>
                      <a:pt x="553" y="2863"/>
                      <a:pt x="535" y="2874"/>
                      <a:pt x="518" y="2885"/>
                    </a:cubicBezTo>
                    <a:cubicBezTo>
                      <a:pt x="503" y="2893"/>
                      <a:pt x="500" y="2893"/>
                      <a:pt x="492" y="2878"/>
                    </a:cubicBezTo>
                    <a:cubicBezTo>
                      <a:pt x="470" y="2837"/>
                      <a:pt x="448" y="2796"/>
                      <a:pt x="426" y="2755"/>
                    </a:cubicBezTo>
                    <a:cubicBezTo>
                      <a:pt x="425" y="2752"/>
                      <a:pt x="425" y="2750"/>
                      <a:pt x="424" y="2746"/>
                    </a:cubicBezTo>
                    <a:cubicBezTo>
                      <a:pt x="462" y="2728"/>
                      <a:pt x="499" y="2710"/>
                      <a:pt x="537" y="2693"/>
                    </a:cubicBezTo>
                    <a:cubicBezTo>
                      <a:pt x="565" y="2680"/>
                      <a:pt x="565" y="2681"/>
                      <a:pt x="579" y="2707"/>
                    </a:cubicBezTo>
                    <a:cubicBezTo>
                      <a:pt x="580" y="2710"/>
                      <a:pt x="581" y="2712"/>
                      <a:pt x="582" y="2714"/>
                    </a:cubicBezTo>
                    <a:cubicBezTo>
                      <a:pt x="608" y="2759"/>
                      <a:pt x="633" y="2804"/>
                      <a:pt x="659" y="2848"/>
                    </a:cubicBezTo>
                    <a:cubicBezTo>
                      <a:pt x="664" y="2858"/>
                      <a:pt x="666" y="2865"/>
                      <a:pt x="655" y="2872"/>
                    </a:cubicBezTo>
                    <a:cubicBezTo>
                      <a:pt x="602" y="2906"/>
                      <a:pt x="549" y="2939"/>
                      <a:pt x="497" y="2973"/>
                    </a:cubicBezTo>
                    <a:cubicBezTo>
                      <a:pt x="486" y="2980"/>
                      <a:pt x="480" y="2977"/>
                      <a:pt x="475" y="2967"/>
                    </a:cubicBezTo>
                    <a:cubicBezTo>
                      <a:pt x="446" y="2916"/>
                      <a:pt x="418" y="2864"/>
                      <a:pt x="389" y="2813"/>
                    </a:cubicBezTo>
                    <a:cubicBezTo>
                      <a:pt x="383" y="2802"/>
                      <a:pt x="378" y="2792"/>
                      <a:pt x="372" y="2781"/>
                    </a:cubicBezTo>
                    <a:cubicBezTo>
                      <a:pt x="321" y="2830"/>
                      <a:pt x="311" y="2916"/>
                      <a:pt x="347" y="2976"/>
                    </a:cubicBezTo>
                    <a:cubicBezTo>
                      <a:pt x="379" y="3030"/>
                      <a:pt x="464" y="3063"/>
                      <a:pt x="525" y="3043"/>
                    </a:cubicBezTo>
                    <a:cubicBezTo>
                      <a:pt x="517" y="3032"/>
                      <a:pt x="510" y="3020"/>
                      <a:pt x="502" y="3009"/>
                    </a:cubicBezTo>
                    <a:cubicBezTo>
                      <a:pt x="497" y="3001"/>
                      <a:pt x="496" y="2997"/>
                      <a:pt x="505" y="2992"/>
                    </a:cubicBezTo>
                    <a:cubicBezTo>
                      <a:pt x="558" y="2957"/>
                      <a:pt x="611" y="2921"/>
                      <a:pt x="665" y="2886"/>
                    </a:cubicBezTo>
                    <a:cubicBezTo>
                      <a:pt x="673" y="2880"/>
                      <a:pt x="679" y="2881"/>
                      <a:pt x="684" y="2890"/>
                    </a:cubicBezTo>
                    <a:cubicBezTo>
                      <a:pt x="689" y="2897"/>
                      <a:pt x="693" y="2904"/>
                      <a:pt x="698" y="2911"/>
                    </a:cubicBezTo>
                    <a:cubicBezTo>
                      <a:pt x="742" y="2967"/>
                      <a:pt x="785" y="3022"/>
                      <a:pt x="829" y="3077"/>
                    </a:cubicBezTo>
                    <a:cubicBezTo>
                      <a:pt x="837" y="3086"/>
                      <a:pt x="837" y="3091"/>
                      <a:pt x="828" y="3099"/>
                    </a:cubicBezTo>
                    <a:cubicBezTo>
                      <a:pt x="791" y="3132"/>
                      <a:pt x="755" y="3166"/>
                      <a:pt x="719" y="3199"/>
                    </a:cubicBezTo>
                    <a:cubicBezTo>
                      <a:pt x="710" y="3207"/>
                      <a:pt x="706" y="3214"/>
                      <a:pt x="716" y="3224"/>
                    </a:cubicBezTo>
                    <a:cubicBezTo>
                      <a:pt x="765" y="3270"/>
                      <a:pt x="813" y="3316"/>
                      <a:pt x="862" y="3362"/>
                    </a:cubicBezTo>
                    <a:cubicBezTo>
                      <a:pt x="868" y="3368"/>
                      <a:pt x="873" y="3369"/>
                      <a:pt x="879" y="3362"/>
                    </a:cubicBezTo>
                    <a:cubicBezTo>
                      <a:pt x="905" y="3329"/>
                      <a:pt x="931" y="3298"/>
                      <a:pt x="958" y="3266"/>
                    </a:cubicBezTo>
                    <a:cubicBezTo>
                      <a:pt x="964" y="3259"/>
                      <a:pt x="964" y="3252"/>
                      <a:pt x="957" y="3246"/>
                    </a:cubicBezTo>
                    <a:cubicBezTo>
                      <a:pt x="927" y="3217"/>
                      <a:pt x="896" y="3189"/>
                      <a:pt x="864" y="3161"/>
                    </a:cubicBezTo>
                    <a:cubicBezTo>
                      <a:pt x="862" y="3159"/>
                      <a:pt x="853" y="3159"/>
                      <a:pt x="850" y="3162"/>
                    </a:cubicBezTo>
                    <a:cubicBezTo>
                      <a:pt x="833" y="3177"/>
                      <a:pt x="818" y="3192"/>
                      <a:pt x="803" y="3209"/>
                    </a:cubicBezTo>
                    <a:cubicBezTo>
                      <a:pt x="800" y="3211"/>
                      <a:pt x="800" y="3220"/>
                      <a:pt x="802" y="3223"/>
                    </a:cubicBezTo>
                    <a:cubicBezTo>
                      <a:pt x="819" y="3240"/>
                      <a:pt x="836" y="3256"/>
                      <a:pt x="854" y="3273"/>
                    </a:cubicBezTo>
                    <a:cubicBezTo>
                      <a:pt x="862" y="3282"/>
                      <a:pt x="869" y="3276"/>
                      <a:pt x="875" y="3270"/>
                    </a:cubicBezTo>
                    <a:cubicBezTo>
                      <a:pt x="883" y="3262"/>
                      <a:pt x="877" y="3258"/>
                      <a:pt x="872" y="3253"/>
                    </a:cubicBezTo>
                    <a:cubicBezTo>
                      <a:pt x="860" y="3241"/>
                      <a:pt x="848" y="3229"/>
                      <a:pt x="835" y="3217"/>
                    </a:cubicBezTo>
                    <a:cubicBezTo>
                      <a:pt x="842" y="3208"/>
                      <a:pt x="849" y="3201"/>
                      <a:pt x="856" y="3192"/>
                    </a:cubicBezTo>
                    <a:cubicBezTo>
                      <a:pt x="878" y="3212"/>
                      <a:pt x="899" y="3230"/>
                      <a:pt x="919" y="3249"/>
                    </a:cubicBezTo>
                    <a:cubicBezTo>
                      <a:pt x="923" y="3253"/>
                      <a:pt x="924" y="3264"/>
                      <a:pt x="922" y="3268"/>
                    </a:cubicBezTo>
                    <a:cubicBezTo>
                      <a:pt x="904" y="3290"/>
                      <a:pt x="886" y="3311"/>
                      <a:pt x="868" y="3331"/>
                    </a:cubicBezTo>
                    <a:cubicBezTo>
                      <a:pt x="865" y="3330"/>
                      <a:pt x="863" y="3330"/>
                      <a:pt x="862" y="3329"/>
                    </a:cubicBezTo>
                    <a:cubicBezTo>
                      <a:pt x="826" y="3294"/>
                      <a:pt x="791" y="3260"/>
                      <a:pt x="755" y="3226"/>
                    </a:cubicBezTo>
                    <a:cubicBezTo>
                      <a:pt x="747" y="3218"/>
                      <a:pt x="751" y="3211"/>
                      <a:pt x="758" y="3205"/>
                    </a:cubicBezTo>
                    <a:cubicBezTo>
                      <a:pt x="788" y="3176"/>
                      <a:pt x="819" y="3148"/>
                      <a:pt x="849" y="3118"/>
                    </a:cubicBezTo>
                    <a:cubicBezTo>
                      <a:pt x="857" y="3110"/>
                      <a:pt x="862" y="3110"/>
                      <a:pt x="871" y="3118"/>
                    </a:cubicBezTo>
                    <a:cubicBezTo>
                      <a:pt x="913" y="3157"/>
                      <a:pt x="956" y="3196"/>
                      <a:pt x="999" y="3235"/>
                    </a:cubicBezTo>
                    <a:cubicBezTo>
                      <a:pt x="1014" y="3249"/>
                      <a:pt x="1015" y="3250"/>
                      <a:pt x="1001" y="3267"/>
                    </a:cubicBezTo>
                    <a:cubicBezTo>
                      <a:pt x="969" y="3308"/>
                      <a:pt x="936" y="3349"/>
                      <a:pt x="903" y="3390"/>
                    </a:cubicBezTo>
                    <a:cubicBezTo>
                      <a:pt x="895" y="3400"/>
                      <a:pt x="887" y="3410"/>
                      <a:pt x="877" y="3421"/>
                    </a:cubicBezTo>
                    <a:cubicBezTo>
                      <a:pt x="828" y="3377"/>
                      <a:pt x="781" y="3334"/>
                      <a:pt x="733" y="3290"/>
                    </a:cubicBezTo>
                    <a:cubicBezTo>
                      <a:pt x="707" y="3347"/>
                      <a:pt x="710" y="3431"/>
                      <a:pt x="772" y="3481"/>
                    </a:cubicBezTo>
                    <a:cubicBezTo>
                      <a:pt x="825" y="3523"/>
                      <a:pt x="921" y="3525"/>
                      <a:pt x="961" y="3483"/>
                    </a:cubicBezTo>
                    <a:cubicBezTo>
                      <a:pt x="940" y="3466"/>
                      <a:pt x="918" y="3450"/>
                      <a:pt x="895" y="3432"/>
                    </a:cubicBezTo>
                    <a:cubicBezTo>
                      <a:pt x="940" y="3375"/>
                      <a:pt x="984" y="3318"/>
                      <a:pt x="1026" y="3264"/>
                    </a:cubicBezTo>
                    <a:close/>
                    <a:moveTo>
                      <a:pt x="1120" y="519"/>
                    </a:moveTo>
                    <a:cubicBezTo>
                      <a:pt x="1136" y="545"/>
                      <a:pt x="1151" y="569"/>
                      <a:pt x="1165" y="594"/>
                    </a:cubicBezTo>
                    <a:cubicBezTo>
                      <a:pt x="1166" y="597"/>
                      <a:pt x="1163" y="604"/>
                      <a:pt x="1159" y="606"/>
                    </a:cubicBezTo>
                    <a:cubicBezTo>
                      <a:pt x="1122" y="631"/>
                      <a:pt x="1084" y="656"/>
                      <a:pt x="1047" y="681"/>
                    </a:cubicBezTo>
                    <a:cubicBezTo>
                      <a:pt x="1037" y="687"/>
                      <a:pt x="1033" y="684"/>
                      <a:pt x="1028" y="676"/>
                    </a:cubicBezTo>
                    <a:cubicBezTo>
                      <a:pt x="1007" y="647"/>
                      <a:pt x="986" y="619"/>
                      <a:pt x="965" y="590"/>
                    </a:cubicBezTo>
                    <a:cubicBezTo>
                      <a:pt x="959" y="581"/>
                      <a:pt x="953" y="573"/>
                      <a:pt x="945" y="561"/>
                    </a:cubicBezTo>
                    <a:cubicBezTo>
                      <a:pt x="952" y="557"/>
                      <a:pt x="959" y="553"/>
                      <a:pt x="966" y="549"/>
                    </a:cubicBezTo>
                    <a:cubicBezTo>
                      <a:pt x="882" y="506"/>
                      <a:pt x="819" y="507"/>
                      <a:pt x="758" y="565"/>
                    </a:cubicBezTo>
                    <a:cubicBezTo>
                      <a:pt x="710" y="611"/>
                      <a:pt x="708" y="691"/>
                      <a:pt x="733" y="742"/>
                    </a:cubicBezTo>
                    <a:cubicBezTo>
                      <a:pt x="735" y="741"/>
                      <a:pt x="738" y="739"/>
                      <a:pt x="740" y="737"/>
                    </a:cubicBezTo>
                    <a:cubicBezTo>
                      <a:pt x="795" y="690"/>
                      <a:pt x="849" y="642"/>
                      <a:pt x="904" y="594"/>
                    </a:cubicBezTo>
                    <a:cubicBezTo>
                      <a:pt x="919" y="581"/>
                      <a:pt x="920" y="582"/>
                      <a:pt x="932" y="598"/>
                    </a:cubicBezTo>
                    <a:cubicBezTo>
                      <a:pt x="963" y="638"/>
                      <a:pt x="993" y="677"/>
                      <a:pt x="1023" y="717"/>
                    </a:cubicBezTo>
                    <a:cubicBezTo>
                      <a:pt x="1029" y="726"/>
                      <a:pt x="1034" y="727"/>
                      <a:pt x="1042" y="720"/>
                    </a:cubicBezTo>
                    <a:cubicBezTo>
                      <a:pt x="1052" y="712"/>
                      <a:pt x="1062" y="705"/>
                      <a:pt x="1073" y="698"/>
                    </a:cubicBezTo>
                    <a:cubicBezTo>
                      <a:pt x="1112" y="673"/>
                      <a:pt x="1150" y="649"/>
                      <a:pt x="1189" y="624"/>
                    </a:cubicBezTo>
                    <a:cubicBezTo>
                      <a:pt x="1198" y="618"/>
                      <a:pt x="1204" y="612"/>
                      <a:pt x="1197" y="601"/>
                    </a:cubicBezTo>
                    <a:cubicBezTo>
                      <a:pt x="1177" y="566"/>
                      <a:pt x="1157" y="532"/>
                      <a:pt x="1137" y="497"/>
                    </a:cubicBezTo>
                    <a:cubicBezTo>
                      <a:pt x="1132" y="488"/>
                      <a:pt x="1125" y="486"/>
                      <a:pt x="1116" y="492"/>
                    </a:cubicBezTo>
                    <a:cubicBezTo>
                      <a:pt x="1078" y="516"/>
                      <a:pt x="1040" y="539"/>
                      <a:pt x="1003" y="563"/>
                    </a:cubicBezTo>
                    <a:cubicBezTo>
                      <a:pt x="996" y="567"/>
                      <a:pt x="995" y="570"/>
                      <a:pt x="1000" y="577"/>
                    </a:cubicBezTo>
                    <a:cubicBezTo>
                      <a:pt x="1013" y="595"/>
                      <a:pt x="1025" y="614"/>
                      <a:pt x="1039" y="632"/>
                    </a:cubicBezTo>
                    <a:cubicBezTo>
                      <a:pt x="1041" y="635"/>
                      <a:pt x="1048" y="638"/>
                      <a:pt x="1050" y="637"/>
                    </a:cubicBezTo>
                    <a:cubicBezTo>
                      <a:pt x="1072" y="623"/>
                      <a:pt x="1094" y="610"/>
                      <a:pt x="1115" y="596"/>
                    </a:cubicBezTo>
                    <a:cubicBezTo>
                      <a:pt x="1123" y="590"/>
                      <a:pt x="1120" y="583"/>
                      <a:pt x="1115" y="576"/>
                    </a:cubicBezTo>
                    <a:cubicBezTo>
                      <a:pt x="1110" y="568"/>
                      <a:pt x="1105" y="570"/>
                      <a:pt x="1099" y="574"/>
                    </a:cubicBezTo>
                    <a:cubicBezTo>
                      <a:pt x="1091" y="580"/>
                      <a:pt x="1083" y="584"/>
                      <a:pt x="1075" y="589"/>
                    </a:cubicBezTo>
                    <a:cubicBezTo>
                      <a:pt x="1050" y="605"/>
                      <a:pt x="1050" y="605"/>
                      <a:pt x="1034" y="579"/>
                    </a:cubicBezTo>
                    <a:cubicBezTo>
                      <a:pt x="1033" y="579"/>
                      <a:pt x="1033" y="577"/>
                      <a:pt x="1033" y="575"/>
                    </a:cubicBezTo>
                    <a:cubicBezTo>
                      <a:pt x="1061" y="557"/>
                      <a:pt x="1090" y="538"/>
                      <a:pt x="1120" y="519"/>
                    </a:cubicBezTo>
                    <a:close/>
                    <a:moveTo>
                      <a:pt x="3026" y="545"/>
                    </a:moveTo>
                    <a:cubicBezTo>
                      <a:pt x="3032" y="551"/>
                      <a:pt x="3035" y="553"/>
                      <a:pt x="3037" y="555"/>
                    </a:cubicBezTo>
                    <a:cubicBezTo>
                      <a:pt x="3060" y="572"/>
                      <a:pt x="3082" y="588"/>
                      <a:pt x="3105" y="605"/>
                    </a:cubicBezTo>
                    <a:cubicBezTo>
                      <a:pt x="3123" y="618"/>
                      <a:pt x="3124" y="622"/>
                      <a:pt x="3110" y="639"/>
                    </a:cubicBezTo>
                    <a:cubicBezTo>
                      <a:pt x="3080" y="676"/>
                      <a:pt x="3050" y="713"/>
                      <a:pt x="3020" y="750"/>
                    </a:cubicBezTo>
                    <a:cubicBezTo>
                      <a:pt x="3012" y="759"/>
                      <a:pt x="3013" y="764"/>
                      <a:pt x="3021" y="772"/>
                    </a:cubicBezTo>
                    <a:cubicBezTo>
                      <a:pt x="3063" y="809"/>
                      <a:pt x="3103" y="847"/>
                      <a:pt x="3144" y="884"/>
                    </a:cubicBezTo>
                    <a:cubicBezTo>
                      <a:pt x="3163" y="901"/>
                      <a:pt x="3163" y="902"/>
                      <a:pt x="3181" y="884"/>
                    </a:cubicBezTo>
                    <a:cubicBezTo>
                      <a:pt x="3211" y="856"/>
                      <a:pt x="3240" y="828"/>
                      <a:pt x="3271" y="798"/>
                    </a:cubicBezTo>
                    <a:cubicBezTo>
                      <a:pt x="3234" y="763"/>
                      <a:pt x="3198" y="728"/>
                      <a:pt x="3161" y="695"/>
                    </a:cubicBezTo>
                    <a:cubicBezTo>
                      <a:pt x="3159" y="693"/>
                      <a:pt x="3151" y="694"/>
                      <a:pt x="3148" y="697"/>
                    </a:cubicBezTo>
                    <a:cubicBezTo>
                      <a:pt x="3134" y="712"/>
                      <a:pt x="3121" y="727"/>
                      <a:pt x="3108" y="742"/>
                    </a:cubicBezTo>
                    <a:cubicBezTo>
                      <a:pt x="3100" y="750"/>
                      <a:pt x="3100" y="759"/>
                      <a:pt x="3109" y="767"/>
                    </a:cubicBezTo>
                    <a:cubicBezTo>
                      <a:pt x="3125" y="782"/>
                      <a:pt x="3142" y="797"/>
                      <a:pt x="3159" y="811"/>
                    </a:cubicBezTo>
                    <a:cubicBezTo>
                      <a:pt x="3162" y="814"/>
                      <a:pt x="3170" y="813"/>
                      <a:pt x="3174" y="811"/>
                    </a:cubicBezTo>
                    <a:cubicBezTo>
                      <a:pt x="3184" y="804"/>
                      <a:pt x="3180" y="797"/>
                      <a:pt x="3173" y="790"/>
                    </a:cubicBezTo>
                    <a:cubicBezTo>
                      <a:pt x="3160" y="778"/>
                      <a:pt x="3147" y="765"/>
                      <a:pt x="3133" y="752"/>
                    </a:cubicBezTo>
                    <a:cubicBezTo>
                      <a:pt x="3142" y="743"/>
                      <a:pt x="3148" y="735"/>
                      <a:pt x="3157" y="726"/>
                    </a:cubicBezTo>
                    <a:cubicBezTo>
                      <a:pt x="3181" y="749"/>
                      <a:pt x="3205" y="772"/>
                      <a:pt x="3229" y="795"/>
                    </a:cubicBezTo>
                    <a:cubicBezTo>
                      <a:pt x="3207" y="819"/>
                      <a:pt x="3187" y="841"/>
                      <a:pt x="3165" y="865"/>
                    </a:cubicBezTo>
                    <a:cubicBezTo>
                      <a:pt x="3127" y="830"/>
                      <a:pt x="3091" y="797"/>
                      <a:pt x="3056" y="763"/>
                    </a:cubicBezTo>
                    <a:cubicBezTo>
                      <a:pt x="3054" y="761"/>
                      <a:pt x="3055" y="752"/>
                      <a:pt x="3057" y="749"/>
                    </a:cubicBezTo>
                    <a:cubicBezTo>
                      <a:pt x="3083" y="718"/>
                      <a:pt x="3108" y="687"/>
                      <a:pt x="3134" y="657"/>
                    </a:cubicBezTo>
                    <a:cubicBezTo>
                      <a:pt x="3145" y="644"/>
                      <a:pt x="3153" y="643"/>
                      <a:pt x="3166" y="655"/>
                    </a:cubicBezTo>
                    <a:cubicBezTo>
                      <a:pt x="3196" y="682"/>
                      <a:pt x="3226" y="709"/>
                      <a:pt x="3256" y="736"/>
                    </a:cubicBezTo>
                    <a:cubicBezTo>
                      <a:pt x="3259" y="738"/>
                      <a:pt x="3262" y="740"/>
                      <a:pt x="3268" y="744"/>
                    </a:cubicBezTo>
                    <a:cubicBezTo>
                      <a:pt x="3271" y="721"/>
                      <a:pt x="3275" y="701"/>
                      <a:pt x="3277" y="680"/>
                    </a:cubicBezTo>
                    <a:cubicBezTo>
                      <a:pt x="3285" y="599"/>
                      <a:pt x="3233" y="544"/>
                      <a:pt x="3169" y="523"/>
                    </a:cubicBezTo>
                    <a:cubicBezTo>
                      <a:pt x="3119" y="507"/>
                      <a:pt x="3076" y="533"/>
                      <a:pt x="3026" y="545"/>
                    </a:cubicBezTo>
                    <a:close/>
                    <a:moveTo>
                      <a:pt x="3026" y="3493"/>
                    </a:moveTo>
                    <a:cubicBezTo>
                      <a:pt x="3018" y="3497"/>
                      <a:pt x="3011" y="3500"/>
                      <a:pt x="3004" y="3504"/>
                    </a:cubicBezTo>
                    <a:cubicBezTo>
                      <a:pt x="2950" y="3536"/>
                      <a:pt x="2895" y="3568"/>
                      <a:pt x="2841" y="3601"/>
                    </a:cubicBezTo>
                    <a:cubicBezTo>
                      <a:pt x="2829" y="3609"/>
                      <a:pt x="2823" y="3607"/>
                      <a:pt x="2817" y="3594"/>
                    </a:cubicBezTo>
                    <a:cubicBezTo>
                      <a:pt x="2793" y="3549"/>
                      <a:pt x="2769" y="3504"/>
                      <a:pt x="2745" y="3459"/>
                    </a:cubicBezTo>
                    <a:cubicBezTo>
                      <a:pt x="2741" y="3451"/>
                      <a:pt x="2737" y="3448"/>
                      <a:pt x="2727" y="3453"/>
                    </a:cubicBezTo>
                    <a:cubicBezTo>
                      <a:pt x="2703" y="3464"/>
                      <a:pt x="2678" y="3475"/>
                      <a:pt x="2653" y="3486"/>
                    </a:cubicBezTo>
                    <a:cubicBezTo>
                      <a:pt x="2625" y="3498"/>
                      <a:pt x="2596" y="3510"/>
                      <a:pt x="2568" y="3523"/>
                    </a:cubicBezTo>
                    <a:cubicBezTo>
                      <a:pt x="2560" y="3527"/>
                      <a:pt x="2550" y="3531"/>
                      <a:pt x="2555" y="3543"/>
                    </a:cubicBezTo>
                    <a:cubicBezTo>
                      <a:pt x="2569" y="3583"/>
                      <a:pt x="2584" y="3623"/>
                      <a:pt x="2600" y="3663"/>
                    </a:cubicBezTo>
                    <a:cubicBezTo>
                      <a:pt x="2601" y="3666"/>
                      <a:pt x="2609" y="3670"/>
                      <a:pt x="2612" y="3668"/>
                    </a:cubicBezTo>
                    <a:cubicBezTo>
                      <a:pt x="2654" y="3651"/>
                      <a:pt x="2697" y="3633"/>
                      <a:pt x="2739" y="3615"/>
                    </a:cubicBezTo>
                    <a:cubicBezTo>
                      <a:pt x="2742" y="3613"/>
                      <a:pt x="2746" y="3606"/>
                      <a:pt x="2745" y="3603"/>
                    </a:cubicBezTo>
                    <a:cubicBezTo>
                      <a:pt x="2737" y="3583"/>
                      <a:pt x="2728" y="3563"/>
                      <a:pt x="2718" y="3543"/>
                    </a:cubicBezTo>
                    <a:cubicBezTo>
                      <a:pt x="2715" y="3539"/>
                      <a:pt x="2706" y="3534"/>
                      <a:pt x="2702" y="3536"/>
                    </a:cubicBezTo>
                    <a:cubicBezTo>
                      <a:pt x="2679" y="3545"/>
                      <a:pt x="2656" y="3555"/>
                      <a:pt x="2634" y="3566"/>
                    </a:cubicBezTo>
                    <a:cubicBezTo>
                      <a:pt x="2631" y="3568"/>
                      <a:pt x="2629" y="3578"/>
                      <a:pt x="2631" y="3582"/>
                    </a:cubicBezTo>
                    <a:cubicBezTo>
                      <a:pt x="2633" y="3586"/>
                      <a:pt x="2642" y="3589"/>
                      <a:pt x="2646" y="3588"/>
                    </a:cubicBezTo>
                    <a:cubicBezTo>
                      <a:pt x="2658" y="3585"/>
                      <a:pt x="2668" y="3579"/>
                      <a:pt x="2679" y="3574"/>
                    </a:cubicBezTo>
                    <a:cubicBezTo>
                      <a:pt x="2701" y="3565"/>
                      <a:pt x="2703" y="3566"/>
                      <a:pt x="2710" y="3589"/>
                    </a:cubicBezTo>
                    <a:cubicBezTo>
                      <a:pt x="2711" y="3592"/>
                      <a:pt x="2709" y="3599"/>
                      <a:pt x="2706" y="3600"/>
                    </a:cubicBezTo>
                    <a:cubicBezTo>
                      <a:pt x="2677" y="3613"/>
                      <a:pt x="2648" y="3625"/>
                      <a:pt x="2617" y="3638"/>
                    </a:cubicBezTo>
                    <a:cubicBezTo>
                      <a:pt x="2606" y="3611"/>
                      <a:pt x="2596" y="3585"/>
                      <a:pt x="2586" y="3559"/>
                    </a:cubicBezTo>
                    <a:cubicBezTo>
                      <a:pt x="2583" y="3550"/>
                      <a:pt x="2590" y="3545"/>
                      <a:pt x="2597" y="3542"/>
                    </a:cubicBezTo>
                    <a:cubicBezTo>
                      <a:pt x="2637" y="3525"/>
                      <a:pt x="2677" y="3508"/>
                      <a:pt x="2717" y="3491"/>
                    </a:cubicBezTo>
                    <a:cubicBezTo>
                      <a:pt x="2725" y="3487"/>
                      <a:pt x="2729" y="3488"/>
                      <a:pt x="2733" y="3496"/>
                    </a:cubicBezTo>
                    <a:cubicBezTo>
                      <a:pt x="2752" y="3535"/>
                      <a:pt x="2772" y="3574"/>
                      <a:pt x="2792" y="3613"/>
                    </a:cubicBezTo>
                    <a:cubicBezTo>
                      <a:pt x="2796" y="3622"/>
                      <a:pt x="2794" y="3626"/>
                      <a:pt x="2785" y="3630"/>
                    </a:cubicBezTo>
                    <a:cubicBezTo>
                      <a:pt x="2777" y="3634"/>
                      <a:pt x="2768" y="3639"/>
                      <a:pt x="2757" y="3645"/>
                    </a:cubicBezTo>
                    <a:cubicBezTo>
                      <a:pt x="2776" y="3655"/>
                      <a:pt x="2791" y="3663"/>
                      <a:pt x="2807" y="3670"/>
                    </a:cubicBezTo>
                    <a:cubicBezTo>
                      <a:pt x="2822" y="3677"/>
                      <a:pt x="2838" y="3685"/>
                      <a:pt x="2855" y="3688"/>
                    </a:cubicBezTo>
                    <a:cubicBezTo>
                      <a:pt x="2871" y="3691"/>
                      <a:pt x="2890" y="3693"/>
                      <a:pt x="2906" y="3688"/>
                    </a:cubicBezTo>
                    <a:cubicBezTo>
                      <a:pt x="3012" y="3660"/>
                      <a:pt x="3031" y="3590"/>
                      <a:pt x="3026" y="3493"/>
                    </a:cubicBezTo>
                    <a:close/>
                    <a:moveTo>
                      <a:pt x="528" y="3051"/>
                    </a:moveTo>
                    <a:cubicBezTo>
                      <a:pt x="524" y="3058"/>
                      <a:pt x="522" y="3062"/>
                      <a:pt x="520" y="3067"/>
                    </a:cubicBezTo>
                    <a:cubicBezTo>
                      <a:pt x="516" y="3078"/>
                      <a:pt x="513" y="3089"/>
                      <a:pt x="509" y="3100"/>
                    </a:cubicBezTo>
                    <a:cubicBezTo>
                      <a:pt x="473" y="3198"/>
                      <a:pt x="553" y="3304"/>
                      <a:pt x="652" y="3296"/>
                    </a:cubicBezTo>
                    <a:cubicBezTo>
                      <a:pt x="677" y="3293"/>
                      <a:pt x="703" y="3290"/>
                      <a:pt x="732" y="3286"/>
                    </a:cubicBezTo>
                    <a:cubicBezTo>
                      <a:pt x="705" y="3258"/>
                      <a:pt x="681" y="3234"/>
                      <a:pt x="657" y="3209"/>
                    </a:cubicBezTo>
                    <a:cubicBezTo>
                      <a:pt x="663" y="3203"/>
                      <a:pt x="669" y="3198"/>
                      <a:pt x="675" y="3192"/>
                    </a:cubicBezTo>
                    <a:cubicBezTo>
                      <a:pt x="708" y="3163"/>
                      <a:pt x="740" y="3135"/>
                      <a:pt x="773" y="3106"/>
                    </a:cubicBezTo>
                    <a:cubicBezTo>
                      <a:pt x="791" y="3089"/>
                      <a:pt x="791" y="3085"/>
                      <a:pt x="775" y="3066"/>
                    </a:cubicBezTo>
                    <a:cubicBezTo>
                      <a:pt x="771" y="3061"/>
                      <a:pt x="767" y="3055"/>
                      <a:pt x="762" y="3050"/>
                    </a:cubicBezTo>
                    <a:cubicBezTo>
                      <a:pt x="734" y="3013"/>
                      <a:pt x="705" y="2975"/>
                      <a:pt x="677" y="2938"/>
                    </a:cubicBezTo>
                    <a:cubicBezTo>
                      <a:pt x="669" y="2927"/>
                      <a:pt x="661" y="2925"/>
                      <a:pt x="651" y="2934"/>
                    </a:cubicBezTo>
                    <a:cubicBezTo>
                      <a:pt x="643" y="2941"/>
                      <a:pt x="633" y="2946"/>
                      <a:pt x="625" y="2952"/>
                    </a:cubicBezTo>
                    <a:cubicBezTo>
                      <a:pt x="598" y="2971"/>
                      <a:pt x="571" y="2989"/>
                      <a:pt x="545" y="3007"/>
                    </a:cubicBezTo>
                    <a:cubicBezTo>
                      <a:pt x="545" y="3010"/>
                      <a:pt x="544" y="3010"/>
                      <a:pt x="545" y="3011"/>
                    </a:cubicBezTo>
                    <a:cubicBezTo>
                      <a:pt x="574" y="3051"/>
                      <a:pt x="603" y="3090"/>
                      <a:pt x="633" y="3130"/>
                    </a:cubicBezTo>
                    <a:cubicBezTo>
                      <a:pt x="635" y="3132"/>
                      <a:pt x="643" y="3132"/>
                      <a:pt x="645" y="3130"/>
                    </a:cubicBezTo>
                    <a:cubicBezTo>
                      <a:pt x="663" y="3116"/>
                      <a:pt x="680" y="3102"/>
                      <a:pt x="696" y="3087"/>
                    </a:cubicBezTo>
                    <a:cubicBezTo>
                      <a:pt x="699" y="3084"/>
                      <a:pt x="700" y="3074"/>
                      <a:pt x="697" y="3070"/>
                    </a:cubicBezTo>
                    <a:cubicBezTo>
                      <a:pt x="684" y="3051"/>
                      <a:pt x="669" y="3033"/>
                      <a:pt x="655" y="3014"/>
                    </a:cubicBezTo>
                    <a:cubicBezTo>
                      <a:pt x="649" y="3006"/>
                      <a:pt x="644" y="3009"/>
                      <a:pt x="637" y="3014"/>
                    </a:cubicBezTo>
                    <a:cubicBezTo>
                      <a:pt x="631" y="3019"/>
                      <a:pt x="628" y="3023"/>
                      <a:pt x="634" y="3031"/>
                    </a:cubicBezTo>
                    <a:cubicBezTo>
                      <a:pt x="646" y="3045"/>
                      <a:pt x="657" y="3061"/>
                      <a:pt x="669" y="3077"/>
                    </a:cubicBezTo>
                    <a:cubicBezTo>
                      <a:pt x="660" y="3084"/>
                      <a:pt x="652" y="3091"/>
                      <a:pt x="642" y="3099"/>
                    </a:cubicBezTo>
                    <a:cubicBezTo>
                      <a:pt x="622" y="3073"/>
                      <a:pt x="603" y="3049"/>
                      <a:pt x="586" y="3023"/>
                    </a:cubicBezTo>
                    <a:cubicBezTo>
                      <a:pt x="583" y="3020"/>
                      <a:pt x="585" y="3010"/>
                      <a:pt x="589" y="3008"/>
                    </a:cubicBezTo>
                    <a:cubicBezTo>
                      <a:pt x="610" y="2991"/>
                      <a:pt x="632" y="2976"/>
                      <a:pt x="655" y="2960"/>
                    </a:cubicBezTo>
                    <a:cubicBezTo>
                      <a:pt x="688" y="3002"/>
                      <a:pt x="720" y="3043"/>
                      <a:pt x="754" y="3087"/>
                    </a:cubicBezTo>
                    <a:cubicBezTo>
                      <a:pt x="750" y="3089"/>
                      <a:pt x="746" y="3091"/>
                      <a:pt x="743" y="3093"/>
                    </a:cubicBezTo>
                    <a:cubicBezTo>
                      <a:pt x="713" y="3119"/>
                      <a:pt x="684" y="3145"/>
                      <a:pt x="654" y="3170"/>
                    </a:cubicBezTo>
                    <a:cubicBezTo>
                      <a:pt x="639" y="3182"/>
                      <a:pt x="633" y="3182"/>
                      <a:pt x="621" y="3167"/>
                    </a:cubicBezTo>
                    <a:cubicBezTo>
                      <a:pt x="602" y="3143"/>
                      <a:pt x="582" y="3118"/>
                      <a:pt x="563" y="3093"/>
                    </a:cubicBezTo>
                    <a:cubicBezTo>
                      <a:pt x="552" y="3080"/>
                      <a:pt x="541" y="3066"/>
                      <a:pt x="528" y="3051"/>
                    </a:cubicBezTo>
                    <a:close/>
                    <a:moveTo>
                      <a:pt x="3049" y="3277"/>
                    </a:moveTo>
                    <a:cubicBezTo>
                      <a:pt x="3089" y="3239"/>
                      <a:pt x="3129" y="3203"/>
                      <a:pt x="3169" y="3165"/>
                    </a:cubicBezTo>
                    <a:cubicBezTo>
                      <a:pt x="3199" y="3197"/>
                      <a:pt x="3231" y="3225"/>
                      <a:pt x="3255" y="3259"/>
                    </a:cubicBezTo>
                    <a:cubicBezTo>
                      <a:pt x="3273" y="3283"/>
                      <a:pt x="3294" y="3290"/>
                      <a:pt x="3320" y="3295"/>
                    </a:cubicBezTo>
                    <a:cubicBezTo>
                      <a:pt x="3410" y="3313"/>
                      <a:pt x="3498" y="3241"/>
                      <a:pt x="3494" y="3150"/>
                    </a:cubicBezTo>
                    <a:cubicBezTo>
                      <a:pt x="3492" y="3118"/>
                      <a:pt x="3478" y="3085"/>
                      <a:pt x="3470" y="3053"/>
                    </a:cubicBezTo>
                    <a:cubicBezTo>
                      <a:pt x="3470" y="3052"/>
                      <a:pt x="3468" y="3052"/>
                      <a:pt x="3466" y="3051"/>
                    </a:cubicBezTo>
                    <a:cubicBezTo>
                      <a:pt x="3439" y="3086"/>
                      <a:pt x="3413" y="3121"/>
                      <a:pt x="3385" y="3155"/>
                    </a:cubicBezTo>
                    <a:cubicBezTo>
                      <a:pt x="3357" y="3189"/>
                      <a:pt x="3327" y="3222"/>
                      <a:pt x="3298" y="3255"/>
                    </a:cubicBezTo>
                    <a:cubicBezTo>
                      <a:pt x="3289" y="3248"/>
                      <a:pt x="3283" y="3243"/>
                      <a:pt x="3277" y="3237"/>
                    </a:cubicBezTo>
                    <a:cubicBezTo>
                      <a:pt x="3244" y="3205"/>
                      <a:pt x="3210" y="3173"/>
                      <a:pt x="3177" y="3140"/>
                    </a:cubicBezTo>
                    <a:cubicBezTo>
                      <a:pt x="3169" y="3133"/>
                      <a:pt x="3162" y="3130"/>
                      <a:pt x="3153" y="3138"/>
                    </a:cubicBezTo>
                    <a:cubicBezTo>
                      <a:pt x="3110" y="3178"/>
                      <a:pt x="3066" y="3219"/>
                      <a:pt x="3022" y="3259"/>
                    </a:cubicBezTo>
                    <a:cubicBezTo>
                      <a:pt x="3014" y="3266"/>
                      <a:pt x="3014" y="3273"/>
                      <a:pt x="3021" y="3281"/>
                    </a:cubicBezTo>
                    <a:cubicBezTo>
                      <a:pt x="3046" y="3312"/>
                      <a:pt x="3072" y="3343"/>
                      <a:pt x="3097" y="3374"/>
                    </a:cubicBezTo>
                    <a:cubicBezTo>
                      <a:pt x="3103" y="3382"/>
                      <a:pt x="3109" y="3383"/>
                      <a:pt x="3117" y="3376"/>
                    </a:cubicBezTo>
                    <a:cubicBezTo>
                      <a:pt x="3151" y="3346"/>
                      <a:pt x="3185" y="3316"/>
                      <a:pt x="3220" y="3286"/>
                    </a:cubicBezTo>
                    <a:cubicBezTo>
                      <a:pt x="3226" y="3280"/>
                      <a:pt x="3227" y="3276"/>
                      <a:pt x="3220" y="3270"/>
                    </a:cubicBezTo>
                    <a:cubicBezTo>
                      <a:pt x="3204" y="3256"/>
                      <a:pt x="3188" y="3242"/>
                      <a:pt x="3172" y="3227"/>
                    </a:cubicBezTo>
                    <a:cubicBezTo>
                      <a:pt x="3164" y="3219"/>
                      <a:pt x="3159" y="3221"/>
                      <a:pt x="3152" y="3228"/>
                    </a:cubicBezTo>
                    <a:cubicBezTo>
                      <a:pt x="3137" y="3242"/>
                      <a:pt x="3121" y="3256"/>
                      <a:pt x="3106" y="3270"/>
                    </a:cubicBezTo>
                    <a:cubicBezTo>
                      <a:pt x="3098" y="3277"/>
                      <a:pt x="3096" y="3282"/>
                      <a:pt x="3103" y="3290"/>
                    </a:cubicBezTo>
                    <a:cubicBezTo>
                      <a:pt x="3110" y="3298"/>
                      <a:pt x="3117" y="3297"/>
                      <a:pt x="3124" y="3291"/>
                    </a:cubicBezTo>
                    <a:cubicBezTo>
                      <a:pt x="3134" y="3281"/>
                      <a:pt x="3144" y="3271"/>
                      <a:pt x="3154" y="3261"/>
                    </a:cubicBezTo>
                    <a:cubicBezTo>
                      <a:pt x="3159" y="3257"/>
                      <a:pt x="3163" y="3249"/>
                      <a:pt x="3171" y="3258"/>
                    </a:cubicBezTo>
                    <a:cubicBezTo>
                      <a:pt x="3178" y="3266"/>
                      <a:pt x="3189" y="3275"/>
                      <a:pt x="3179" y="3286"/>
                    </a:cubicBezTo>
                    <a:cubicBezTo>
                      <a:pt x="3157" y="3308"/>
                      <a:pt x="3133" y="3327"/>
                      <a:pt x="3109" y="3349"/>
                    </a:cubicBezTo>
                    <a:cubicBezTo>
                      <a:pt x="3088" y="3324"/>
                      <a:pt x="3069" y="3301"/>
                      <a:pt x="3049" y="3277"/>
                    </a:cubicBezTo>
                    <a:close/>
                    <a:moveTo>
                      <a:pt x="1847" y="225"/>
                    </a:moveTo>
                    <a:cubicBezTo>
                      <a:pt x="1853" y="225"/>
                      <a:pt x="1857" y="226"/>
                      <a:pt x="1862" y="226"/>
                    </a:cubicBezTo>
                    <a:cubicBezTo>
                      <a:pt x="1911" y="224"/>
                      <a:pt x="1961" y="223"/>
                      <a:pt x="2010" y="220"/>
                    </a:cubicBezTo>
                    <a:cubicBezTo>
                      <a:pt x="2025" y="220"/>
                      <a:pt x="2028" y="225"/>
                      <a:pt x="2028" y="239"/>
                    </a:cubicBezTo>
                    <a:cubicBezTo>
                      <a:pt x="2027" y="289"/>
                      <a:pt x="2028" y="339"/>
                      <a:pt x="2028" y="389"/>
                    </a:cubicBezTo>
                    <a:cubicBezTo>
                      <a:pt x="2028" y="398"/>
                      <a:pt x="2028" y="404"/>
                      <a:pt x="2040" y="405"/>
                    </a:cubicBezTo>
                    <a:cubicBezTo>
                      <a:pt x="2099" y="409"/>
                      <a:pt x="2158" y="414"/>
                      <a:pt x="2216" y="419"/>
                    </a:cubicBezTo>
                    <a:cubicBezTo>
                      <a:pt x="2228" y="420"/>
                      <a:pt x="2234" y="417"/>
                      <a:pt x="2235" y="404"/>
                    </a:cubicBezTo>
                    <a:cubicBezTo>
                      <a:pt x="2240" y="365"/>
                      <a:pt x="2246" y="326"/>
                      <a:pt x="2253" y="287"/>
                    </a:cubicBezTo>
                    <a:cubicBezTo>
                      <a:pt x="2254" y="276"/>
                      <a:pt x="2250" y="272"/>
                      <a:pt x="2240" y="271"/>
                    </a:cubicBezTo>
                    <a:cubicBezTo>
                      <a:pt x="2195" y="267"/>
                      <a:pt x="2151" y="262"/>
                      <a:pt x="2107" y="257"/>
                    </a:cubicBezTo>
                    <a:cubicBezTo>
                      <a:pt x="2099" y="256"/>
                      <a:pt x="2095" y="259"/>
                      <a:pt x="2095" y="267"/>
                    </a:cubicBezTo>
                    <a:cubicBezTo>
                      <a:pt x="2094" y="289"/>
                      <a:pt x="2093" y="312"/>
                      <a:pt x="2091" y="334"/>
                    </a:cubicBezTo>
                    <a:cubicBezTo>
                      <a:pt x="2091" y="342"/>
                      <a:pt x="2094" y="346"/>
                      <a:pt x="2102" y="346"/>
                    </a:cubicBezTo>
                    <a:cubicBezTo>
                      <a:pt x="2125" y="348"/>
                      <a:pt x="2148" y="350"/>
                      <a:pt x="2171" y="352"/>
                    </a:cubicBezTo>
                    <a:cubicBezTo>
                      <a:pt x="2183" y="354"/>
                      <a:pt x="2184" y="347"/>
                      <a:pt x="2186" y="338"/>
                    </a:cubicBezTo>
                    <a:cubicBezTo>
                      <a:pt x="2188" y="328"/>
                      <a:pt x="2181" y="327"/>
                      <a:pt x="2175" y="326"/>
                    </a:cubicBezTo>
                    <a:cubicBezTo>
                      <a:pt x="2159" y="324"/>
                      <a:pt x="2144" y="322"/>
                      <a:pt x="2129" y="320"/>
                    </a:cubicBezTo>
                    <a:cubicBezTo>
                      <a:pt x="2121" y="319"/>
                      <a:pt x="2118" y="315"/>
                      <a:pt x="2118" y="308"/>
                    </a:cubicBezTo>
                    <a:cubicBezTo>
                      <a:pt x="2117" y="293"/>
                      <a:pt x="2124" y="286"/>
                      <a:pt x="2140" y="287"/>
                    </a:cubicBezTo>
                    <a:cubicBezTo>
                      <a:pt x="2162" y="289"/>
                      <a:pt x="2183" y="291"/>
                      <a:pt x="2205" y="293"/>
                    </a:cubicBezTo>
                    <a:cubicBezTo>
                      <a:pt x="2219" y="295"/>
                      <a:pt x="2225" y="302"/>
                      <a:pt x="2223" y="315"/>
                    </a:cubicBezTo>
                    <a:cubicBezTo>
                      <a:pt x="2221" y="335"/>
                      <a:pt x="2218" y="354"/>
                      <a:pt x="2216" y="373"/>
                    </a:cubicBezTo>
                    <a:cubicBezTo>
                      <a:pt x="2215" y="385"/>
                      <a:pt x="2210" y="390"/>
                      <a:pt x="2198" y="388"/>
                    </a:cubicBezTo>
                    <a:cubicBezTo>
                      <a:pt x="2154" y="384"/>
                      <a:pt x="2110" y="380"/>
                      <a:pt x="2066" y="377"/>
                    </a:cubicBezTo>
                    <a:cubicBezTo>
                      <a:pt x="2057" y="376"/>
                      <a:pt x="2056" y="372"/>
                      <a:pt x="2056" y="364"/>
                    </a:cubicBezTo>
                    <a:cubicBezTo>
                      <a:pt x="2057" y="325"/>
                      <a:pt x="2058" y="287"/>
                      <a:pt x="2059" y="248"/>
                    </a:cubicBezTo>
                    <a:cubicBezTo>
                      <a:pt x="2059" y="223"/>
                      <a:pt x="2060" y="221"/>
                      <a:pt x="2086" y="223"/>
                    </a:cubicBezTo>
                    <a:cubicBezTo>
                      <a:pt x="2107" y="225"/>
                      <a:pt x="2128" y="227"/>
                      <a:pt x="2150" y="229"/>
                    </a:cubicBezTo>
                    <a:cubicBezTo>
                      <a:pt x="2135" y="164"/>
                      <a:pt x="2069" y="109"/>
                      <a:pt x="2005" y="107"/>
                    </a:cubicBezTo>
                    <a:cubicBezTo>
                      <a:pt x="1930" y="104"/>
                      <a:pt x="1880" y="148"/>
                      <a:pt x="1847" y="225"/>
                    </a:cubicBezTo>
                    <a:close/>
                    <a:moveTo>
                      <a:pt x="1236" y="3641"/>
                    </a:moveTo>
                    <a:cubicBezTo>
                      <a:pt x="1231" y="3639"/>
                      <a:pt x="1227" y="3637"/>
                      <a:pt x="1223" y="3635"/>
                    </a:cubicBezTo>
                    <a:cubicBezTo>
                      <a:pt x="1192" y="3619"/>
                      <a:pt x="1160" y="3603"/>
                      <a:pt x="1128" y="3587"/>
                    </a:cubicBezTo>
                    <a:cubicBezTo>
                      <a:pt x="1118" y="3582"/>
                      <a:pt x="1117" y="3577"/>
                      <a:pt x="1123" y="3568"/>
                    </a:cubicBezTo>
                    <a:cubicBezTo>
                      <a:pt x="1148" y="3524"/>
                      <a:pt x="1173" y="3479"/>
                      <a:pt x="1198" y="3435"/>
                    </a:cubicBezTo>
                    <a:cubicBezTo>
                      <a:pt x="1203" y="3426"/>
                      <a:pt x="1204" y="3421"/>
                      <a:pt x="1195" y="3415"/>
                    </a:cubicBezTo>
                    <a:cubicBezTo>
                      <a:pt x="1143" y="3382"/>
                      <a:pt x="1092" y="3348"/>
                      <a:pt x="1040" y="3314"/>
                    </a:cubicBezTo>
                    <a:cubicBezTo>
                      <a:pt x="1037" y="3312"/>
                      <a:pt x="1029" y="3313"/>
                      <a:pt x="1027" y="3316"/>
                    </a:cubicBezTo>
                    <a:cubicBezTo>
                      <a:pt x="1001" y="3349"/>
                      <a:pt x="976" y="3384"/>
                      <a:pt x="950" y="3418"/>
                    </a:cubicBezTo>
                    <a:cubicBezTo>
                      <a:pt x="945" y="3424"/>
                      <a:pt x="946" y="3429"/>
                      <a:pt x="953" y="3434"/>
                    </a:cubicBezTo>
                    <a:cubicBezTo>
                      <a:pt x="991" y="3459"/>
                      <a:pt x="1028" y="3485"/>
                      <a:pt x="1066" y="3510"/>
                    </a:cubicBezTo>
                    <a:cubicBezTo>
                      <a:pt x="1074" y="3516"/>
                      <a:pt x="1078" y="3513"/>
                      <a:pt x="1082" y="3506"/>
                    </a:cubicBezTo>
                    <a:cubicBezTo>
                      <a:pt x="1093" y="3488"/>
                      <a:pt x="1104" y="3471"/>
                      <a:pt x="1115" y="3454"/>
                    </a:cubicBezTo>
                    <a:cubicBezTo>
                      <a:pt x="1121" y="3445"/>
                      <a:pt x="1118" y="3439"/>
                      <a:pt x="1110" y="3434"/>
                    </a:cubicBezTo>
                    <a:cubicBezTo>
                      <a:pt x="1091" y="3422"/>
                      <a:pt x="1072" y="3411"/>
                      <a:pt x="1053" y="3398"/>
                    </a:cubicBezTo>
                    <a:cubicBezTo>
                      <a:pt x="1044" y="3391"/>
                      <a:pt x="1040" y="3394"/>
                      <a:pt x="1034" y="3402"/>
                    </a:cubicBezTo>
                    <a:cubicBezTo>
                      <a:pt x="1028" y="3410"/>
                      <a:pt x="1031" y="3415"/>
                      <a:pt x="1039" y="3420"/>
                    </a:cubicBezTo>
                    <a:cubicBezTo>
                      <a:pt x="1049" y="3426"/>
                      <a:pt x="1059" y="3433"/>
                      <a:pt x="1069" y="3439"/>
                    </a:cubicBezTo>
                    <a:cubicBezTo>
                      <a:pt x="1086" y="3451"/>
                      <a:pt x="1086" y="3451"/>
                      <a:pt x="1074" y="3469"/>
                    </a:cubicBezTo>
                    <a:cubicBezTo>
                      <a:pt x="1074" y="3469"/>
                      <a:pt x="1073" y="3470"/>
                      <a:pt x="1073" y="3471"/>
                    </a:cubicBezTo>
                    <a:cubicBezTo>
                      <a:pt x="1069" y="3480"/>
                      <a:pt x="1063" y="3480"/>
                      <a:pt x="1056" y="3474"/>
                    </a:cubicBezTo>
                    <a:cubicBezTo>
                      <a:pt x="1037" y="3460"/>
                      <a:pt x="1017" y="3447"/>
                      <a:pt x="997" y="3434"/>
                    </a:cubicBezTo>
                    <a:cubicBezTo>
                      <a:pt x="984" y="3425"/>
                      <a:pt x="983" y="3416"/>
                      <a:pt x="992" y="3403"/>
                    </a:cubicBezTo>
                    <a:cubicBezTo>
                      <a:pt x="1003" y="3387"/>
                      <a:pt x="1015" y="3372"/>
                      <a:pt x="1026" y="3356"/>
                    </a:cubicBezTo>
                    <a:cubicBezTo>
                      <a:pt x="1032" y="3347"/>
                      <a:pt x="1038" y="3346"/>
                      <a:pt x="1047" y="3352"/>
                    </a:cubicBezTo>
                    <a:cubicBezTo>
                      <a:pt x="1079" y="3374"/>
                      <a:pt x="1111" y="3395"/>
                      <a:pt x="1143" y="3416"/>
                    </a:cubicBezTo>
                    <a:cubicBezTo>
                      <a:pt x="1151" y="3421"/>
                      <a:pt x="1159" y="3427"/>
                      <a:pt x="1167" y="3433"/>
                    </a:cubicBezTo>
                    <a:cubicBezTo>
                      <a:pt x="1142" y="3475"/>
                      <a:pt x="1118" y="3516"/>
                      <a:pt x="1093" y="3557"/>
                    </a:cubicBezTo>
                    <a:cubicBezTo>
                      <a:pt x="1091" y="3560"/>
                      <a:pt x="1082" y="3560"/>
                      <a:pt x="1078" y="3558"/>
                    </a:cubicBezTo>
                    <a:cubicBezTo>
                      <a:pt x="1048" y="3539"/>
                      <a:pt x="1018" y="3519"/>
                      <a:pt x="987" y="3500"/>
                    </a:cubicBezTo>
                    <a:cubicBezTo>
                      <a:pt x="982" y="3497"/>
                      <a:pt x="977" y="3495"/>
                      <a:pt x="973" y="3492"/>
                    </a:cubicBezTo>
                    <a:cubicBezTo>
                      <a:pt x="971" y="3493"/>
                      <a:pt x="969" y="3494"/>
                      <a:pt x="968" y="3494"/>
                    </a:cubicBezTo>
                    <a:cubicBezTo>
                      <a:pt x="970" y="3524"/>
                      <a:pt x="968" y="3555"/>
                      <a:pt x="976" y="3583"/>
                    </a:cubicBezTo>
                    <a:cubicBezTo>
                      <a:pt x="1008" y="3696"/>
                      <a:pt x="1151" y="3728"/>
                      <a:pt x="1236" y="3641"/>
                    </a:cubicBezTo>
                    <a:close/>
                    <a:moveTo>
                      <a:pt x="3516" y="1061"/>
                    </a:moveTo>
                    <a:cubicBezTo>
                      <a:pt x="3512" y="1064"/>
                      <a:pt x="3508" y="1067"/>
                      <a:pt x="3505" y="1069"/>
                    </a:cubicBezTo>
                    <a:cubicBezTo>
                      <a:pt x="3466" y="1094"/>
                      <a:pt x="3428" y="1118"/>
                      <a:pt x="3390" y="1142"/>
                    </a:cubicBezTo>
                    <a:cubicBezTo>
                      <a:pt x="3362" y="1160"/>
                      <a:pt x="3363" y="1159"/>
                      <a:pt x="3378" y="1187"/>
                    </a:cubicBezTo>
                    <a:cubicBezTo>
                      <a:pt x="3404" y="1233"/>
                      <a:pt x="3429" y="1279"/>
                      <a:pt x="3453" y="1325"/>
                    </a:cubicBezTo>
                    <a:cubicBezTo>
                      <a:pt x="3459" y="1337"/>
                      <a:pt x="3466" y="1339"/>
                      <a:pt x="3478" y="1334"/>
                    </a:cubicBezTo>
                    <a:cubicBezTo>
                      <a:pt x="3512" y="1317"/>
                      <a:pt x="3547" y="1301"/>
                      <a:pt x="3581" y="1285"/>
                    </a:cubicBezTo>
                    <a:cubicBezTo>
                      <a:pt x="3592" y="1280"/>
                      <a:pt x="3597" y="1274"/>
                      <a:pt x="3590" y="1262"/>
                    </a:cubicBezTo>
                    <a:cubicBezTo>
                      <a:pt x="3569" y="1224"/>
                      <a:pt x="3550" y="1185"/>
                      <a:pt x="3530" y="1146"/>
                    </a:cubicBezTo>
                    <a:cubicBezTo>
                      <a:pt x="3526" y="1139"/>
                      <a:pt x="3522" y="1137"/>
                      <a:pt x="3515" y="1141"/>
                    </a:cubicBezTo>
                    <a:cubicBezTo>
                      <a:pt x="3497" y="1152"/>
                      <a:pt x="3479" y="1162"/>
                      <a:pt x="3462" y="1172"/>
                    </a:cubicBezTo>
                    <a:cubicBezTo>
                      <a:pt x="3452" y="1177"/>
                      <a:pt x="3450" y="1185"/>
                      <a:pt x="3455" y="1194"/>
                    </a:cubicBezTo>
                    <a:cubicBezTo>
                      <a:pt x="3466" y="1214"/>
                      <a:pt x="3477" y="1234"/>
                      <a:pt x="3487" y="1254"/>
                    </a:cubicBezTo>
                    <a:cubicBezTo>
                      <a:pt x="3493" y="1264"/>
                      <a:pt x="3499" y="1260"/>
                      <a:pt x="3506" y="1256"/>
                    </a:cubicBezTo>
                    <a:cubicBezTo>
                      <a:pt x="3513" y="1253"/>
                      <a:pt x="3515" y="1249"/>
                      <a:pt x="3511" y="1241"/>
                    </a:cubicBezTo>
                    <a:cubicBezTo>
                      <a:pt x="3503" y="1227"/>
                      <a:pt x="3495" y="1213"/>
                      <a:pt x="3488" y="1199"/>
                    </a:cubicBezTo>
                    <a:cubicBezTo>
                      <a:pt x="3486" y="1196"/>
                      <a:pt x="3487" y="1189"/>
                      <a:pt x="3489" y="1187"/>
                    </a:cubicBezTo>
                    <a:cubicBezTo>
                      <a:pt x="3496" y="1181"/>
                      <a:pt x="3505" y="1177"/>
                      <a:pt x="3514" y="1172"/>
                    </a:cubicBezTo>
                    <a:cubicBezTo>
                      <a:pt x="3530" y="1204"/>
                      <a:pt x="3546" y="1234"/>
                      <a:pt x="3562" y="1266"/>
                    </a:cubicBezTo>
                    <a:cubicBezTo>
                      <a:pt x="3539" y="1277"/>
                      <a:pt x="3517" y="1288"/>
                      <a:pt x="3496" y="1299"/>
                    </a:cubicBezTo>
                    <a:cubicBezTo>
                      <a:pt x="3480" y="1306"/>
                      <a:pt x="3475" y="1305"/>
                      <a:pt x="3467" y="1290"/>
                    </a:cubicBezTo>
                    <a:cubicBezTo>
                      <a:pt x="3448" y="1255"/>
                      <a:pt x="3429" y="1221"/>
                      <a:pt x="3411" y="1187"/>
                    </a:cubicBezTo>
                    <a:cubicBezTo>
                      <a:pt x="3404" y="1173"/>
                      <a:pt x="3406" y="1165"/>
                      <a:pt x="3420" y="1157"/>
                    </a:cubicBezTo>
                    <a:cubicBezTo>
                      <a:pt x="3449" y="1139"/>
                      <a:pt x="3478" y="1121"/>
                      <a:pt x="3507" y="1104"/>
                    </a:cubicBezTo>
                    <a:cubicBezTo>
                      <a:pt x="3516" y="1098"/>
                      <a:pt x="3525" y="1093"/>
                      <a:pt x="3535" y="1087"/>
                    </a:cubicBezTo>
                    <a:cubicBezTo>
                      <a:pt x="3565" y="1143"/>
                      <a:pt x="3594" y="1198"/>
                      <a:pt x="3625" y="1254"/>
                    </a:cubicBezTo>
                    <a:cubicBezTo>
                      <a:pt x="3635" y="1238"/>
                      <a:pt x="3643" y="1225"/>
                      <a:pt x="3651" y="1212"/>
                    </a:cubicBezTo>
                    <a:cubicBezTo>
                      <a:pt x="3682" y="1158"/>
                      <a:pt x="3678" y="1093"/>
                      <a:pt x="3641" y="1045"/>
                    </a:cubicBezTo>
                    <a:cubicBezTo>
                      <a:pt x="3606" y="999"/>
                      <a:pt x="3530" y="974"/>
                      <a:pt x="3472" y="991"/>
                    </a:cubicBezTo>
                    <a:cubicBezTo>
                      <a:pt x="3487" y="1014"/>
                      <a:pt x="3501" y="1036"/>
                      <a:pt x="3516" y="1061"/>
                    </a:cubicBezTo>
                    <a:close/>
                    <a:moveTo>
                      <a:pt x="2157" y="3806"/>
                    </a:moveTo>
                    <a:cubicBezTo>
                      <a:pt x="2179" y="3834"/>
                      <a:pt x="2197" y="3859"/>
                      <a:pt x="2224" y="3875"/>
                    </a:cubicBezTo>
                    <a:cubicBezTo>
                      <a:pt x="2238" y="3884"/>
                      <a:pt x="2253" y="3892"/>
                      <a:pt x="2269" y="3895"/>
                    </a:cubicBezTo>
                    <a:cubicBezTo>
                      <a:pt x="2312" y="3905"/>
                      <a:pt x="2352" y="3897"/>
                      <a:pt x="2389" y="3873"/>
                    </a:cubicBezTo>
                    <a:cubicBezTo>
                      <a:pt x="2431" y="3845"/>
                      <a:pt x="2441" y="3797"/>
                      <a:pt x="2463" y="3754"/>
                    </a:cubicBezTo>
                    <a:cubicBezTo>
                      <a:pt x="2457" y="3754"/>
                      <a:pt x="2455" y="3754"/>
                      <a:pt x="2453" y="3754"/>
                    </a:cubicBezTo>
                    <a:cubicBezTo>
                      <a:pt x="2398" y="3766"/>
                      <a:pt x="2343" y="3777"/>
                      <a:pt x="2288" y="3789"/>
                    </a:cubicBezTo>
                    <a:cubicBezTo>
                      <a:pt x="2263" y="3794"/>
                      <a:pt x="2261" y="3792"/>
                      <a:pt x="2257" y="3766"/>
                    </a:cubicBezTo>
                    <a:cubicBezTo>
                      <a:pt x="2251" y="3720"/>
                      <a:pt x="2244" y="3675"/>
                      <a:pt x="2238" y="3629"/>
                    </a:cubicBezTo>
                    <a:cubicBezTo>
                      <a:pt x="2236" y="3616"/>
                      <a:pt x="2230" y="3613"/>
                      <a:pt x="2218" y="3614"/>
                    </a:cubicBezTo>
                    <a:cubicBezTo>
                      <a:pt x="2160" y="3619"/>
                      <a:pt x="2103" y="3624"/>
                      <a:pt x="2045" y="3628"/>
                    </a:cubicBezTo>
                    <a:cubicBezTo>
                      <a:pt x="2035" y="3628"/>
                      <a:pt x="2031" y="3632"/>
                      <a:pt x="2031" y="3642"/>
                    </a:cubicBezTo>
                    <a:cubicBezTo>
                      <a:pt x="2031" y="3683"/>
                      <a:pt x="2031" y="3725"/>
                      <a:pt x="2031" y="3766"/>
                    </a:cubicBezTo>
                    <a:cubicBezTo>
                      <a:pt x="2031" y="3777"/>
                      <a:pt x="2035" y="3780"/>
                      <a:pt x="2044" y="3779"/>
                    </a:cubicBezTo>
                    <a:cubicBezTo>
                      <a:pt x="2089" y="3776"/>
                      <a:pt x="2134" y="3773"/>
                      <a:pt x="2179" y="3770"/>
                    </a:cubicBezTo>
                    <a:cubicBezTo>
                      <a:pt x="2187" y="3769"/>
                      <a:pt x="2192" y="3766"/>
                      <a:pt x="2190" y="3757"/>
                    </a:cubicBezTo>
                    <a:cubicBezTo>
                      <a:pt x="2188" y="3735"/>
                      <a:pt x="2185" y="3714"/>
                      <a:pt x="2183" y="3693"/>
                    </a:cubicBezTo>
                    <a:cubicBezTo>
                      <a:pt x="2182" y="3684"/>
                      <a:pt x="2179" y="3680"/>
                      <a:pt x="2169" y="3681"/>
                    </a:cubicBezTo>
                    <a:cubicBezTo>
                      <a:pt x="2147" y="3684"/>
                      <a:pt x="2124" y="3686"/>
                      <a:pt x="2101" y="3688"/>
                    </a:cubicBezTo>
                    <a:cubicBezTo>
                      <a:pt x="2093" y="3688"/>
                      <a:pt x="2087" y="3690"/>
                      <a:pt x="2088" y="3700"/>
                    </a:cubicBezTo>
                    <a:cubicBezTo>
                      <a:pt x="2089" y="3710"/>
                      <a:pt x="2094" y="3713"/>
                      <a:pt x="2103" y="3713"/>
                    </a:cubicBezTo>
                    <a:cubicBezTo>
                      <a:pt x="2118" y="3712"/>
                      <a:pt x="2132" y="3713"/>
                      <a:pt x="2147" y="3713"/>
                    </a:cubicBezTo>
                    <a:cubicBezTo>
                      <a:pt x="2156" y="3712"/>
                      <a:pt x="2161" y="3715"/>
                      <a:pt x="2160" y="3725"/>
                    </a:cubicBezTo>
                    <a:cubicBezTo>
                      <a:pt x="2159" y="3734"/>
                      <a:pt x="2164" y="3746"/>
                      <a:pt x="2148" y="3746"/>
                    </a:cubicBezTo>
                    <a:cubicBezTo>
                      <a:pt x="2123" y="3747"/>
                      <a:pt x="2097" y="3748"/>
                      <a:pt x="2072" y="3750"/>
                    </a:cubicBezTo>
                    <a:cubicBezTo>
                      <a:pt x="2061" y="3750"/>
                      <a:pt x="2058" y="3746"/>
                      <a:pt x="2057" y="3736"/>
                    </a:cubicBezTo>
                    <a:cubicBezTo>
                      <a:pt x="2056" y="3715"/>
                      <a:pt x="2055" y="3694"/>
                      <a:pt x="2053" y="3673"/>
                    </a:cubicBezTo>
                    <a:cubicBezTo>
                      <a:pt x="2052" y="3660"/>
                      <a:pt x="2056" y="3655"/>
                      <a:pt x="2069" y="3654"/>
                    </a:cubicBezTo>
                    <a:cubicBezTo>
                      <a:pt x="2113" y="3652"/>
                      <a:pt x="2156" y="3649"/>
                      <a:pt x="2199" y="3645"/>
                    </a:cubicBezTo>
                    <a:cubicBezTo>
                      <a:pt x="2209" y="3644"/>
                      <a:pt x="2212" y="3647"/>
                      <a:pt x="2214" y="3657"/>
                    </a:cubicBezTo>
                    <a:cubicBezTo>
                      <a:pt x="2219" y="3698"/>
                      <a:pt x="2223" y="3740"/>
                      <a:pt x="2230" y="3782"/>
                    </a:cubicBezTo>
                    <a:cubicBezTo>
                      <a:pt x="2232" y="3795"/>
                      <a:pt x="2227" y="3798"/>
                      <a:pt x="2215" y="3799"/>
                    </a:cubicBezTo>
                    <a:cubicBezTo>
                      <a:pt x="2197" y="3801"/>
                      <a:pt x="2180" y="3803"/>
                      <a:pt x="2157" y="3806"/>
                    </a:cubicBezTo>
                    <a:close/>
                    <a:moveTo>
                      <a:pt x="2771" y="464"/>
                    </a:moveTo>
                    <a:cubicBezTo>
                      <a:pt x="2758" y="490"/>
                      <a:pt x="2746" y="515"/>
                      <a:pt x="2733" y="539"/>
                    </a:cubicBezTo>
                    <a:cubicBezTo>
                      <a:pt x="2729" y="547"/>
                      <a:pt x="2723" y="546"/>
                      <a:pt x="2716" y="543"/>
                    </a:cubicBezTo>
                    <a:cubicBezTo>
                      <a:pt x="2677" y="526"/>
                      <a:pt x="2638" y="509"/>
                      <a:pt x="2599" y="492"/>
                    </a:cubicBezTo>
                    <a:cubicBezTo>
                      <a:pt x="2587" y="487"/>
                      <a:pt x="2584" y="480"/>
                      <a:pt x="2589" y="467"/>
                    </a:cubicBezTo>
                    <a:cubicBezTo>
                      <a:pt x="2601" y="438"/>
                      <a:pt x="2613" y="409"/>
                      <a:pt x="2624" y="380"/>
                    </a:cubicBezTo>
                    <a:cubicBezTo>
                      <a:pt x="2640" y="337"/>
                      <a:pt x="2640" y="337"/>
                      <a:pt x="2682" y="357"/>
                    </a:cubicBezTo>
                    <a:cubicBezTo>
                      <a:pt x="2704" y="367"/>
                      <a:pt x="2728" y="377"/>
                      <a:pt x="2752" y="387"/>
                    </a:cubicBezTo>
                    <a:cubicBezTo>
                      <a:pt x="2763" y="318"/>
                      <a:pt x="2710" y="238"/>
                      <a:pt x="2640" y="218"/>
                    </a:cubicBezTo>
                    <a:cubicBezTo>
                      <a:pt x="2582" y="201"/>
                      <a:pt x="2492" y="235"/>
                      <a:pt x="2471" y="283"/>
                    </a:cubicBezTo>
                    <a:cubicBezTo>
                      <a:pt x="2475" y="285"/>
                      <a:pt x="2480" y="287"/>
                      <a:pt x="2485" y="288"/>
                    </a:cubicBezTo>
                    <a:cubicBezTo>
                      <a:pt x="2519" y="300"/>
                      <a:pt x="2554" y="311"/>
                      <a:pt x="2589" y="322"/>
                    </a:cubicBezTo>
                    <a:cubicBezTo>
                      <a:pt x="2606" y="327"/>
                      <a:pt x="2609" y="334"/>
                      <a:pt x="2603" y="351"/>
                    </a:cubicBezTo>
                    <a:cubicBezTo>
                      <a:pt x="2586" y="396"/>
                      <a:pt x="2570" y="442"/>
                      <a:pt x="2553" y="487"/>
                    </a:cubicBezTo>
                    <a:cubicBezTo>
                      <a:pt x="2549" y="496"/>
                      <a:pt x="2550" y="501"/>
                      <a:pt x="2559" y="505"/>
                    </a:cubicBezTo>
                    <a:cubicBezTo>
                      <a:pt x="2615" y="529"/>
                      <a:pt x="2671" y="553"/>
                      <a:pt x="2727" y="578"/>
                    </a:cubicBezTo>
                    <a:cubicBezTo>
                      <a:pt x="2735" y="582"/>
                      <a:pt x="2740" y="580"/>
                      <a:pt x="2744" y="572"/>
                    </a:cubicBezTo>
                    <a:cubicBezTo>
                      <a:pt x="2763" y="535"/>
                      <a:pt x="2782" y="498"/>
                      <a:pt x="2801" y="460"/>
                    </a:cubicBezTo>
                    <a:cubicBezTo>
                      <a:pt x="2805" y="454"/>
                      <a:pt x="2805" y="450"/>
                      <a:pt x="2797" y="446"/>
                    </a:cubicBezTo>
                    <a:cubicBezTo>
                      <a:pt x="2755" y="427"/>
                      <a:pt x="2714" y="407"/>
                      <a:pt x="2672" y="389"/>
                    </a:cubicBezTo>
                    <a:cubicBezTo>
                      <a:pt x="2668" y="387"/>
                      <a:pt x="2660" y="391"/>
                      <a:pt x="2658" y="394"/>
                    </a:cubicBezTo>
                    <a:cubicBezTo>
                      <a:pt x="2650" y="410"/>
                      <a:pt x="2642" y="427"/>
                      <a:pt x="2635" y="444"/>
                    </a:cubicBezTo>
                    <a:cubicBezTo>
                      <a:pt x="2629" y="460"/>
                      <a:pt x="2631" y="466"/>
                      <a:pt x="2646" y="473"/>
                    </a:cubicBezTo>
                    <a:cubicBezTo>
                      <a:pt x="2664" y="482"/>
                      <a:pt x="2684" y="489"/>
                      <a:pt x="2702" y="498"/>
                    </a:cubicBezTo>
                    <a:cubicBezTo>
                      <a:pt x="2713" y="504"/>
                      <a:pt x="2716" y="499"/>
                      <a:pt x="2721" y="490"/>
                    </a:cubicBezTo>
                    <a:cubicBezTo>
                      <a:pt x="2726" y="480"/>
                      <a:pt x="2719" y="478"/>
                      <a:pt x="2713" y="475"/>
                    </a:cubicBezTo>
                    <a:cubicBezTo>
                      <a:pt x="2696" y="467"/>
                      <a:pt x="2680" y="459"/>
                      <a:pt x="2662" y="450"/>
                    </a:cubicBezTo>
                    <a:cubicBezTo>
                      <a:pt x="2666" y="442"/>
                      <a:pt x="2668" y="434"/>
                      <a:pt x="2673" y="428"/>
                    </a:cubicBezTo>
                    <a:cubicBezTo>
                      <a:pt x="2675" y="425"/>
                      <a:pt x="2682" y="422"/>
                      <a:pt x="2686" y="424"/>
                    </a:cubicBezTo>
                    <a:cubicBezTo>
                      <a:pt x="2714" y="436"/>
                      <a:pt x="2742" y="450"/>
                      <a:pt x="2771" y="464"/>
                    </a:cubicBezTo>
                    <a:close/>
                    <a:moveTo>
                      <a:pt x="1834" y="3806"/>
                    </a:moveTo>
                    <a:cubicBezTo>
                      <a:pt x="1829" y="3805"/>
                      <a:pt x="1825" y="3804"/>
                      <a:pt x="1821" y="3803"/>
                    </a:cubicBezTo>
                    <a:cubicBezTo>
                      <a:pt x="1776" y="3798"/>
                      <a:pt x="1732" y="3792"/>
                      <a:pt x="1687" y="3786"/>
                    </a:cubicBezTo>
                    <a:cubicBezTo>
                      <a:pt x="1677" y="3784"/>
                      <a:pt x="1670" y="3781"/>
                      <a:pt x="1673" y="3768"/>
                    </a:cubicBezTo>
                    <a:cubicBezTo>
                      <a:pt x="1683" y="3719"/>
                      <a:pt x="1691" y="3669"/>
                      <a:pt x="1701" y="3620"/>
                    </a:cubicBezTo>
                    <a:cubicBezTo>
                      <a:pt x="1704" y="3605"/>
                      <a:pt x="1699" y="3598"/>
                      <a:pt x="1685" y="3596"/>
                    </a:cubicBezTo>
                    <a:cubicBezTo>
                      <a:pt x="1666" y="3592"/>
                      <a:pt x="1647" y="3589"/>
                      <a:pt x="1628" y="3584"/>
                    </a:cubicBezTo>
                    <a:cubicBezTo>
                      <a:pt x="1591" y="3575"/>
                      <a:pt x="1554" y="3565"/>
                      <a:pt x="1518" y="3555"/>
                    </a:cubicBezTo>
                    <a:cubicBezTo>
                      <a:pt x="1511" y="3554"/>
                      <a:pt x="1504" y="3551"/>
                      <a:pt x="1501" y="3561"/>
                    </a:cubicBezTo>
                    <a:cubicBezTo>
                      <a:pt x="1488" y="3602"/>
                      <a:pt x="1475" y="3642"/>
                      <a:pt x="1463" y="3683"/>
                    </a:cubicBezTo>
                    <a:cubicBezTo>
                      <a:pt x="1462" y="3686"/>
                      <a:pt x="1465" y="3694"/>
                      <a:pt x="1468" y="3695"/>
                    </a:cubicBezTo>
                    <a:cubicBezTo>
                      <a:pt x="1512" y="3708"/>
                      <a:pt x="1557" y="3720"/>
                      <a:pt x="1602" y="3731"/>
                    </a:cubicBezTo>
                    <a:cubicBezTo>
                      <a:pt x="1610" y="3734"/>
                      <a:pt x="1615" y="3729"/>
                      <a:pt x="1616" y="3721"/>
                    </a:cubicBezTo>
                    <a:cubicBezTo>
                      <a:pt x="1620" y="3702"/>
                      <a:pt x="1623" y="3682"/>
                      <a:pt x="1628" y="3664"/>
                    </a:cubicBezTo>
                    <a:cubicBezTo>
                      <a:pt x="1631" y="3653"/>
                      <a:pt x="1627" y="3649"/>
                      <a:pt x="1618" y="3647"/>
                    </a:cubicBezTo>
                    <a:cubicBezTo>
                      <a:pt x="1596" y="3642"/>
                      <a:pt x="1575" y="3636"/>
                      <a:pt x="1554" y="3631"/>
                    </a:cubicBezTo>
                    <a:cubicBezTo>
                      <a:pt x="1547" y="3629"/>
                      <a:pt x="1540" y="3626"/>
                      <a:pt x="1538" y="3637"/>
                    </a:cubicBezTo>
                    <a:cubicBezTo>
                      <a:pt x="1536" y="3646"/>
                      <a:pt x="1535" y="3653"/>
                      <a:pt x="1546" y="3656"/>
                    </a:cubicBezTo>
                    <a:cubicBezTo>
                      <a:pt x="1559" y="3659"/>
                      <a:pt x="1572" y="3663"/>
                      <a:pt x="1585" y="3666"/>
                    </a:cubicBezTo>
                    <a:cubicBezTo>
                      <a:pt x="1601" y="3670"/>
                      <a:pt x="1596" y="3683"/>
                      <a:pt x="1595" y="3693"/>
                    </a:cubicBezTo>
                    <a:cubicBezTo>
                      <a:pt x="1593" y="3704"/>
                      <a:pt x="1585" y="3701"/>
                      <a:pt x="1578" y="3699"/>
                    </a:cubicBezTo>
                    <a:cubicBezTo>
                      <a:pt x="1553" y="3693"/>
                      <a:pt x="1528" y="3687"/>
                      <a:pt x="1503" y="3681"/>
                    </a:cubicBezTo>
                    <a:cubicBezTo>
                      <a:pt x="1493" y="3679"/>
                      <a:pt x="1490" y="3675"/>
                      <a:pt x="1494" y="3665"/>
                    </a:cubicBezTo>
                    <a:cubicBezTo>
                      <a:pt x="1501" y="3643"/>
                      <a:pt x="1507" y="3622"/>
                      <a:pt x="1513" y="3600"/>
                    </a:cubicBezTo>
                    <a:cubicBezTo>
                      <a:pt x="1516" y="3589"/>
                      <a:pt x="1520" y="3587"/>
                      <a:pt x="1531" y="3589"/>
                    </a:cubicBezTo>
                    <a:cubicBezTo>
                      <a:pt x="1573" y="3600"/>
                      <a:pt x="1615" y="3610"/>
                      <a:pt x="1658" y="3620"/>
                    </a:cubicBezTo>
                    <a:cubicBezTo>
                      <a:pt x="1669" y="3623"/>
                      <a:pt x="1672" y="3630"/>
                      <a:pt x="1670" y="3642"/>
                    </a:cubicBezTo>
                    <a:cubicBezTo>
                      <a:pt x="1661" y="3683"/>
                      <a:pt x="1652" y="3724"/>
                      <a:pt x="1643" y="3765"/>
                    </a:cubicBezTo>
                    <a:cubicBezTo>
                      <a:pt x="1642" y="3774"/>
                      <a:pt x="1638" y="3776"/>
                      <a:pt x="1629" y="3774"/>
                    </a:cubicBezTo>
                    <a:cubicBezTo>
                      <a:pt x="1609" y="3769"/>
                      <a:pt x="1589" y="3765"/>
                      <a:pt x="1569" y="3760"/>
                    </a:cubicBezTo>
                    <a:cubicBezTo>
                      <a:pt x="1559" y="3758"/>
                      <a:pt x="1550" y="3756"/>
                      <a:pt x="1539" y="3754"/>
                    </a:cubicBezTo>
                    <a:cubicBezTo>
                      <a:pt x="1548" y="3814"/>
                      <a:pt x="1597" y="3890"/>
                      <a:pt x="1665" y="3899"/>
                    </a:cubicBezTo>
                    <a:cubicBezTo>
                      <a:pt x="1734" y="3908"/>
                      <a:pt x="1813" y="3865"/>
                      <a:pt x="1834" y="3806"/>
                    </a:cubicBezTo>
                    <a:close/>
                    <a:moveTo>
                      <a:pt x="1531" y="282"/>
                    </a:moveTo>
                    <a:cubicBezTo>
                      <a:pt x="1519" y="272"/>
                      <a:pt x="1510" y="263"/>
                      <a:pt x="1500" y="256"/>
                    </a:cubicBezTo>
                    <a:cubicBezTo>
                      <a:pt x="1476" y="237"/>
                      <a:pt x="1452" y="220"/>
                      <a:pt x="1421" y="216"/>
                    </a:cubicBezTo>
                    <a:cubicBezTo>
                      <a:pt x="1308" y="202"/>
                      <a:pt x="1248" y="280"/>
                      <a:pt x="1242" y="384"/>
                    </a:cubicBezTo>
                    <a:cubicBezTo>
                      <a:pt x="1248" y="383"/>
                      <a:pt x="1254" y="381"/>
                      <a:pt x="1259" y="379"/>
                    </a:cubicBezTo>
                    <a:cubicBezTo>
                      <a:pt x="1279" y="371"/>
                      <a:pt x="1298" y="363"/>
                      <a:pt x="1318" y="356"/>
                    </a:cubicBezTo>
                    <a:cubicBezTo>
                      <a:pt x="1356" y="341"/>
                      <a:pt x="1395" y="327"/>
                      <a:pt x="1433" y="313"/>
                    </a:cubicBezTo>
                    <a:cubicBezTo>
                      <a:pt x="1440" y="310"/>
                      <a:pt x="1446" y="310"/>
                      <a:pt x="1449" y="319"/>
                    </a:cubicBezTo>
                    <a:cubicBezTo>
                      <a:pt x="1457" y="342"/>
                      <a:pt x="1464" y="365"/>
                      <a:pt x="1472" y="388"/>
                    </a:cubicBezTo>
                    <a:cubicBezTo>
                      <a:pt x="1480" y="414"/>
                      <a:pt x="1488" y="440"/>
                      <a:pt x="1497" y="465"/>
                    </a:cubicBezTo>
                    <a:cubicBezTo>
                      <a:pt x="1500" y="477"/>
                      <a:pt x="1507" y="482"/>
                      <a:pt x="1520" y="479"/>
                    </a:cubicBezTo>
                    <a:cubicBezTo>
                      <a:pt x="1577" y="463"/>
                      <a:pt x="1633" y="448"/>
                      <a:pt x="1690" y="433"/>
                    </a:cubicBezTo>
                    <a:cubicBezTo>
                      <a:pt x="1698" y="431"/>
                      <a:pt x="1701" y="427"/>
                      <a:pt x="1699" y="418"/>
                    </a:cubicBezTo>
                    <a:cubicBezTo>
                      <a:pt x="1692" y="377"/>
                      <a:pt x="1684" y="336"/>
                      <a:pt x="1677" y="296"/>
                    </a:cubicBezTo>
                    <a:cubicBezTo>
                      <a:pt x="1675" y="287"/>
                      <a:pt x="1671" y="285"/>
                      <a:pt x="1663" y="287"/>
                    </a:cubicBezTo>
                    <a:cubicBezTo>
                      <a:pt x="1619" y="297"/>
                      <a:pt x="1576" y="307"/>
                      <a:pt x="1532" y="318"/>
                    </a:cubicBezTo>
                    <a:cubicBezTo>
                      <a:pt x="1523" y="320"/>
                      <a:pt x="1519" y="326"/>
                      <a:pt x="1522" y="336"/>
                    </a:cubicBezTo>
                    <a:cubicBezTo>
                      <a:pt x="1527" y="354"/>
                      <a:pt x="1531" y="372"/>
                      <a:pt x="1538" y="389"/>
                    </a:cubicBezTo>
                    <a:cubicBezTo>
                      <a:pt x="1540" y="395"/>
                      <a:pt x="1550" y="402"/>
                      <a:pt x="1555" y="401"/>
                    </a:cubicBezTo>
                    <a:cubicBezTo>
                      <a:pt x="1578" y="397"/>
                      <a:pt x="1602" y="392"/>
                      <a:pt x="1625" y="385"/>
                    </a:cubicBezTo>
                    <a:cubicBezTo>
                      <a:pt x="1636" y="382"/>
                      <a:pt x="1637" y="371"/>
                      <a:pt x="1627" y="365"/>
                    </a:cubicBezTo>
                    <a:cubicBezTo>
                      <a:pt x="1622" y="362"/>
                      <a:pt x="1614" y="361"/>
                      <a:pt x="1607" y="362"/>
                    </a:cubicBezTo>
                    <a:cubicBezTo>
                      <a:pt x="1596" y="363"/>
                      <a:pt x="1585" y="367"/>
                      <a:pt x="1574" y="370"/>
                    </a:cubicBezTo>
                    <a:cubicBezTo>
                      <a:pt x="1565" y="373"/>
                      <a:pt x="1559" y="372"/>
                      <a:pt x="1558" y="361"/>
                    </a:cubicBezTo>
                    <a:cubicBezTo>
                      <a:pt x="1556" y="352"/>
                      <a:pt x="1547" y="341"/>
                      <a:pt x="1565" y="336"/>
                    </a:cubicBezTo>
                    <a:cubicBezTo>
                      <a:pt x="1590" y="330"/>
                      <a:pt x="1616" y="323"/>
                      <a:pt x="1642" y="317"/>
                    </a:cubicBezTo>
                    <a:cubicBezTo>
                      <a:pt x="1650" y="315"/>
                      <a:pt x="1656" y="318"/>
                      <a:pt x="1657" y="327"/>
                    </a:cubicBezTo>
                    <a:cubicBezTo>
                      <a:pt x="1662" y="351"/>
                      <a:pt x="1666" y="375"/>
                      <a:pt x="1671" y="399"/>
                    </a:cubicBezTo>
                    <a:cubicBezTo>
                      <a:pt x="1672" y="407"/>
                      <a:pt x="1669" y="410"/>
                      <a:pt x="1661" y="412"/>
                    </a:cubicBezTo>
                    <a:cubicBezTo>
                      <a:pt x="1619" y="422"/>
                      <a:pt x="1578" y="432"/>
                      <a:pt x="1537" y="443"/>
                    </a:cubicBezTo>
                    <a:cubicBezTo>
                      <a:pt x="1524" y="447"/>
                      <a:pt x="1517" y="443"/>
                      <a:pt x="1513" y="431"/>
                    </a:cubicBezTo>
                    <a:cubicBezTo>
                      <a:pt x="1501" y="391"/>
                      <a:pt x="1489" y="351"/>
                      <a:pt x="1477" y="312"/>
                    </a:cubicBezTo>
                    <a:cubicBezTo>
                      <a:pt x="1473" y="301"/>
                      <a:pt x="1476" y="297"/>
                      <a:pt x="1486" y="295"/>
                    </a:cubicBezTo>
                    <a:cubicBezTo>
                      <a:pt x="1500" y="292"/>
                      <a:pt x="1513" y="287"/>
                      <a:pt x="1531" y="282"/>
                    </a:cubicBezTo>
                    <a:close/>
                    <a:moveTo>
                      <a:pt x="264" y="2490"/>
                    </a:moveTo>
                    <a:cubicBezTo>
                      <a:pt x="212" y="2517"/>
                      <a:pt x="181" y="2606"/>
                      <a:pt x="201" y="2665"/>
                    </a:cubicBezTo>
                    <a:cubicBezTo>
                      <a:pt x="224" y="2731"/>
                      <a:pt x="304" y="2782"/>
                      <a:pt x="368" y="2770"/>
                    </a:cubicBezTo>
                    <a:cubicBezTo>
                      <a:pt x="362" y="2757"/>
                      <a:pt x="356" y="2745"/>
                      <a:pt x="351" y="2732"/>
                    </a:cubicBezTo>
                    <a:cubicBezTo>
                      <a:pt x="344" y="2713"/>
                      <a:pt x="346" y="2707"/>
                      <a:pt x="364" y="2699"/>
                    </a:cubicBezTo>
                    <a:cubicBezTo>
                      <a:pt x="409" y="2680"/>
                      <a:pt x="453" y="2661"/>
                      <a:pt x="498" y="2643"/>
                    </a:cubicBezTo>
                    <a:cubicBezTo>
                      <a:pt x="507" y="2639"/>
                      <a:pt x="510" y="2636"/>
                      <a:pt x="506" y="2626"/>
                    </a:cubicBezTo>
                    <a:cubicBezTo>
                      <a:pt x="487" y="2571"/>
                      <a:pt x="468" y="2515"/>
                      <a:pt x="449" y="2459"/>
                    </a:cubicBezTo>
                    <a:cubicBezTo>
                      <a:pt x="446" y="2448"/>
                      <a:pt x="440" y="2443"/>
                      <a:pt x="428" y="2447"/>
                    </a:cubicBezTo>
                    <a:cubicBezTo>
                      <a:pt x="395" y="2456"/>
                      <a:pt x="362" y="2464"/>
                      <a:pt x="329" y="2473"/>
                    </a:cubicBezTo>
                    <a:cubicBezTo>
                      <a:pt x="299" y="2482"/>
                      <a:pt x="299" y="2482"/>
                      <a:pt x="308" y="2512"/>
                    </a:cubicBezTo>
                    <a:cubicBezTo>
                      <a:pt x="319" y="2547"/>
                      <a:pt x="331" y="2582"/>
                      <a:pt x="342" y="2617"/>
                    </a:cubicBezTo>
                    <a:cubicBezTo>
                      <a:pt x="344" y="2625"/>
                      <a:pt x="346" y="2634"/>
                      <a:pt x="358" y="2630"/>
                    </a:cubicBezTo>
                    <a:cubicBezTo>
                      <a:pt x="377" y="2623"/>
                      <a:pt x="396" y="2617"/>
                      <a:pt x="414" y="2609"/>
                    </a:cubicBezTo>
                    <a:cubicBezTo>
                      <a:pt x="424" y="2605"/>
                      <a:pt x="429" y="2597"/>
                      <a:pt x="425" y="2586"/>
                    </a:cubicBezTo>
                    <a:cubicBezTo>
                      <a:pt x="418" y="2566"/>
                      <a:pt x="410" y="2545"/>
                      <a:pt x="402" y="2524"/>
                    </a:cubicBezTo>
                    <a:cubicBezTo>
                      <a:pt x="400" y="2517"/>
                      <a:pt x="395" y="2514"/>
                      <a:pt x="388" y="2518"/>
                    </a:cubicBezTo>
                    <a:cubicBezTo>
                      <a:pt x="381" y="2521"/>
                      <a:pt x="375" y="2523"/>
                      <a:pt x="378" y="2533"/>
                    </a:cubicBezTo>
                    <a:cubicBezTo>
                      <a:pt x="382" y="2544"/>
                      <a:pt x="386" y="2556"/>
                      <a:pt x="389" y="2567"/>
                    </a:cubicBezTo>
                    <a:cubicBezTo>
                      <a:pt x="396" y="2588"/>
                      <a:pt x="396" y="2588"/>
                      <a:pt x="375" y="2597"/>
                    </a:cubicBezTo>
                    <a:cubicBezTo>
                      <a:pt x="366" y="2600"/>
                      <a:pt x="362" y="2600"/>
                      <a:pt x="359" y="2589"/>
                    </a:cubicBezTo>
                    <a:cubicBezTo>
                      <a:pt x="352" y="2564"/>
                      <a:pt x="345" y="2539"/>
                      <a:pt x="336" y="2515"/>
                    </a:cubicBezTo>
                    <a:cubicBezTo>
                      <a:pt x="333" y="2503"/>
                      <a:pt x="336" y="2498"/>
                      <a:pt x="347" y="2495"/>
                    </a:cubicBezTo>
                    <a:cubicBezTo>
                      <a:pt x="367" y="2489"/>
                      <a:pt x="387" y="2483"/>
                      <a:pt x="407" y="2477"/>
                    </a:cubicBezTo>
                    <a:cubicBezTo>
                      <a:pt x="418" y="2474"/>
                      <a:pt x="424" y="2479"/>
                      <a:pt x="428" y="2489"/>
                    </a:cubicBezTo>
                    <a:cubicBezTo>
                      <a:pt x="441" y="2529"/>
                      <a:pt x="455" y="2570"/>
                      <a:pt x="469" y="2610"/>
                    </a:cubicBezTo>
                    <a:cubicBezTo>
                      <a:pt x="473" y="2619"/>
                      <a:pt x="470" y="2625"/>
                      <a:pt x="461" y="2628"/>
                    </a:cubicBezTo>
                    <a:cubicBezTo>
                      <a:pt x="451" y="2632"/>
                      <a:pt x="441" y="2636"/>
                      <a:pt x="431" y="2640"/>
                    </a:cubicBezTo>
                    <a:cubicBezTo>
                      <a:pt x="398" y="2653"/>
                      <a:pt x="364" y="2667"/>
                      <a:pt x="328" y="2681"/>
                    </a:cubicBezTo>
                    <a:cubicBezTo>
                      <a:pt x="306" y="2616"/>
                      <a:pt x="285" y="2553"/>
                      <a:pt x="264" y="2490"/>
                    </a:cubicBezTo>
                    <a:close/>
                    <a:moveTo>
                      <a:pt x="3734" y="1557"/>
                    </a:moveTo>
                    <a:cubicBezTo>
                      <a:pt x="3737" y="1568"/>
                      <a:pt x="3738" y="1578"/>
                      <a:pt x="3741" y="1588"/>
                    </a:cubicBezTo>
                    <a:cubicBezTo>
                      <a:pt x="3746" y="1601"/>
                      <a:pt x="3743" y="1608"/>
                      <a:pt x="3727" y="1611"/>
                    </a:cubicBezTo>
                    <a:cubicBezTo>
                      <a:pt x="3679" y="1621"/>
                      <a:pt x="3632" y="1634"/>
                      <a:pt x="3584" y="1645"/>
                    </a:cubicBezTo>
                    <a:cubicBezTo>
                      <a:pt x="3571" y="1648"/>
                      <a:pt x="3569" y="1654"/>
                      <a:pt x="3572" y="1666"/>
                    </a:cubicBezTo>
                    <a:cubicBezTo>
                      <a:pt x="3575" y="1679"/>
                      <a:pt x="3576" y="1692"/>
                      <a:pt x="3578" y="1705"/>
                    </a:cubicBezTo>
                    <a:cubicBezTo>
                      <a:pt x="3586" y="1750"/>
                      <a:pt x="3594" y="1795"/>
                      <a:pt x="3602" y="1840"/>
                    </a:cubicBezTo>
                    <a:cubicBezTo>
                      <a:pt x="3603" y="1847"/>
                      <a:pt x="3605" y="1852"/>
                      <a:pt x="3614" y="1851"/>
                    </a:cubicBezTo>
                    <a:cubicBezTo>
                      <a:pt x="3656" y="1847"/>
                      <a:pt x="3699" y="1843"/>
                      <a:pt x="3742" y="1838"/>
                    </a:cubicBezTo>
                    <a:cubicBezTo>
                      <a:pt x="3745" y="1837"/>
                      <a:pt x="3750" y="1830"/>
                      <a:pt x="3750" y="1827"/>
                    </a:cubicBezTo>
                    <a:cubicBezTo>
                      <a:pt x="3744" y="1781"/>
                      <a:pt x="3736" y="1735"/>
                      <a:pt x="3729" y="1689"/>
                    </a:cubicBezTo>
                    <a:cubicBezTo>
                      <a:pt x="3728" y="1681"/>
                      <a:pt x="3724" y="1680"/>
                      <a:pt x="3717" y="1681"/>
                    </a:cubicBezTo>
                    <a:cubicBezTo>
                      <a:pt x="3695" y="1686"/>
                      <a:pt x="3674" y="1690"/>
                      <a:pt x="3652" y="1694"/>
                    </a:cubicBezTo>
                    <a:cubicBezTo>
                      <a:pt x="3644" y="1695"/>
                      <a:pt x="3641" y="1699"/>
                      <a:pt x="3643" y="1708"/>
                    </a:cubicBezTo>
                    <a:cubicBezTo>
                      <a:pt x="3647" y="1731"/>
                      <a:pt x="3651" y="1754"/>
                      <a:pt x="3655" y="1777"/>
                    </a:cubicBezTo>
                    <a:cubicBezTo>
                      <a:pt x="3656" y="1783"/>
                      <a:pt x="3656" y="1791"/>
                      <a:pt x="3666" y="1788"/>
                    </a:cubicBezTo>
                    <a:cubicBezTo>
                      <a:pt x="3674" y="1786"/>
                      <a:pt x="3682" y="1785"/>
                      <a:pt x="3680" y="1773"/>
                    </a:cubicBezTo>
                    <a:cubicBezTo>
                      <a:pt x="3677" y="1760"/>
                      <a:pt x="3677" y="1746"/>
                      <a:pt x="3674" y="1733"/>
                    </a:cubicBezTo>
                    <a:cubicBezTo>
                      <a:pt x="3669" y="1715"/>
                      <a:pt x="3682" y="1715"/>
                      <a:pt x="3693" y="1712"/>
                    </a:cubicBezTo>
                    <a:cubicBezTo>
                      <a:pt x="3707" y="1709"/>
                      <a:pt x="3708" y="1719"/>
                      <a:pt x="3709" y="1728"/>
                    </a:cubicBezTo>
                    <a:cubicBezTo>
                      <a:pt x="3713" y="1751"/>
                      <a:pt x="3715" y="1775"/>
                      <a:pt x="3719" y="1799"/>
                    </a:cubicBezTo>
                    <a:cubicBezTo>
                      <a:pt x="3721" y="1812"/>
                      <a:pt x="3716" y="1817"/>
                      <a:pt x="3704" y="1818"/>
                    </a:cubicBezTo>
                    <a:cubicBezTo>
                      <a:pt x="3683" y="1820"/>
                      <a:pt x="3662" y="1822"/>
                      <a:pt x="3641" y="1825"/>
                    </a:cubicBezTo>
                    <a:cubicBezTo>
                      <a:pt x="3630" y="1827"/>
                      <a:pt x="3625" y="1821"/>
                      <a:pt x="3624" y="1812"/>
                    </a:cubicBezTo>
                    <a:cubicBezTo>
                      <a:pt x="3617" y="1769"/>
                      <a:pt x="3611" y="1727"/>
                      <a:pt x="3603" y="1684"/>
                    </a:cubicBezTo>
                    <a:cubicBezTo>
                      <a:pt x="3601" y="1672"/>
                      <a:pt x="3606" y="1668"/>
                      <a:pt x="3617" y="1665"/>
                    </a:cubicBezTo>
                    <a:cubicBezTo>
                      <a:pt x="3657" y="1658"/>
                      <a:pt x="3697" y="1649"/>
                      <a:pt x="3736" y="1640"/>
                    </a:cubicBezTo>
                    <a:cubicBezTo>
                      <a:pt x="3755" y="1636"/>
                      <a:pt x="3755" y="1637"/>
                      <a:pt x="3758" y="1656"/>
                    </a:cubicBezTo>
                    <a:cubicBezTo>
                      <a:pt x="3767" y="1718"/>
                      <a:pt x="3777" y="1780"/>
                      <a:pt x="3786" y="1842"/>
                    </a:cubicBezTo>
                    <a:cubicBezTo>
                      <a:pt x="3787" y="1845"/>
                      <a:pt x="3788" y="1849"/>
                      <a:pt x="3789" y="1853"/>
                    </a:cubicBezTo>
                    <a:cubicBezTo>
                      <a:pt x="3849" y="1825"/>
                      <a:pt x="3890" y="1750"/>
                      <a:pt x="3879" y="1688"/>
                    </a:cubicBezTo>
                    <a:cubicBezTo>
                      <a:pt x="3865" y="1612"/>
                      <a:pt x="3811" y="1574"/>
                      <a:pt x="3734" y="1557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368">
                <a:extLst>
                  <a:ext uri="{FF2B5EF4-FFF2-40B4-BE49-F238E27FC236}">
                    <a16:creationId xmlns="" xmlns:a16="http://schemas.microsoft.com/office/drawing/2014/main" id="{328D6B77-1701-4A3F-8DA9-20C2E58FBB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7846" y="1115455"/>
                <a:ext cx="1996309" cy="1973768"/>
              </a:xfrm>
              <a:custGeom>
                <a:avLst/>
                <a:gdLst>
                  <a:gd name="T0" fmla="*/ 1548 w 3086"/>
                  <a:gd name="T1" fmla="*/ 3 h 3071"/>
                  <a:gd name="T2" fmla="*/ 3078 w 3086"/>
                  <a:gd name="T3" fmla="*/ 1551 h 3071"/>
                  <a:gd name="T4" fmla="*/ 1540 w 3086"/>
                  <a:gd name="T5" fmla="*/ 3069 h 3071"/>
                  <a:gd name="T6" fmla="*/ 14 w 3086"/>
                  <a:gd name="T7" fmla="*/ 1509 h 3071"/>
                  <a:gd name="T8" fmla="*/ 1548 w 3086"/>
                  <a:gd name="T9" fmla="*/ 3 h 3071"/>
                  <a:gd name="T10" fmla="*/ 3030 w 3086"/>
                  <a:gd name="T11" fmla="*/ 1504 h 3071"/>
                  <a:gd name="T12" fmla="*/ 3019 w 3086"/>
                  <a:gd name="T13" fmla="*/ 1352 h 3071"/>
                  <a:gd name="T14" fmla="*/ 2929 w 3086"/>
                  <a:gd name="T15" fmla="*/ 973 h 3071"/>
                  <a:gd name="T16" fmla="*/ 2629 w 3086"/>
                  <a:gd name="T17" fmla="*/ 526 h 3071"/>
                  <a:gd name="T18" fmla="*/ 2243 w 3086"/>
                  <a:gd name="T19" fmla="*/ 231 h 3071"/>
                  <a:gd name="T20" fmla="*/ 1901 w 3086"/>
                  <a:gd name="T21" fmla="*/ 101 h 3071"/>
                  <a:gd name="T22" fmla="*/ 1650 w 3086"/>
                  <a:gd name="T23" fmla="*/ 61 h 3071"/>
                  <a:gd name="T24" fmla="*/ 1107 w 3086"/>
                  <a:gd name="T25" fmla="*/ 132 h 3071"/>
                  <a:gd name="T26" fmla="*/ 883 w 3086"/>
                  <a:gd name="T27" fmla="*/ 224 h 3071"/>
                  <a:gd name="T28" fmla="*/ 852 w 3086"/>
                  <a:gd name="T29" fmla="*/ 241 h 3071"/>
                  <a:gd name="T30" fmla="*/ 490 w 3086"/>
                  <a:gd name="T31" fmla="*/ 513 h 3071"/>
                  <a:gd name="T32" fmla="*/ 144 w 3086"/>
                  <a:gd name="T33" fmla="*/ 1105 h 3071"/>
                  <a:gd name="T34" fmla="*/ 115 w 3086"/>
                  <a:gd name="T35" fmla="*/ 1208 h 3071"/>
                  <a:gd name="T36" fmla="*/ 80 w 3086"/>
                  <a:gd name="T37" fmla="*/ 1606 h 3071"/>
                  <a:gd name="T38" fmla="*/ 109 w 3086"/>
                  <a:gd name="T39" fmla="*/ 1843 h 3071"/>
                  <a:gd name="T40" fmla="*/ 203 w 3086"/>
                  <a:gd name="T41" fmla="*/ 2151 h 3071"/>
                  <a:gd name="T42" fmla="*/ 348 w 3086"/>
                  <a:gd name="T43" fmla="*/ 2396 h 3071"/>
                  <a:gd name="T44" fmla="*/ 659 w 3086"/>
                  <a:gd name="T45" fmla="*/ 2719 h 3071"/>
                  <a:gd name="T46" fmla="*/ 1005 w 3086"/>
                  <a:gd name="T47" fmla="*/ 2907 h 3071"/>
                  <a:gd name="T48" fmla="*/ 1550 w 3086"/>
                  <a:gd name="T49" fmla="*/ 3015 h 3071"/>
                  <a:gd name="T50" fmla="*/ 1769 w 3086"/>
                  <a:gd name="T51" fmla="*/ 2998 h 3071"/>
                  <a:gd name="T52" fmla="*/ 2189 w 3086"/>
                  <a:gd name="T53" fmla="*/ 2888 h 3071"/>
                  <a:gd name="T54" fmla="*/ 2535 w 3086"/>
                  <a:gd name="T55" fmla="*/ 2652 h 3071"/>
                  <a:gd name="T56" fmla="*/ 2645 w 3086"/>
                  <a:gd name="T57" fmla="*/ 2533 h 3071"/>
                  <a:gd name="T58" fmla="*/ 2743 w 3086"/>
                  <a:gd name="T59" fmla="*/ 2407 h 3071"/>
                  <a:gd name="T60" fmla="*/ 2876 w 3086"/>
                  <a:gd name="T61" fmla="*/ 2193 h 3071"/>
                  <a:gd name="T62" fmla="*/ 3030 w 3086"/>
                  <a:gd name="T63" fmla="*/ 1504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086" h="3071">
                    <a:moveTo>
                      <a:pt x="1548" y="3"/>
                    </a:moveTo>
                    <a:cubicBezTo>
                      <a:pt x="2414" y="8"/>
                      <a:pt x="3086" y="706"/>
                      <a:pt x="3078" y="1551"/>
                    </a:cubicBezTo>
                    <a:cubicBezTo>
                      <a:pt x="3070" y="2388"/>
                      <a:pt x="2395" y="3071"/>
                      <a:pt x="1540" y="3069"/>
                    </a:cubicBezTo>
                    <a:cubicBezTo>
                      <a:pt x="691" y="3067"/>
                      <a:pt x="0" y="2370"/>
                      <a:pt x="14" y="1509"/>
                    </a:cubicBezTo>
                    <a:cubicBezTo>
                      <a:pt x="29" y="662"/>
                      <a:pt x="723" y="0"/>
                      <a:pt x="1548" y="3"/>
                    </a:cubicBezTo>
                    <a:close/>
                    <a:moveTo>
                      <a:pt x="3030" y="1504"/>
                    </a:moveTo>
                    <a:cubicBezTo>
                      <a:pt x="3028" y="1471"/>
                      <a:pt x="3024" y="1412"/>
                      <a:pt x="3019" y="1352"/>
                    </a:cubicBezTo>
                    <a:cubicBezTo>
                      <a:pt x="3009" y="1221"/>
                      <a:pt x="2979" y="1095"/>
                      <a:pt x="2929" y="973"/>
                    </a:cubicBezTo>
                    <a:cubicBezTo>
                      <a:pt x="2860" y="804"/>
                      <a:pt x="2755" y="657"/>
                      <a:pt x="2629" y="526"/>
                    </a:cubicBezTo>
                    <a:cubicBezTo>
                      <a:pt x="2515" y="408"/>
                      <a:pt x="2390" y="306"/>
                      <a:pt x="2243" y="231"/>
                    </a:cubicBezTo>
                    <a:cubicBezTo>
                      <a:pt x="2134" y="175"/>
                      <a:pt x="2021" y="127"/>
                      <a:pt x="1901" y="101"/>
                    </a:cubicBezTo>
                    <a:cubicBezTo>
                      <a:pt x="1818" y="83"/>
                      <a:pt x="1735" y="63"/>
                      <a:pt x="1650" y="61"/>
                    </a:cubicBezTo>
                    <a:cubicBezTo>
                      <a:pt x="1465" y="58"/>
                      <a:pt x="1282" y="66"/>
                      <a:pt x="1107" y="132"/>
                    </a:cubicBezTo>
                    <a:cubicBezTo>
                      <a:pt x="1031" y="161"/>
                      <a:pt x="951" y="179"/>
                      <a:pt x="883" y="224"/>
                    </a:cubicBezTo>
                    <a:cubicBezTo>
                      <a:pt x="873" y="230"/>
                      <a:pt x="863" y="236"/>
                      <a:pt x="852" y="241"/>
                    </a:cubicBezTo>
                    <a:cubicBezTo>
                      <a:pt x="715" y="309"/>
                      <a:pt x="594" y="401"/>
                      <a:pt x="490" y="513"/>
                    </a:cubicBezTo>
                    <a:cubicBezTo>
                      <a:pt x="330" y="683"/>
                      <a:pt x="208" y="878"/>
                      <a:pt x="144" y="1105"/>
                    </a:cubicBezTo>
                    <a:cubicBezTo>
                      <a:pt x="134" y="1139"/>
                      <a:pt x="123" y="1174"/>
                      <a:pt x="115" y="1208"/>
                    </a:cubicBezTo>
                    <a:cubicBezTo>
                      <a:pt x="84" y="1339"/>
                      <a:pt x="70" y="1472"/>
                      <a:pt x="80" y="1606"/>
                    </a:cubicBezTo>
                    <a:cubicBezTo>
                      <a:pt x="85" y="1685"/>
                      <a:pt x="96" y="1765"/>
                      <a:pt x="109" y="1843"/>
                    </a:cubicBezTo>
                    <a:cubicBezTo>
                      <a:pt x="127" y="1950"/>
                      <a:pt x="159" y="2052"/>
                      <a:pt x="203" y="2151"/>
                    </a:cubicBezTo>
                    <a:cubicBezTo>
                      <a:pt x="243" y="2238"/>
                      <a:pt x="294" y="2317"/>
                      <a:pt x="348" y="2396"/>
                    </a:cubicBezTo>
                    <a:cubicBezTo>
                      <a:pt x="434" y="2520"/>
                      <a:pt x="536" y="2630"/>
                      <a:pt x="659" y="2719"/>
                    </a:cubicBezTo>
                    <a:cubicBezTo>
                      <a:pt x="766" y="2795"/>
                      <a:pt x="882" y="2858"/>
                      <a:pt x="1005" y="2907"/>
                    </a:cubicBezTo>
                    <a:cubicBezTo>
                      <a:pt x="1179" y="2976"/>
                      <a:pt x="1361" y="3018"/>
                      <a:pt x="1550" y="3015"/>
                    </a:cubicBezTo>
                    <a:cubicBezTo>
                      <a:pt x="1623" y="3014"/>
                      <a:pt x="1696" y="3004"/>
                      <a:pt x="1769" y="2998"/>
                    </a:cubicBezTo>
                    <a:cubicBezTo>
                      <a:pt x="1915" y="2984"/>
                      <a:pt x="2055" y="2949"/>
                      <a:pt x="2189" y="2888"/>
                    </a:cubicBezTo>
                    <a:cubicBezTo>
                      <a:pt x="2318" y="2829"/>
                      <a:pt x="2434" y="2751"/>
                      <a:pt x="2535" y="2652"/>
                    </a:cubicBezTo>
                    <a:cubicBezTo>
                      <a:pt x="2574" y="2614"/>
                      <a:pt x="2609" y="2573"/>
                      <a:pt x="2645" y="2533"/>
                    </a:cubicBezTo>
                    <a:cubicBezTo>
                      <a:pt x="2681" y="2494"/>
                      <a:pt x="2708" y="2447"/>
                      <a:pt x="2743" y="2407"/>
                    </a:cubicBezTo>
                    <a:cubicBezTo>
                      <a:pt x="2798" y="2344"/>
                      <a:pt x="2838" y="2268"/>
                      <a:pt x="2876" y="2193"/>
                    </a:cubicBezTo>
                    <a:cubicBezTo>
                      <a:pt x="2980" y="1985"/>
                      <a:pt x="3029" y="1763"/>
                      <a:pt x="3030" y="1504"/>
                    </a:cubicBezTo>
                    <a:close/>
                  </a:path>
                </a:pathLst>
              </a:custGeom>
              <a:solidFill>
                <a:srgbClr val="F8E05D">
                  <a:alpha val="59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E15C614C-737C-498C-9B9A-F7CA198EDE52}"/>
                </a:ext>
              </a:extLst>
            </p:cNvPr>
            <p:cNvSpPr txBox="1"/>
            <p:nvPr/>
          </p:nvSpPr>
          <p:spPr>
            <a:xfrm>
              <a:off x="5083457" y="1387154"/>
              <a:ext cx="202508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800" b="1" spc="130" dirty="0">
                  <a:solidFill>
                    <a:srgbClr val="F9EF6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8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FAD6701D-61D8-4636-AE17-97D19F55CA7E}"/>
              </a:ext>
            </a:extLst>
          </p:cNvPr>
          <p:cNvSpPr txBox="1"/>
          <p:nvPr/>
        </p:nvSpPr>
        <p:spPr>
          <a:xfrm>
            <a:off x="2745443" y="3472542"/>
            <a:ext cx="63748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60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60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  <a:endParaRPr lang="zh-CN" altLang="en-US" sz="60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8CB9DF35-A6A9-4E12-9C51-D3BE31C5F1FA}"/>
              </a:ext>
            </a:extLst>
          </p:cNvPr>
          <p:cNvSpPr txBox="1"/>
          <p:nvPr/>
        </p:nvSpPr>
        <p:spPr>
          <a:xfrm>
            <a:off x="1681509" y="4440542"/>
            <a:ext cx="8828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Fusce</a:t>
            </a:r>
            <a:r>
              <a:rPr lang="en-US" altLang="zh-CN" sz="16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spc="13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posuere</a:t>
            </a:r>
            <a:endParaRPr lang="en-US" altLang="zh-CN" sz="16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486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274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4819650" y="3518238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困难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</a:r>
          </a:p>
        </p:txBody>
      </p:sp>
      <p:sp>
        <p:nvSpPr>
          <p:cNvPr id="5" name="矩形 4"/>
          <p:cNvSpPr/>
          <p:nvPr/>
        </p:nvSpPr>
        <p:spPr>
          <a:xfrm>
            <a:off x="4762500" y="2210485"/>
            <a:ext cx="6743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、要有一种无畏精神</a:t>
            </a:r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坚定信念，背水一战；激流竞渡，奋勇前行！</a:t>
            </a:r>
          </a:p>
        </p:txBody>
      </p:sp>
      <p:sp>
        <p:nvSpPr>
          <p:cNvPr id="13" name="椭圆 12"/>
          <p:cNvSpPr/>
          <p:nvPr/>
        </p:nvSpPr>
        <p:spPr>
          <a:xfrm>
            <a:off x="609600" y="2076450"/>
            <a:ext cx="3448050" cy="3448050"/>
          </a:xfrm>
          <a:prstGeom prst="ellipse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90" y="2273497"/>
            <a:ext cx="3834920" cy="314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6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733550" y="2571750"/>
            <a:ext cx="9353550" cy="3714750"/>
          </a:xfrm>
          <a:prstGeom prst="rect">
            <a:avLst/>
          </a:prstGeom>
          <a:solidFill>
            <a:srgbClr val="CF10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274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4648200" y="296578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与我们距离将越来越近，仅有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</a:p>
        </p:txBody>
      </p:sp>
      <p:sp>
        <p:nvSpPr>
          <p:cNvPr id="5" name="矩形 4"/>
          <p:cNvSpPr/>
          <p:nvPr/>
        </p:nvSpPr>
        <p:spPr>
          <a:xfrm>
            <a:off x="1657350" y="1200835"/>
            <a:ext cx="6629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、要有一种备考状态</a:t>
            </a:r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" t="4762" r="11841" b="6190"/>
          <a:stretch/>
        </p:blipFill>
        <p:spPr>
          <a:xfrm>
            <a:off x="1028700" y="3086100"/>
            <a:ext cx="33337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3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274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5181600" y="2851488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sp>
        <p:nvSpPr>
          <p:cNvPr id="5" name="矩形 4"/>
          <p:cNvSpPr/>
          <p:nvPr/>
        </p:nvSpPr>
        <p:spPr>
          <a:xfrm>
            <a:off x="609600" y="1467535"/>
            <a:ext cx="9544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、要有一种良好心态</a:t>
            </a:r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4" t="5620" r="4561" b="12260"/>
          <a:stretch/>
        </p:blipFill>
        <p:spPr>
          <a:xfrm>
            <a:off x="762000" y="2914650"/>
            <a:ext cx="4267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274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5067300" y="3861138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sp>
        <p:nvSpPr>
          <p:cNvPr id="5" name="矩形 4"/>
          <p:cNvSpPr/>
          <p:nvPr/>
        </p:nvSpPr>
        <p:spPr>
          <a:xfrm>
            <a:off x="5029200" y="2458135"/>
            <a:ext cx="64960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、要有一种昂扬的氛围</a:t>
            </a:r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sp>
        <p:nvSpPr>
          <p:cNvPr id="2" name="椭圆 1"/>
          <p:cNvSpPr/>
          <p:nvPr/>
        </p:nvSpPr>
        <p:spPr>
          <a:xfrm>
            <a:off x="838200" y="2324100"/>
            <a:ext cx="3295650" cy="3295650"/>
          </a:xfrm>
          <a:prstGeom prst="ellipse">
            <a:avLst/>
          </a:prstGeom>
          <a:blipFill dpi="0" rotWithShape="1">
            <a:blip r:embed="rId2"/>
            <a:srcRect/>
            <a:stretch>
              <a:fillRect l="-17000" r="-1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638300" y="2990850"/>
            <a:ext cx="2857500" cy="2857500"/>
          </a:xfrm>
          <a:prstGeom prst="ellipse">
            <a:avLst/>
          </a:prstGeom>
          <a:solidFill>
            <a:srgbClr val="CF101B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23950" y="1981200"/>
            <a:ext cx="1066800" cy="1066800"/>
          </a:xfrm>
          <a:prstGeom prst="ellipse">
            <a:avLst/>
          </a:prstGeom>
          <a:solidFill>
            <a:srgbClr val="CF101B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352800" y="1866900"/>
            <a:ext cx="419100" cy="419100"/>
          </a:xfrm>
          <a:prstGeom prst="ellipse">
            <a:avLst/>
          </a:prstGeom>
          <a:solidFill>
            <a:srgbClr val="CF101B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0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21AEB256-96C5-4F26-899C-4951B2977A97}"/>
              </a:ext>
            </a:extLst>
          </p:cNvPr>
          <p:cNvSpPr txBox="1"/>
          <p:nvPr/>
        </p:nvSpPr>
        <p:spPr>
          <a:xfrm>
            <a:off x="232801" y="38100"/>
            <a:ext cx="274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怎样度过这</a:t>
            </a:r>
            <a:r>
              <a:rPr lang="en-US" altLang="zh-CN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68CF4B-2115-4C83-BC0F-02FEEE537FC5}"/>
              </a:ext>
            </a:extLst>
          </p:cNvPr>
          <p:cNvSpPr txBox="1"/>
          <p:nvPr/>
        </p:nvSpPr>
        <p:spPr>
          <a:xfrm>
            <a:off x="232801" y="415551"/>
            <a:ext cx="50966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00" b="1" spc="13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</a:t>
            </a:r>
          </a:p>
        </p:txBody>
      </p:sp>
      <p:sp>
        <p:nvSpPr>
          <p:cNvPr id="3" name="矩形 2"/>
          <p:cNvSpPr/>
          <p:nvPr/>
        </p:nvSpPr>
        <p:spPr>
          <a:xfrm>
            <a:off x="4457700" y="439453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同学们狠抓基础，狠抓中低档题目，特别希望同学们高度重视纠错，每人都准备好一本错题本。</a:t>
            </a:r>
          </a:p>
        </p:txBody>
      </p:sp>
      <p:sp>
        <p:nvSpPr>
          <p:cNvPr id="5" name="矩形 4"/>
          <p:cNvSpPr/>
          <p:nvPr/>
        </p:nvSpPr>
        <p:spPr>
          <a:xfrm>
            <a:off x="4476750" y="2343835"/>
            <a:ext cx="6743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、要有一种科学方法</a:t>
            </a:r>
            <a:r>
              <a:rPr lang="en-US" altLang="zh-CN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800" b="1" spc="130" dirty="0">
                <a:solidFill>
                  <a:srgbClr val="CF101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b="5556"/>
          <a:stretch/>
        </p:blipFill>
        <p:spPr>
          <a:xfrm>
            <a:off x="685801" y="1638300"/>
            <a:ext cx="3462048" cy="368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5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39287" y="1609223"/>
            <a:ext cx="62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这一年，</a:t>
            </a:r>
            <a:r>
              <a:rPr lang="zh-CN" altLang="en-US" sz="2000" dirty="0" smtClean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我们</a:t>
            </a:r>
            <a:endParaRPr lang="zh-CN" altLang="en-US" sz="2000" dirty="0">
              <a:solidFill>
                <a:srgbClr val="F9DB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4037" y="2297563"/>
            <a:ext cx="73763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把握</a:t>
            </a:r>
            <a:r>
              <a:rPr lang="zh-CN" altLang="en-US" sz="60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生命里的每一分钟，全力以赴我们心中的梦！</a:t>
            </a:r>
            <a:endParaRPr lang="en-US" altLang="zh-CN" sz="6000" b="1" dirty="0">
              <a:gradFill>
                <a:gsLst>
                  <a:gs pos="22000">
                    <a:srgbClr val="F8EDB6"/>
                  </a:gs>
                  <a:gs pos="100000">
                    <a:srgbClr val="B46D4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45942" y="5257933"/>
            <a:ext cx="6194427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我现在就行动</a:t>
            </a:r>
            <a:r>
              <a:rPr lang="zh-CN" altLang="en-US" sz="2000" dirty="0" smtClean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，空想</a:t>
            </a:r>
            <a:r>
              <a:rPr lang="zh-CN" altLang="en-US" sz="2000" dirty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和犹豫只能浪费时间</a:t>
            </a:r>
            <a:endParaRPr lang="zh-CN" alt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31" b="62862"/>
          <a:stretch/>
        </p:blipFill>
        <p:spPr>
          <a:xfrm>
            <a:off x="876300" y="595164"/>
            <a:ext cx="3556892" cy="22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01387" y="1171073"/>
            <a:ext cx="62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我相信</a:t>
            </a:r>
            <a:endParaRPr lang="zh-CN" altLang="en-US" sz="2000" dirty="0">
              <a:solidFill>
                <a:srgbClr val="F9DB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6137" y="1859413"/>
            <a:ext cx="73763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我能考上大学，</a:t>
            </a:r>
          </a:p>
          <a:p>
            <a:r>
              <a:rPr lang="zh-CN" altLang="en-US" sz="60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我一定能考上大学，</a:t>
            </a:r>
          </a:p>
          <a:p>
            <a:r>
              <a:rPr lang="zh-CN" altLang="en-US" sz="60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我一定能考上 </a:t>
            </a:r>
            <a:endParaRPr lang="en-US" altLang="zh-CN" sz="6000" b="1" dirty="0">
              <a:gradFill>
                <a:gsLst>
                  <a:gs pos="22000">
                    <a:srgbClr val="F8EDB6"/>
                  </a:gs>
                  <a:gs pos="100000">
                    <a:srgbClr val="B46D41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8042" y="5010283"/>
            <a:ext cx="6194427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9DB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理想的大学！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1" t="13611" r="11388" b="4444"/>
          <a:stretch/>
        </p:blipFill>
        <p:spPr>
          <a:xfrm>
            <a:off x="266700" y="1064330"/>
            <a:ext cx="4552950" cy="497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5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29000" y="1992763"/>
            <a:ext cx="8343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祝同学们</a:t>
            </a:r>
            <a:r>
              <a:rPr lang="en-US" altLang="zh-CN" sz="44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44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年高考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09949" y="2926213"/>
            <a:ext cx="87820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gradFill>
                  <a:gsLst>
                    <a:gs pos="22000">
                      <a:srgbClr val="F8EDB6"/>
                    </a:gs>
                    <a:gs pos="100000">
                      <a:srgbClr val="B46D41"/>
                    </a:gs>
                  </a:gsLst>
                  <a:lin ang="54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马到成功，金榜题名！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19476" y="3181350"/>
            <a:ext cx="5479627" cy="432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9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3" presetClass="pat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2.08333E-6 1.85185E-6 L 0.0681 1.85185E-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4021A"/>
            </a:gs>
            <a:gs pos="100000">
              <a:srgbClr val="A4021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61DAB61-7B15-4FA0-B357-334FFAB77359}"/>
              </a:ext>
            </a:extLst>
          </p:cNvPr>
          <p:cNvSpPr txBox="1"/>
          <p:nvPr/>
        </p:nvSpPr>
        <p:spPr>
          <a:xfrm>
            <a:off x="2362200" y="4080327"/>
            <a:ext cx="746760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algn="ctr">
              <a:lnSpc>
                <a:spcPct val="130000"/>
              </a:lnSpc>
            </a:pP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Nunc viverra imperdiet enim. Fusce est. Vivamus a </a:t>
            </a:r>
            <a:r>
              <a:rPr lang="en-US" altLang="zh-CN" sz="1100" dirty="0" err="1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tellus</a:t>
            </a:r>
            <a:r>
              <a:rPr lang="en-US" altLang="zh-CN" sz="1100" dirty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68B82813-18B4-447B-BB87-236989F07980}"/>
              </a:ext>
            </a:extLst>
          </p:cNvPr>
          <p:cNvSpPr txBox="1"/>
          <p:nvPr/>
        </p:nvSpPr>
        <p:spPr>
          <a:xfrm>
            <a:off x="1725339" y="3254421"/>
            <a:ext cx="818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spc="130" dirty="0" smtClean="0">
                <a:solidFill>
                  <a:srgbClr val="F9EF6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4800" b="1" spc="130" dirty="0">
              <a:solidFill>
                <a:srgbClr val="F9EF6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13385" r="1428" b="14579"/>
          <a:stretch/>
        </p:blipFill>
        <p:spPr>
          <a:xfrm>
            <a:off x="4658385" y="484708"/>
            <a:ext cx="2796576" cy="282601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2" t="13142" r="4761" b="40261"/>
          <a:stretch/>
        </p:blipFill>
        <p:spPr>
          <a:xfrm>
            <a:off x="4541416" y="5224472"/>
            <a:ext cx="3020527" cy="173940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176" y="1236298"/>
            <a:ext cx="8989304" cy="206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1688</Words>
  <Application>Microsoft Office PowerPoint</Application>
  <PresentationFormat>宽屏</PresentationFormat>
  <Paragraphs>153</Paragraphs>
  <Slides>28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等线</vt:lpstr>
      <vt:lpstr>宋体</vt:lpstr>
      <vt:lpstr>微软雅黑</vt:lpstr>
      <vt:lpstr>微软雅黑 Light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阿月</dc:creator>
  <cp:lastModifiedBy>Administrator</cp:lastModifiedBy>
  <cp:revision>71</cp:revision>
  <dcterms:created xsi:type="dcterms:W3CDTF">2018-01-27T09:13:34Z</dcterms:created>
  <dcterms:modified xsi:type="dcterms:W3CDTF">2018-04-29T01:48:46Z</dcterms:modified>
</cp:coreProperties>
</file>