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67" r:id="rId5"/>
    <p:sldId id="266" r:id="rId6"/>
    <p:sldId id="268" r:id="rId7"/>
    <p:sldId id="265" r:id="rId8"/>
    <p:sldId id="259" r:id="rId9"/>
    <p:sldId id="271" r:id="rId10"/>
    <p:sldId id="269" r:id="rId11"/>
    <p:sldId id="278" r:id="rId12"/>
    <p:sldId id="264" r:id="rId13"/>
    <p:sldId id="270" r:id="rId14"/>
    <p:sldId id="260" r:id="rId15"/>
    <p:sldId id="274" r:id="rId16"/>
    <p:sldId id="273" r:id="rId17"/>
    <p:sldId id="272" r:id="rId18"/>
    <p:sldId id="275" r:id="rId19"/>
    <p:sldId id="276" r:id="rId20"/>
    <p:sldId id="261" r:id="rId21"/>
    <p:sldId id="277" r:id="rId22"/>
    <p:sldId id="263" r:id="rId23"/>
    <p:sldId id="279" r:id="rId24"/>
    <p:sldId id="280" r:id="rId25"/>
    <p:sldId id="293" r:id="rId26"/>
  </p:sldIdLst>
  <p:sldSz cx="12192000" cy="6858000"/>
  <p:notesSz cx="7104063" cy="10234613"/>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C6C7"/>
    <a:srgbClr val="CBDD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87" d="100"/>
          <a:sy n="87" d="100"/>
        </p:scale>
        <p:origin x="64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A9F016EE-24BA-4EA6-8A98-4473E13A5D99}" type="datetimeFigureOut">
              <a:rPr lang="zh-CN" altLang="en-US" smtClean="0"/>
              <a:t>2020/6/20</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C1F40F44-9F27-4A28-8D45-D2051A7A5FAC}" type="slidenum">
              <a:rPr lang="zh-CN" altLang="en-US" smtClean="0"/>
              <a:t>‹#›</a:t>
            </a:fld>
            <a:endParaRPr lang="zh-CN" altLang="en-US"/>
          </a:p>
        </p:txBody>
      </p:sp>
    </p:spTree>
    <p:extLst>
      <p:ext uri="{BB962C8B-B14F-4D97-AF65-F5344CB8AC3E}">
        <p14:creationId xmlns:p14="http://schemas.microsoft.com/office/powerpoint/2010/main" val="2086744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1</a:t>
            </a:fld>
            <a:endParaRPr lang="zh-CN" altLang="en-US"/>
          </a:p>
        </p:txBody>
      </p:sp>
    </p:spTree>
    <p:extLst>
      <p:ext uri="{BB962C8B-B14F-4D97-AF65-F5344CB8AC3E}">
        <p14:creationId xmlns:p14="http://schemas.microsoft.com/office/powerpoint/2010/main" val="2334695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2</a:t>
            </a:fld>
            <a:endParaRPr lang="zh-CN" altLang="en-US"/>
          </a:p>
        </p:txBody>
      </p:sp>
    </p:spTree>
    <p:extLst>
      <p:ext uri="{BB962C8B-B14F-4D97-AF65-F5344CB8AC3E}">
        <p14:creationId xmlns:p14="http://schemas.microsoft.com/office/powerpoint/2010/main" val="445833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3</a:t>
            </a:fld>
            <a:endParaRPr lang="zh-CN" altLang="en-US"/>
          </a:p>
        </p:txBody>
      </p:sp>
    </p:spTree>
    <p:extLst>
      <p:ext uri="{BB962C8B-B14F-4D97-AF65-F5344CB8AC3E}">
        <p14:creationId xmlns:p14="http://schemas.microsoft.com/office/powerpoint/2010/main" val="178217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4</a:t>
            </a:fld>
            <a:endParaRPr lang="zh-CN" altLang="en-US"/>
          </a:p>
        </p:txBody>
      </p:sp>
    </p:spTree>
    <p:extLst>
      <p:ext uri="{BB962C8B-B14F-4D97-AF65-F5344CB8AC3E}">
        <p14:creationId xmlns:p14="http://schemas.microsoft.com/office/powerpoint/2010/main" val="121458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5</a:t>
            </a:fld>
            <a:endParaRPr lang="zh-CN" altLang="en-US"/>
          </a:p>
        </p:txBody>
      </p:sp>
    </p:spTree>
    <p:extLst>
      <p:ext uri="{BB962C8B-B14F-4D97-AF65-F5344CB8AC3E}">
        <p14:creationId xmlns:p14="http://schemas.microsoft.com/office/powerpoint/2010/main" val="1218908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6</a:t>
            </a:fld>
            <a:endParaRPr lang="zh-CN" altLang="en-US"/>
          </a:p>
        </p:txBody>
      </p:sp>
    </p:spTree>
    <p:extLst>
      <p:ext uri="{BB962C8B-B14F-4D97-AF65-F5344CB8AC3E}">
        <p14:creationId xmlns:p14="http://schemas.microsoft.com/office/powerpoint/2010/main" val="751622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7</a:t>
            </a:fld>
            <a:endParaRPr lang="zh-CN" altLang="en-US"/>
          </a:p>
        </p:txBody>
      </p:sp>
    </p:spTree>
    <p:extLst>
      <p:ext uri="{BB962C8B-B14F-4D97-AF65-F5344CB8AC3E}">
        <p14:creationId xmlns:p14="http://schemas.microsoft.com/office/powerpoint/2010/main" val="3886918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8</a:t>
            </a:fld>
            <a:endParaRPr lang="zh-CN" altLang="en-US"/>
          </a:p>
        </p:txBody>
      </p:sp>
    </p:spTree>
    <p:extLst>
      <p:ext uri="{BB962C8B-B14F-4D97-AF65-F5344CB8AC3E}">
        <p14:creationId xmlns:p14="http://schemas.microsoft.com/office/powerpoint/2010/main" val="4113031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9</a:t>
            </a:fld>
            <a:endParaRPr lang="zh-CN" altLang="en-US"/>
          </a:p>
        </p:txBody>
      </p:sp>
    </p:spTree>
    <p:extLst>
      <p:ext uri="{BB962C8B-B14F-4D97-AF65-F5344CB8AC3E}">
        <p14:creationId xmlns:p14="http://schemas.microsoft.com/office/powerpoint/2010/main" val="24378031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10</a:t>
            </a:fld>
            <a:endParaRPr lang="zh-CN" altLang="en-US"/>
          </a:p>
        </p:txBody>
      </p:sp>
    </p:spTree>
    <p:extLst>
      <p:ext uri="{BB962C8B-B14F-4D97-AF65-F5344CB8AC3E}">
        <p14:creationId xmlns:p14="http://schemas.microsoft.com/office/powerpoint/2010/main" val="3095797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11</a:t>
            </a:fld>
            <a:endParaRPr lang="zh-CN" altLang="en-US"/>
          </a:p>
        </p:txBody>
      </p:sp>
    </p:spTree>
    <p:extLst>
      <p:ext uri="{BB962C8B-B14F-4D97-AF65-F5344CB8AC3E}">
        <p14:creationId xmlns:p14="http://schemas.microsoft.com/office/powerpoint/2010/main" val="450395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12</a:t>
            </a:fld>
            <a:endParaRPr lang="zh-CN" altLang="en-US"/>
          </a:p>
        </p:txBody>
      </p:sp>
    </p:spTree>
    <p:extLst>
      <p:ext uri="{BB962C8B-B14F-4D97-AF65-F5344CB8AC3E}">
        <p14:creationId xmlns:p14="http://schemas.microsoft.com/office/powerpoint/2010/main" val="31683824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13</a:t>
            </a:fld>
            <a:endParaRPr lang="zh-CN" altLang="en-US"/>
          </a:p>
        </p:txBody>
      </p:sp>
    </p:spTree>
    <p:extLst>
      <p:ext uri="{BB962C8B-B14F-4D97-AF65-F5344CB8AC3E}">
        <p14:creationId xmlns:p14="http://schemas.microsoft.com/office/powerpoint/2010/main" val="3014807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14</a:t>
            </a:fld>
            <a:endParaRPr lang="zh-CN" altLang="en-US"/>
          </a:p>
        </p:txBody>
      </p:sp>
    </p:spTree>
    <p:extLst>
      <p:ext uri="{BB962C8B-B14F-4D97-AF65-F5344CB8AC3E}">
        <p14:creationId xmlns:p14="http://schemas.microsoft.com/office/powerpoint/2010/main" val="5981939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15</a:t>
            </a:fld>
            <a:endParaRPr lang="zh-CN" altLang="en-US"/>
          </a:p>
        </p:txBody>
      </p:sp>
    </p:spTree>
    <p:extLst>
      <p:ext uri="{BB962C8B-B14F-4D97-AF65-F5344CB8AC3E}">
        <p14:creationId xmlns:p14="http://schemas.microsoft.com/office/powerpoint/2010/main" val="3969446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16</a:t>
            </a:fld>
            <a:endParaRPr lang="zh-CN" altLang="en-US"/>
          </a:p>
        </p:txBody>
      </p:sp>
    </p:spTree>
    <p:extLst>
      <p:ext uri="{BB962C8B-B14F-4D97-AF65-F5344CB8AC3E}">
        <p14:creationId xmlns:p14="http://schemas.microsoft.com/office/powerpoint/2010/main" val="3778767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17</a:t>
            </a:fld>
            <a:endParaRPr lang="zh-CN" altLang="en-US"/>
          </a:p>
        </p:txBody>
      </p:sp>
    </p:spTree>
    <p:extLst>
      <p:ext uri="{BB962C8B-B14F-4D97-AF65-F5344CB8AC3E}">
        <p14:creationId xmlns:p14="http://schemas.microsoft.com/office/powerpoint/2010/main" val="4128235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18</a:t>
            </a:fld>
            <a:endParaRPr lang="zh-CN" altLang="en-US"/>
          </a:p>
        </p:txBody>
      </p:sp>
    </p:spTree>
    <p:extLst>
      <p:ext uri="{BB962C8B-B14F-4D97-AF65-F5344CB8AC3E}">
        <p14:creationId xmlns:p14="http://schemas.microsoft.com/office/powerpoint/2010/main" val="23109031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19</a:t>
            </a:fld>
            <a:endParaRPr lang="zh-CN" altLang="en-US"/>
          </a:p>
        </p:txBody>
      </p:sp>
    </p:spTree>
    <p:extLst>
      <p:ext uri="{BB962C8B-B14F-4D97-AF65-F5344CB8AC3E}">
        <p14:creationId xmlns:p14="http://schemas.microsoft.com/office/powerpoint/2010/main" val="3117445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20</a:t>
            </a:fld>
            <a:endParaRPr lang="zh-CN" altLang="en-US"/>
          </a:p>
        </p:txBody>
      </p:sp>
    </p:spTree>
    <p:extLst>
      <p:ext uri="{BB962C8B-B14F-4D97-AF65-F5344CB8AC3E}">
        <p14:creationId xmlns:p14="http://schemas.microsoft.com/office/powerpoint/2010/main" val="954557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21</a:t>
            </a:fld>
            <a:endParaRPr lang="zh-CN" altLang="en-US"/>
          </a:p>
        </p:txBody>
      </p:sp>
    </p:spTree>
    <p:extLst>
      <p:ext uri="{BB962C8B-B14F-4D97-AF65-F5344CB8AC3E}">
        <p14:creationId xmlns:p14="http://schemas.microsoft.com/office/powerpoint/2010/main" val="4221997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22</a:t>
            </a:fld>
            <a:endParaRPr lang="zh-CN" altLang="en-US"/>
          </a:p>
        </p:txBody>
      </p:sp>
    </p:spTree>
    <p:extLst>
      <p:ext uri="{BB962C8B-B14F-4D97-AF65-F5344CB8AC3E}">
        <p14:creationId xmlns:p14="http://schemas.microsoft.com/office/powerpoint/2010/main" val="42748560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23</a:t>
            </a:fld>
            <a:endParaRPr lang="zh-CN" altLang="en-US"/>
          </a:p>
        </p:txBody>
      </p:sp>
    </p:spTree>
    <p:extLst>
      <p:ext uri="{BB962C8B-B14F-4D97-AF65-F5344CB8AC3E}">
        <p14:creationId xmlns:p14="http://schemas.microsoft.com/office/powerpoint/2010/main" val="39105978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24</a:t>
            </a:fld>
            <a:endParaRPr lang="zh-CN" altLang="en-US"/>
          </a:p>
        </p:txBody>
      </p:sp>
    </p:spTree>
    <p:extLst>
      <p:ext uri="{BB962C8B-B14F-4D97-AF65-F5344CB8AC3E}">
        <p14:creationId xmlns:p14="http://schemas.microsoft.com/office/powerpoint/2010/main" val="3418696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F40F44-9F27-4A28-8D45-D2051A7A5FAC}" type="slidenum">
              <a:rPr lang="zh-CN" altLang="en-US" smtClean="0"/>
              <a:t>25</a:t>
            </a:fld>
            <a:endParaRPr lang="zh-CN" altLang="en-US"/>
          </a:p>
        </p:txBody>
      </p:sp>
    </p:spTree>
    <p:extLst>
      <p:ext uri="{BB962C8B-B14F-4D97-AF65-F5344CB8AC3E}">
        <p14:creationId xmlns:p14="http://schemas.microsoft.com/office/powerpoint/2010/main" val="4257650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2020/6/20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2020/6/20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2020/6/20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2020/6/20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2020/6/20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2020/6/20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2020/6/20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2020/6/20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2020/6/20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2020/6/20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2020/6/20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29.jpeg"/><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12395" y="112395"/>
            <a:ext cx="11965940" cy="6631940"/>
            <a:chOff x="181" y="178"/>
            <a:chExt cx="18844" cy="10444"/>
          </a:xfrm>
        </p:grpSpPr>
        <p:pic>
          <p:nvPicPr>
            <p:cNvPr id="8" name="图片 7" descr="F:\PPT模板设计\图片\摄影图素材\旅行照片\4.jpg4"/>
            <p:cNvPicPr>
              <a:picLocks noChangeAspect="1"/>
            </p:cNvPicPr>
            <p:nvPr/>
          </p:nvPicPr>
          <p:blipFill>
            <a:blip r:embed="rId5"/>
            <a:srcRect t="16407" b="192"/>
            <a:stretch>
              <a:fillRect/>
            </a:stretch>
          </p:blipFill>
          <p:spPr>
            <a:xfrm>
              <a:off x="181" y="178"/>
              <a:ext cx="18844" cy="10444"/>
            </a:xfrm>
            <a:prstGeom prst="rect">
              <a:avLst/>
            </a:prstGeom>
          </p:spPr>
        </p:pic>
        <p:sp>
          <p:nvSpPr>
            <p:cNvPr id="9" name="矩形 8"/>
            <p:cNvSpPr/>
            <p:nvPr/>
          </p:nvSpPr>
          <p:spPr>
            <a:xfrm>
              <a:off x="181" y="178"/>
              <a:ext cx="18844" cy="1044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Mark Petrie - New Ligh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95058" y="252813"/>
            <a:ext cx="609600" cy="609600"/>
          </a:xfrm>
          <a:prstGeom prst="rect">
            <a:avLst/>
          </a:prstGeom>
        </p:spPr>
      </p:pic>
      <p:sp>
        <p:nvSpPr>
          <p:cNvPr id="29" name="任意多边形: 形状 28"/>
          <p:cNvSpPr/>
          <p:nvPr/>
        </p:nvSpPr>
        <p:spPr>
          <a:xfrm>
            <a:off x="1069975" y="817563"/>
            <a:ext cx="9798404" cy="5295900"/>
          </a:xfrm>
          <a:custGeom>
            <a:avLst/>
            <a:gdLst>
              <a:gd name="connsiteX0" fmla="*/ 0 w 9798404"/>
              <a:gd name="connsiteY0" fmla="*/ 0 h 5295900"/>
              <a:gd name="connsiteX1" fmla="*/ 383471 w 9798404"/>
              <a:gd name="connsiteY1" fmla="*/ 0 h 5295900"/>
              <a:gd name="connsiteX2" fmla="*/ 657163 w 9798404"/>
              <a:gd name="connsiteY2" fmla="*/ 153952 h 5295900"/>
              <a:gd name="connsiteX3" fmla="*/ 153952 w 9798404"/>
              <a:gd name="connsiteY3" fmla="*/ 153952 h 5295900"/>
              <a:gd name="connsiteX4" fmla="*/ 153952 w 9798404"/>
              <a:gd name="connsiteY4" fmla="*/ 5141948 h 5295900"/>
              <a:gd name="connsiteX5" fmla="*/ 9524711 w 9798404"/>
              <a:gd name="connsiteY5" fmla="*/ 5141948 h 5295900"/>
              <a:gd name="connsiteX6" fmla="*/ 9798404 w 9798404"/>
              <a:gd name="connsiteY6" fmla="*/ 5295900 h 5295900"/>
              <a:gd name="connsiteX7" fmla="*/ 0 w 9798404"/>
              <a:gd name="connsiteY7" fmla="*/ 5295900 h 52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98404" h="5295900">
                <a:moveTo>
                  <a:pt x="0" y="0"/>
                </a:moveTo>
                <a:lnTo>
                  <a:pt x="383471" y="0"/>
                </a:lnTo>
                <a:lnTo>
                  <a:pt x="657163" y="153952"/>
                </a:lnTo>
                <a:lnTo>
                  <a:pt x="153952" y="153952"/>
                </a:lnTo>
                <a:lnTo>
                  <a:pt x="153952" y="5141948"/>
                </a:lnTo>
                <a:lnTo>
                  <a:pt x="9524711" y="5141948"/>
                </a:lnTo>
                <a:lnTo>
                  <a:pt x="9798404" y="5295900"/>
                </a:lnTo>
                <a:lnTo>
                  <a:pt x="0" y="529590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0" name="任意多边形: 形状 29"/>
          <p:cNvSpPr/>
          <p:nvPr/>
        </p:nvSpPr>
        <p:spPr>
          <a:xfrm flipH="1" flipV="1">
            <a:off x="1453445" y="817563"/>
            <a:ext cx="9668580" cy="5295900"/>
          </a:xfrm>
          <a:custGeom>
            <a:avLst/>
            <a:gdLst>
              <a:gd name="connsiteX0" fmla="*/ 9668580 w 9668580"/>
              <a:gd name="connsiteY0" fmla="*/ 5295900 h 5295900"/>
              <a:gd name="connsiteX1" fmla="*/ 0 w 9668580"/>
              <a:gd name="connsiteY1" fmla="*/ 5295900 h 5295900"/>
              <a:gd name="connsiteX2" fmla="*/ 0 w 9668580"/>
              <a:gd name="connsiteY2" fmla="*/ 0 h 5295900"/>
              <a:gd name="connsiteX3" fmla="*/ 253646 w 9668580"/>
              <a:gd name="connsiteY3" fmla="*/ 0 h 5295900"/>
              <a:gd name="connsiteX4" fmla="*/ 527339 w 9668580"/>
              <a:gd name="connsiteY4" fmla="*/ 153952 h 5295900"/>
              <a:gd name="connsiteX5" fmla="*/ 153952 w 9668580"/>
              <a:gd name="connsiteY5" fmla="*/ 153952 h 5295900"/>
              <a:gd name="connsiteX6" fmla="*/ 153952 w 9668580"/>
              <a:gd name="connsiteY6" fmla="*/ 5141948 h 5295900"/>
              <a:gd name="connsiteX7" fmla="*/ 9394887 w 9668580"/>
              <a:gd name="connsiteY7" fmla="*/ 5141948 h 52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68580" h="5295900">
                <a:moveTo>
                  <a:pt x="9668580" y="5295900"/>
                </a:moveTo>
                <a:lnTo>
                  <a:pt x="0" y="5295900"/>
                </a:lnTo>
                <a:lnTo>
                  <a:pt x="0" y="0"/>
                </a:lnTo>
                <a:lnTo>
                  <a:pt x="253646" y="0"/>
                </a:lnTo>
                <a:lnTo>
                  <a:pt x="527339" y="153952"/>
                </a:lnTo>
                <a:lnTo>
                  <a:pt x="153952" y="153952"/>
                </a:lnTo>
                <a:lnTo>
                  <a:pt x="153952" y="5141948"/>
                </a:lnTo>
                <a:lnTo>
                  <a:pt x="9394887" y="5141948"/>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1" name="文本框 30"/>
          <p:cNvSpPr txBox="1"/>
          <p:nvPr/>
        </p:nvSpPr>
        <p:spPr>
          <a:xfrm>
            <a:off x="1978202" y="2395011"/>
            <a:ext cx="9017000" cy="1322070"/>
          </a:xfrm>
          <a:prstGeom prst="rect">
            <a:avLst/>
          </a:prstGeom>
          <a:noFill/>
        </p:spPr>
        <p:txBody>
          <a:bodyPr wrap="square" rtlCol="0">
            <a:spAutoFit/>
          </a:bodyPr>
          <a:lstStyle/>
          <a:p>
            <a:r>
              <a:rPr lang="zh-CN" altLang="en-US" sz="8000" dirty="0">
                <a:solidFill>
                  <a:schemeClr val="tx1">
                    <a:lumMod val="75000"/>
                    <a:lumOff val="25000"/>
                  </a:schemeClr>
                </a:solidFill>
                <a:latin typeface="微软雅黑" panose="020B0503020204020204" charset="-122"/>
                <a:ea typeface="微软雅黑" panose="020B0503020204020204" charset="-122"/>
                <a:cs typeface="阿里巴巴普惠体 B" panose="00020600040101010101" pitchFamily="18" charset="-122"/>
              </a:rPr>
              <a:t>简约清新杂志模板</a:t>
            </a:r>
          </a:p>
        </p:txBody>
      </p:sp>
      <p:sp>
        <p:nvSpPr>
          <p:cNvPr id="32" name="文本框 31"/>
          <p:cNvSpPr txBox="1"/>
          <p:nvPr/>
        </p:nvSpPr>
        <p:spPr>
          <a:xfrm>
            <a:off x="2132101" y="3578253"/>
            <a:ext cx="7927798" cy="461665"/>
          </a:xfrm>
          <a:prstGeom prst="rect">
            <a:avLst/>
          </a:prstGeom>
          <a:noFill/>
        </p:spPr>
        <p:txBody>
          <a:bodyPr wrap="square" rtlCol="0">
            <a:spAutoFit/>
          </a:bodyPr>
          <a:lstStyle/>
          <a:p>
            <a:pPr algn="ct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Lorem ipsum dolor sit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amet</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consectetur</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adipisicing</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elit</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sed do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eiusmod</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tempor</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incididunt</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ut</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labore</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et dolore magna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aliqua.Lorem</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ipsum dolor sit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amet</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consectetur</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adipisicing</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elit</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sed do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eiusmod</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p>
        </p:txBody>
      </p:sp>
      <p:sp>
        <p:nvSpPr>
          <p:cNvPr id="33" name="文本框 32"/>
          <p:cNvSpPr txBox="1"/>
          <p:nvPr/>
        </p:nvSpPr>
        <p:spPr>
          <a:xfrm>
            <a:off x="5168900" y="5295898"/>
            <a:ext cx="3136900" cy="460375"/>
          </a:xfrm>
          <a:prstGeom prst="rect">
            <a:avLst/>
          </a:prstGeom>
          <a:noFill/>
        </p:spPr>
        <p:txBody>
          <a:bodyPr wrap="square" rtlCol="0">
            <a:spAutoFit/>
          </a:bodyPr>
          <a:lstStyle/>
          <a:p>
            <a:r>
              <a:rPr lang="zh-CN" altLang="en-US" sz="2400" dirty="0">
                <a:solidFill>
                  <a:schemeClr val="tx1">
                    <a:lumMod val="75000"/>
                    <a:lumOff val="25000"/>
                  </a:schemeClr>
                </a:solidFill>
                <a:latin typeface="微软雅黑" panose="020B0503020204020204" charset="-122"/>
                <a:ea typeface="微软雅黑" panose="020B0503020204020204" charset="-122"/>
                <a:cs typeface="阿里巴巴普惠体 R" panose="00020600040101010101" pitchFamily="18" charset="-122"/>
              </a:rPr>
              <a:t>讲师：</a:t>
            </a:r>
            <a:r>
              <a:rPr lang="en-US" altLang="zh-CN" sz="2400" dirty="0">
                <a:solidFill>
                  <a:schemeClr val="tx1">
                    <a:lumMod val="75000"/>
                    <a:lumOff val="25000"/>
                  </a:schemeClr>
                </a:solidFill>
                <a:latin typeface="微软雅黑" panose="020B0503020204020204" charset="-122"/>
                <a:ea typeface="微软雅黑" panose="020B0503020204020204" charset="-122"/>
                <a:cs typeface="阿里巴巴普惠体 R" panose="00020600040101010101" pitchFamily="18" charset="-122"/>
              </a:rPr>
              <a:t>XXX</a:t>
            </a: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4" presetClass="entr" presetSubtype="5"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randombar(vertical)">
                                      <p:cBhvr>
                                        <p:cTn id="10" dur="500"/>
                                        <p:tgtEl>
                                          <p:spTgt spid="15"/>
                                        </p:tgtEl>
                                      </p:cBhvr>
                                    </p:animEffect>
                                  </p:childTnLst>
                                </p:cTn>
                              </p:par>
                              <p:par>
                                <p:cTn id="11" presetID="2" presetClass="entr" presetSubtype="4" fill="hold" grpId="0" nodeType="withEffect">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par>
                                <p:cTn id="15" presetID="53" presetClass="entr" presetSubtype="16"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childTnLst>
                          </p:cTn>
                        </p:par>
                        <p:par>
                          <p:cTn id="20" fill="hold">
                            <p:stCondLst>
                              <p:cond delay="851"/>
                            </p:stCondLst>
                            <p:childTnLst>
                              <p:par>
                                <p:cTn id="21" presetID="2" presetClass="entr" presetSubtype="4" fill="hold" grpId="0" nodeType="afterEffect">
                                  <p:stCondLst>
                                    <p:cond delay="0"/>
                                  </p:stCondLst>
                                  <p:iterate type="lt">
                                    <p:tmPct val="10000"/>
                                  </p:iterate>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ppt_x"/>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remove" display="0">
                  <p:stCondLst>
                    <p:cond delay="indefinite"/>
                  </p:stCondLst>
                  <p:endCondLst>
                    <p:cond evt="onStopAudio" delay="0">
                      <p:tgtEl>
                        <p:sldTgt/>
                      </p:tgtEl>
                    </p:cond>
                  </p:endCondLst>
                </p:cTn>
                <p:tgtEl>
                  <p:spTgt spid="2"/>
                </p:tgtEl>
              </p:cMediaNode>
            </p:audio>
          </p:childTnLst>
        </p:cTn>
      </p:par>
    </p:tnLst>
    <p:bldLst>
      <p:bldP spid="31" grpId="0"/>
      <p:bldP spid="32" grpId="0"/>
      <p:bldP spid="3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9659620" y="547370"/>
            <a:ext cx="1831975" cy="460375"/>
          </a:xfrm>
          <a:prstGeom prst="rect">
            <a:avLst/>
          </a:prstGeom>
          <a:noFill/>
        </p:spPr>
        <p:txBody>
          <a:bodyPr wrap="square" rtlCol="0">
            <a:spAutoFit/>
          </a:bodyPr>
          <a:lstStyle/>
          <a:p>
            <a:pPr algn="r"/>
            <a:r>
              <a:rPr lang="en-US" altLang="zh-CN" sz="2400">
                <a:latin typeface="华文细黑" panose="02010600040101010101" charset="-122"/>
                <a:ea typeface="华文细黑" panose="02010600040101010101" charset="-122"/>
              </a:rPr>
              <a:t>CONTENTS</a:t>
            </a:r>
          </a:p>
        </p:txBody>
      </p:sp>
      <p:cxnSp>
        <p:nvCxnSpPr>
          <p:cNvPr id="6" name="直接连接符 5"/>
          <p:cNvCxnSpPr/>
          <p:nvPr/>
        </p:nvCxnSpPr>
        <p:spPr>
          <a:xfrm>
            <a:off x="11670030" y="554355"/>
            <a:ext cx="0" cy="41656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6510" y="0"/>
            <a:ext cx="5415915" cy="687133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082665" y="1655445"/>
            <a:ext cx="554990" cy="768350"/>
          </a:xfrm>
          <a:prstGeom prst="rect">
            <a:avLst/>
          </a:prstGeom>
          <a:noFill/>
        </p:spPr>
        <p:txBody>
          <a:bodyPr wrap="square" rtlCol="0">
            <a:spAutoFit/>
          </a:bodyPr>
          <a:lstStyle/>
          <a:p>
            <a:pPr algn="ctr"/>
            <a:r>
              <a:rPr lang="en-US" altLang="zh-CN" sz="4400">
                <a:latin typeface="华文细黑" panose="02010600040101010101" charset="-122"/>
                <a:ea typeface="华文细黑" panose="02010600040101010101" charset="-122"/>
              </a:rPr>
              <a:t>1</a:t>
            </a:r>
          </a:p>
        </p:txBody>
      </p:sp>
      <p:cxnSp>
        <p:nvCxnSpPr>
          <p:cNvPr id="9" name="直接连接符 8"/>
          <p:cNvCxnSpPr/>
          <p:nvPr/>
        </p:nvCxnSpPr>
        <p:spPr>
          <a:xfrm>
            <a:off x="6802120" y="1732280"/>
            <a:ext cx="0" cy="555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017385" y="1614805"/>
            <a:ext cx="4384675" cy="737235"/>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ONE</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If you are ever in trouble, don't try to be brave, just run, just run away. </a:t>
            </a:r>
            <a:endParaRPr lang="zh-CN" altLang="en-US" sz="1000" b="1">
              <a:solidFill>
                <a:schemeClr val="tx1"/>
              </a:solidFill>
              <a:latin typeface="华文细黑" panose="02010600040101010101" charset="-122"/>
              <a:ea typeface="华文细黑" panose="02010600040101010101" charset="-122"/>
              <a:sym typeface="+mn-ea"/>
            </a:endParaRPr>
          </a:p>
        </p:txBody>
      </p:sp>
      <p:sp>
        <p:nvSpPr>
          <p:cNvPr id="10" name="文本框 9"/>
          <p:cNvSpPr txBox="1"/>
          <p:nvPr/>
        </p:nvSpPr>
        <p:spPr>
          <a:xfrm>
            <a:off x="6082665" y="2764790"/>
            <a:ext cx="554990" cy="768350"/>
          </a:xfrm>
          <a:prstGeom prst="rect">
            <a:avLst/>
          </a:prstGeom>
          <a:noFill/>
        </p:spPr>
        <p:txBody>
          <a:bodyPr wrap="square" rtlCol="0">
            <a:spAutoFit/>
          </a:bodyPr>
          <a:lstStyle/>
          <a:p>
            <a:pPr algn="ctr"/>
            <a:r>
              <a:rPr lang="en-US" altLang="zh-CN" sz="4400">
                <a:latin typeface="华文细黑" panose="02010600040101010101" charset="-122"/>
                <a:ea typeface="华文细黑" panose="02010600040101010101" charset="-122"/>
              </a:rPr>
              <a:t>2</a:t>
            </a:r>
          </a:p>
        </p:txBody>
      </p:sp>
      <p:cxnSp>
        <p:nvCxnSpPr>
          <p:cNvPr id="11" name="直接连接符 10"/>
          <p:cNvCxnSpPr/>
          <p:nvPr/>
        </p:nvCxnSpPr>
        <p:spPr>
          <a:xfrm>
            <a:off x="6802120" y="2841625"/>
            <a:ext cx="0" cy="555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7017385" y="2724150"/>
            <a:ext cx="4384675" cy="737235"/>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ONE</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If you are ever in trouble, don't try to be brave, just run, just run away. </a:t>
            </a:r>
            <a:endParaRPr lang="zh-CN" altLang="en-US" sz="1000" b="1">
              <a:solidFill>
                <a:schemeClr val="tx1"/>
              </a:solidFill>
              <a:latin typeface="华文细黑" panose="02010600040101010101" charset="-122"/>
              <a:ea typeface="华文细黑" panose="02010600040101010101" charset="-122"/>
              <a:sym typeface="+mn-ea"/>
            </a:endParaRPr>
          </a:p>
        </p:txBody>
      </p:sp>
      <p:sp>
        <p:nvSpPr>
          <p:cNvPr id="13" name="文本框 12"/>
          <p:cNvSpPr txBox="1"/>
          <p:nvPr/>
        </p:nvSpPr>
        <p:spPr>
          <a:xfrm>
            <a:off x="6082665" y="3860800"/>
            <a:ext cx="554990" cy="768350"/>
          </a:xfrm>
          <a:prstGeom prst="rect">
            <a:avLst/>
          </a:prstGeom>
          <a:noFill/>
        </p:spPr>
        <p:txBody>
          <a:bodyPr wrap="square" rtlCol="0">
            <a:spAutoFit/>
          </a:bodyPr>
          <a:lstStyle/>
          <a:p>
            <a:pPr algn="ctr"/>
            <a:r>
              <a:rPr lang="en-US" altLang="zh-CN" sz="4400">
                <a:latin typeface="华文细黑" panose="02010600040101010101" charset="-122"/>
                <a:ea typeface="华文细黑" panose="02010600040101010101" charset="-122"/>
              </a:rPr>
              <a:t>3</a:t>
            </a:r>
          </a:p>
        </p:txBody>
      </p:sp>
      <p:cxnSp>
        <p:nvCxnSpPr>
          <p:cNvPr id="14" name="直接连接符 13"/>
          <p:cNvCxnSpPr/>
          <p:nvPr/>
        </p:nvCxnSpPr>
        <p:spPr>
          <a:xfrm>
            <a:off x="6802120" y="3937635"/>
            <a:ext cx="0" cy="555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7017385" y="3820160"/>
            <a:ext cx="4384675" cy="737235"/>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ONE</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If you are ever in trouble, don't try to be brave, just run, just run away. </a:t>
            </a:r>
            <a:endParaRPr lang="zh-CN" altLang="en-US" sz="1000" b="1">
              <a:solidFill>
                <a:schemeClr val="tx1"/>
              </a:solidFill>
              <a:latin typeface="华文细黑" panose="02010600040101010101" charset="-122"/>
              <a:ea typeface="华文细黑" panose="02010600040101010101" charset="-122"/>
              <a:sym typeface="+mn-ea"/>
            </a:endParaRPr>
          </a:p>
        </p:txBody>
      </p:sp>
      <p:sp>
        <p:nvSpPr>
          <p:cNvPr id="17" name="文本框 16"/>
          <p:cNvSpPr txBox="1"/>
          <p:nvPr/>
        </p:nvSpPr>
        <p:spPr>
          <a:xfrm>
            <a:off x="6082665" y="4970145"/>
            <a:ext cx="554990" cy="768350"/>
          </a:xfrm>
          <a:prstGeom prst="rect">
            <a:avLst/>
          </a:prstGeom>
          <a:noFill/>
        </p:spPr>
        <p:txBody>
          <a:bodyPr wrap="square" rtlCol="0">
            <a:spAutoFit/>
          </a:bodyPr>
          <a:lstStyle/>
          <a:p>
            <a:pPr algn="ctr"/>
            <a:r>
              <a:rPr lang="en-US" altLang="zh-CN" sz="4400">
                <a:latin typeface="华文细黑" panose="02010600040101010101" charset="-122"/>
                <a:ea typeface="华文细黑" panose="02010600040101010101" charset="-122"/>
              </a:rPr>
              <a:t>4</a:t>
            </a:r>
          </a:p>
        </p:txBody>
      </p:sp>
      <p:cxnSp>
        <p:nvCxnSpPr>
          <p:cNvPr id="18" name="直接连接符 17"/>
          <p:cNvCxnSpPr/>
          <p:nvPr/>
        </p:nvCxnSpPr>
        <p:spPr>
          <a:xfrm>
            <a:off x="6802120" y="5046980"/>
            <a:ext cx="0" cy="5556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7017385" y="4929505"/>
            <a:ext cx="4384675" cy="737235"/>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ONE</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If you are ever in trouble, don't try to be brave, just run, just run away. </a:t>
            </a:r>
            <a:endParaRPr lang="zh-CN" altLang="en-US" sz="1000" b="1">
              <a:solidFill>
                <a:schemeClr val="tx1"/>
              </a:solidFill>
              <a:latin typeface="华文细黑" panose="02010600040101010101" charset="-122"/>
              <a:ea typeface="华文细黑" panose="02010600040101010101" charset="-122"/>
              <a:sym typeface="+mn-ea"/>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1"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plus(in)">
                                      <p:cBhvr>
                                        <p:cTn id="7" dur="500"/>
                                        <p:tgtEl>
                                          <p:spTgt spid="7"/>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2" fill="hold" grpId="1"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right)">
                                      <p:cBhvr>
                                        <p:cTn id="16" dur="500"/>
                                        <p:tgtEl>
                                          <p:spTgt spid="5"/>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up)">
                                      <p:cBhvr>
                                        <p:cTn id="40" dur="500"/>
                                        <p:tgtEl>
                                          <p:spTgt spid="11"/>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500"/>
                                        <p:tgtEl>
                                          <p:spTgt spid="12"/>
                                        </p:tgtEl>
                                      </p:cBhvr>
                                    </p:animEffect>
                                  </p:childTnLst>
                                </p:cTn>
                              </p:par>
                            </p:childTnLst>
                          </p:cTn>
                        </p:par>
                        <p:par>
                          <p:cTn id="45" fill="hold">
                            <p:stCondLst>
                              <p:cond delay="4500"/>
                            </p:stCondLst>
                            <p:childTnLst>
                              <p:par>
                                <p:cTn id="46" presetID="5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5000"/>
                            </p:stCondLst>
                            <p:childTnLst>
                              <p:par>
                                <p:cTn id="52" presetID="22" presetClass="entr" presetSubtype="1" fill="hold"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up)">
                                      <p:cBhvr>
                                        <p:cTn id="54" dur="500"/>
                                        <p:tgtEl>
                                          <p:spTgt spid="14"/>
                                        </p:tgtEl>
                                      </p:cBhvr>
                                    </p:animEffect>
                                  </p:childTnLst>
                                </p:cTn>
                              </p:par>
                            </p:childTnLst>
                          </p:cTn>
                        </p:par>
                        <p:par>
                          <p:cTn id="55" fill="hold">
                            <p:stCondLst>
                              <p:cond delay="5500"/>
                            </p:stCondLst>
                            <p:childTnLst>
                              <p:par>
                                <p:cTn id="56" presetID="22" presetClass="entr" presetSubtype="8"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left)">
                                      <p:cBhvr>
                                        <p:cTn id="58" dur="500"/>
                                        <p:tgtEl>
                                          <p:spTgt spid="15"/>
                                        </p:tgtEl>
                                      </p:cBhvr>
                                    </p:animEffect>
                                  </p:childTnLst>
                                </p:cTn>
                              </p:par>
                            </p:childTnLst>
                          </p:cTn>
                        </p:par>
                        <p:par>
                          <p:cTn id="59" fill="hold">
                            <p:stCondLst>
                              <p:cond delay="6000"/>
                            </p:stCondLst>
                            <p:childTnLst>
                              <p:par>
                                <p:cTn id="60" presetID="53" presetClass="entr" presetSubtype="16"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childTnLst>
                          </p:cTn>
                        </p:par>
                        <p:par>
                          <p:cTn id="65" fill="hold">
                            <p:stCondLst>
                              <p:cond delay="6500"/>
                            </p:stCondLst>
                            <p:childTnLst>
                              <p:par>
                                <p:cTn id="66" presetID="22" presetClass="entr" presetSubtype="1" fill="hold"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up)">
                                      <p:cBhvr>
                                        <p:cTn id="68" dur="500"/>
                                        <p:tgtEl>
                                          <p:spTgt spid="18"/>
                                        </p:tgtEl>
                                      </p:cBhvr>
                                    </p:animEffect>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animBg="1"/>
      <p:bldP spid="7" grpId="1" bldLvl="0" animBg="1"/>
      <p:bldP spid="8" grpId="0"/>
      <p:bldP spid="16" grpId="0"/>
      <p:bldP spid="10" grpId="0"/>
      <p:bldP spid="12" grpId="0"/>
      <p:bldP spid="13" grpId="0"/>
      <p:bldP spid="15" grpId="0"/>
      <p:bldP spid="17"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042035" y="0"/>
            <a:ext cx="0" cy="17075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892810" y="1707515"/>
            <a:ext cx="3926840" cy="829945"/>
          </a:xfrm>
          <a:prstGeom prst="rect">
            <a:avLst/>
          </a:prstGeom>
          <a:noFill/>
        </p:spPr>
        <p:txBody>
          <a:bodyPr wrap="square" rtlCol="0">
            <a:spAutoFit/>
          </a:bodyPr>
          <a:lstStyle/>
          <a:p>
            <a:r>
              <a:rPr lang="en-US" altLang="zh-CN" sz="4800">
                <a:latin typeface="华文细黑" panose="02010600040101010101" charset="-122"/>
                <a:ea typeface="华文细黑" panose="02010600040101010101" charset="-122"/>
              </a:rPr>
              <a:t>PART ONE</a:t>
            </a:r>
          </a:p>
        </p:txBody>
      </p:sp>
      <p:sp>
        <p:nvSpPr>
          <p:cNvPr id="15" name="文本框 14"/>
          <p:cNvSpPr txBox="1"/>
          <p:nvPr/>
        </p:nvSpPr>
        <p:spPr>
          <a:xfrm>
            <a:off x="946150" y="2537460"/>
            <a:ext cx="5231765" cy="1245235"/>
          </a:xfrm>
          <a:prstGeom prst="rect">
            <a:avLst/>
          </a:prstGeom>
          <a:noFill/>
        </p:spPr>
        <p:txBody>
          <a:bodyPr wrap="square" rtlCol="0">
            <a:spAutoFit/>
          </a:bodyPr>
          <a:lstStyle/>
          <a:p>
            <a:pPr algn="l" fontAlgn="auto">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rPr>
              <a:t>I love you more than I've ever loved any woman. And I've waited longer for you than I've waited for any woman.</a:t>
            </a:r>
          </a:p>
          <a:p>
            <a:pPr algn="l" fontAlgn="auto">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p>
        </p:txBody>
      </p:sp>
      <p:cxnSp>
        <p:nvCxnSpPr>
          <p:cNvPr id="6" name="直接连接符 5"/>
          <p:cNvCxnSpPr/>
          <p:nvPr/>
        </p:nvCxnSpPr>
        <p:spPr>
          <a:xfrm>
            <a:off x="1042035" y="3903345"/>
            <a:ext cx="0" cy="29679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771005" y="-6985"/>
            <a:ext cx="5415915" cy="687133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plus(in)">
                                      <p:cBhvr>
                                        <p:cTn id="7" dur="500"/>
                                        <p:tgtEl>
                                          <p:spTgt spid="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1500"/>
                            </p:stCondLst>
                            <p:childTnLst>
                              <p:par>
                                <p:cTn id="22" presetID="12" presetClass="entr" presetSubtype="4"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ppt_y</p:attrName>
                                        </p:attrNameLst>
                                      </p:cBhvr>
                                      <p:tavLst>
                                        <p:tav tm="0">
                                          <p:val>
                                            <p:strVal val="#ppt_y+#ppt_h*1.125000"/>
                                          </p:val>
                                        </p:tav>
                                        <p:tav tm="100000">
                                          <p:val>
                                            <p:strVal val="#ppt_y"/>
                                          </p:val>
                                        </p:tav>
                                      </p:tavLst>
                                    </p:anim>
                                    <p:animEffect transition="in" filter="wipe(up)">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9" grpId="0" animBg="1"/>
      <p:bldP spid="9" grpId="1"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213735" y="2616835"/>
            <a:ext cx="3330575" cy="354266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42315" y="1016000"/>
            <a:ext cx="3523615" cy="482600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429125" y="948055"/>
            <a:ext cx="4172585" cy="1419860"/>
          </a:xfrm>
          <a:prstGeom prst="rect">
            <a:avLst/>
          </a:prstGeom>
          <a:noFill/>
        </p:spPr>
        <p:txBody>
          <a:bodyPr wrap="square" rtlCol="0">
            <a:spAutoFit/>
          </a:bodyPr>
          <a:lstStyle/>
          <a:p>
            <a:pPr algn="l">
              <a:lnSpc>
                <a:spcPct val="120000"/>
              </a:lnSpc>
            </a:pPr>
            <a:r>
              <a:rPr lang="en-US" altLang="zh-CN" sz="3600">
                <a:solidFill>
                  <a:schemeClr val="tx1"/>
                </a:solidFill>
                <a:latin typeface="微软雅黑" panose="020B0503020204020204" charset="-122"/>
                <a:ea typeface="微软雅黑" panose="020B0503020204020204" charset="-122"/>
              </a:rPr>
              <a:t>ALL OR NOTHING</a:t>
            </a:r>
          </a:p>
          <a:p>
            <a:pPr algn="l">
              <a:lnSpc>
                <a:spcPct val="120000"/>
              </a:lnSpc>
            </a:pPr>
            <a:r>
              <a:rPr lang="en-US" altLang="zh-CN" sz="3600">
                <a:solidFill>
                  <a:schemeClr val="tx1"/>
                </a:solidFill>
                <a:latin typeface="微软雅黑" panose="020B0503020204020204" charset="-122"/>
                <a:ea typeface="微软雅黑" panose="020B0503020204020204" charset="-122"/>
              </a:rPr>
              <a:t>NOW OR NEVER</a:t>
            </a:r>
          </a:p>
        </p:txBody>
      </p:sp>
      <p:sp>
        <p:nvSpPr>
          <p:cNvPr id="7" name="矩形 6"/>
          <p:cNvSpPr/>
          <p:nvPr/>
        </p:nvSpPr>
        <p:spPr>
          <a:xfrm>
            <a:off x="6090285" y="2762250"/>
            <a:ext cx="357505" cy="35750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241540" y="3350260"/>
            <a:ext cx="4312920" cy="1938020"/>
          </a:xfrm>
          <a:prstGeom prst="rect">
            <a:avLst/>
          </a:prstGeom>
        </p:spPr>
        <p:txBody>
          <a:bodyPr wrap="square">
            <a:spAutoFit/>
          </a:bodyPr>
          <a:lstStyle/>
          <a:p>
            <a:pPr algn="l">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lumMod val="65000"/>
                  <a:lumOff val="35000"/>
                </a:schemeClr>
              </a:solidFill>
              <a:latin typeface="华文细黑" panose="02010600040101010101" charset="-122"/>
              <a:ea typeface="华文细黑" panose="02010600040101010101" charset="-122"/>
            </a:endParaRPr>
          </a:p>
          <a:p>
            <a:pPr algn="l">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p>
          <a:p>
            <a:pPr algn="l">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9" name="文本框 8"/>
          <p:cNvSpPr txBox="1"/>
          <p:nvPr/>
        </p:nvSpPr>
        <p:spPr>
          <a:xfrm>
            <a:off x="4429125" y="3189605"/>
            <a:ext cx="2115185" cy="2584450"/>
          </a:xfrm>
          <a:prstGeom prst="rect">
            <a:avLst/>
          </a:prstGeom>
          <a:noFill/>
        </p:spPr>
        <p:txBody>
          <a:bodyPr wrap="square" rtlCol="0">
            <a:spAutoFit/>
          </a:bodyPr>
          <a:lstStyle/>
          <a:p>
            <a:pPr>
              <a:lnSpc>
                <a:spcPct val="150000"/>
              </a:lnSpc>
            </a:pPr>
            <a:r>
              <a:rPr lang="en-US" altLang="zh-CN" dirty="0"/>
              <a:t>A   L   </a:t>
            </a:r>
            <a:r>
              <a:rPr lang="en-US" altLang="zh-CN" dirty="0" err="1"/>
              <a:t>L</a:t>
            </a:r>
            <a:endParaRPr lang="en-US" altLang="zh-CN" dirty="0"/>
          </a:p>
          <a:p>
            <a:pPr>
              <a:lnSpc>
                <a:spcPct val="150000"/>
              </a:lnSpc>
            </a:pPr>
            <a:r>
              <a:rPr lang="en-US" altLang="zh-CN" dirty="0"/>
              <a:t>O   R</a:t>
            </a:r>
          </a:p>
          <a:p>
            <a:pPr>
              <a:lnSpc>
                <a:spcPct val="150000"/>
              </a:lnSpc>
            </a:pPr>
            <a:r>
              <a:rPr lang="en-US" altLang="zh-CN" dirty="0"/>
              <a:t>N   O   T   H   I   N   G</a:t>
            </a:r>
          </a:p>
          <a:p>
            <a:pPr>
              <a:lnSpc>
                <a:spcPct val="150000"/>
              </a:lnSpc>
            </a:pPr>
            <a:r>
              <a:rPr lang="en-US" altLang="zh-CN" dirty="0"/>
              <a:t>N   O   W</a:t>
            </a:r>
          </a:p>
          <a:p>
            <a:pPr>
              <a:lnSpc>
                <a:spcPct val="150000"/>
              </a:lnSpc>
            </a:pPr>
            <a:r>
              <a:rPr lang="en-US" altLang="zh-CN" dirty="0"/>
              <a:t>O   R</a:t>
            </a:r>
          </a:p>
          <a:p>
            <a:pPr>
              <a:lnSpc>
                <a:spcPct val="150000"/>
              </a:lnSpc>
            </a:pPr>
            <a:r>
              <a:rPr lang="en-US" altLang="zh-CN" dirty="0"/>
              <a:t>N   E   V   E   R</a:t>
            </a: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500"/>
                                        <p:tgtEl>
                                          <p:spTgt spid="4"/>
                                        </p:tgtEl>
                                      </p:cBhvr>
                                    </p:animEffect>
                                  </p:childTnLst>
                                </p:cTn>
                              </p:par>
                            </p:childTnLst>
                          </p:cTn>
                        </p:par>
                        <p:par>
                          <p:cTn id="8" fill="hold">
                            <p:stCondLst>
                              <p:cond delay="500"/>
                            </p:stCondLst>
                            <p:childTnLst>
                              <p:par>
                                <p:cTn id="9" presetID="41" presetClass="entr" presetSubtype="0" fill="hold" grpId="2"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6"/>
                                        </p:tgtEl>
                                        <p:attrNameLst>
                                          <p:attrName>ppt_y</p:attrName>
                                        </p:attrNameLst>
                                      </p:cBhvr>
                                      <p:tavLst>
                                        <p:tav tm="0">
                                          <p:val>
                                            <p:strVal val="#ppt_y"/>
                                          </p:val>
                                        </p:tav>
                                        <p:tav tm="100000">
                                          <p:val>
                                            <p:strVal val="#ppt_y"/>
                                          </p:val>
                                        </p:tav>
                                      </p:tavLst>
                                    </p:anim>
                                    <p:anim calcmode="lin" valueType="num">
                                      <p:cBhvr>
                                        <p:cTn id="13"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6"/>
                                        </p:tgtEl>
                                      </p:cBhvr>
                                    </p:animEffect>
                                  </p:childTnLst>
                                </p:cTn>
                              </p:par>
                            </p:childTnLst>
                          </p:cTn>
                        </p:par>
                        <p:par>
                          <p:cTn id="16" fill="hold">
                            <p:stCondLst>
                              <p:cond delay="2250"/>
                            </p:stCondLst>
                            <p:childTnLst>
                              <p:par>
                                <p:cTn id="17" presetID="21" presetClass="entr" presetSubtype="1" fill="hold" grpId="1"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500"/>
                                        <p:tgtEl>
                                          <p:spTgt spid="5"/>
                                        </p:tgtEl>
                                      </p:cBhvr>
                                    </p:animEffect>
                                  </p:childTnLst>
                                </p:cTn>
                              </p:par>
                            </p:childTnLst>
                          </p:cTn>
                        </p:par>
                        <p:par>
                          <p:cTn id="20" fill="hold">
                            <p:stCondLst>
                              <p:cond delay="2750"/>
                            </p:stCondLst>
                            <p:childTnLst>
                              <p:par>
                                <p:cTn id="21" presetID="53" presetClass="entr" presetSubtype="16"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par>
                          <p:cTn id="26" fill="hold">
                            <p:stCondLst>
                              <p:cond delay="325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anim calcmode="lin" valueType="num">
                                      <p:cBhvr>
                                        <p:cTn id="30" dur="500" fill="hold"/>
                                        <p:tgtEl>
                                          <p:spTgt spid="9"/>
                                        </p:tgtEl>
                                        <p:attrNameLst>
                                          <p:attrName>ppt_x</p:attrName>
                                        </p:attrNameLst>
                                      </p:cBhvr>
                                      <p:tavLst>
                                        <p:tav tm="0">
                                          <p:val>
                                            <p:strVal val="#ppt_x"/>
                                          </p:val>
                                        </p:tav>
                                        <p:tav tm="100000">
                                          <p:val>
                                            <p:strVal val="#ppt_x"/>
                                          </p:val>
                                        </p:tav>
                                      </p:tavLst>
                                    </p:anim>
                                    <p:anim calcmode="lin" valueType="num">
                                      <p:cBhvr>
                                        <p:cTn id="31" dur="5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3750"/>
                            </p:stCondLst>
                            <p:childTnLst>
                              <p:par>
                                <p:cTn id="33" presetID="18" presetClass="entr" presetSubtype="6" fill="hold" grpId="1"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strips(downRight)">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4" grpId="0" animBg="1"/>
      <p:bldP spid="6" grpId="0"/>
      <p:bldP spid="6" grpId="2"/>
      <p:bldP spid="7" grpId="0" animBg="1"/>
      <p:bldP spid="8" grpId="0"/>
      <p:bldP spid="8" grpId="1"/>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91820" y="591185"/>
            <a:ext cx="2278380" cy="567563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948940" y="591185"/>
            <a:ext cx="2278380" cy="5675630"/>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305425" y="591185"/>
            <a:ext cx="2278380" cy="5675630"/>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691755" y="591185"/>
            <a:ext cx="3937635" cy="5675630"/>
          </a:xfrm>
          <a:prstGeom prst="rect">
            <a:avLst/>
          </a:prstGeom>
          <a:no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934325" y="1043940"/>
            <a:ext cx="2580005" cy="398780"/>
          </a:xfrm>
          <a:prstGeom prst="rect">
            <a:avLst/>
          </a:prstGeom>
          <a:noFill/>
        </p:spPr>
        <p:txBody>
          <a:bodyPr wrap="square" rtlCol="0">
            <a:spAutoFit/>
          </a:bodyPr>
          <a:lstStyle/>
          <a:p>
            <a:pPr algn="l"/>
            <a:r>
              <a:rPr lang="en-US" altLang="zh-CN" sz="2000">
                <a:solidFill>
                  <a:schemeClr val="tx1"/>
                </a:solidFill>
                <a:latin typeface="微软雅黑" panose="020B0503020204020204" charset="-122"/>
                <a:ea typeface="微软雅黑" panose="020B0503020204020204" charset="-122"/>
              </a:rPr>
              <a:t>DESTINY FREEDOM</a:t>
            </a:r>
          </a:p>
        </p:txBody>
      </p:sp>
      <p:sp>
        <p:nvSpPr>
          <p:cNvPr id="11" name="文本框 10"/>
          <p:cNvSpPr txBox="1"/>
          <p:nvPr/>
        </p:nvSpPr>
        <p:spPr>
          <a:xfrm>
            <a:off x="7933690" y="1710690"/>
            <a:ext cx="3476625" cy="1198880"/>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ONE</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p:txBody>
      </p:sp>
      <p:sp>
        <p:nvSpPr>
          <p:cNvPr id="12" name="文本框 11"/>
          <p:cNvSpPr txBox="1"/>
          <p:nvPr/>
        </p:nvSpPr>
        <p:spPr>
          <a:xfrm>
            <a:off x="7933690" y="3169285"/>
            <a:ext cx="3475990" cy="1198880"/>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TWO</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p:txBody>
      </p:sp>
      <p:sp>
        <p:nvSpPr>
          <p:cNvPr id="13" name="文本框 12"/>
          <p:cNvSpPr txBox="1"/>
          <p:nvPr/>
        </p:nvSpPr>
        <p:spPr>
          <a:xfrm>
            <a:off x="7934325" y="4628515"/>
            <a:ext cx="3475990" cy="1198880"/>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THREE</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1"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anim calcmode="lin" valueType="num">
                                      <p:cBhvr>
                                        <p:cTn id="20" dur="500" fill="hold"/>
                                        <p:tgtEl>
                                          <p:spTgt spid="8"/>
                                        </p:tgtEl>
                                        <p:attrNameLst>
                                          <p:attrName>ppt_x</p:attrName>
                                        </p:attrNameLst>
                                      </p:cBhvr>
                                      <p:tavLst>
                                        <p:tav tm="0">
                                          <p:val>
                                            <p:strVal val="#ppt_x"/>
                                          </p:val>
                                        </p:tav>
                                        <p:tav tm="100000">
                                          <p:val>
                                            <p:strVal val="#ppt_x"/>
                                          </p:val>
                                        </p:tav>
                                      </p:tavLst>
                                    </p:anim>
                                    <p:anim calcmode="lin" valueType="num">
                                      <p:cBhvr>
                                        <p:cTn id="21" dur="5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edge">
                                      <p:cBhvr>
                                        <p:cTn id="25" dur="500"/>
                                        <p:tgtEl>
                                          <p:spTgt spid="9"/>
                                        </p:tgtEl>
                                      </p:cBhvr>
                                    </p:animEffect>
                                  </p:childTnLst>
                                </p:cTn>
                              </p:par>
                            </p:childTnLst>
                          </p:cTn>
                        </p:par>
                        <p:par>
                          <p:cTn id="26" fill="hold">
                            <p:stCondLst>
                              <p:cond delay="2000"/>
                            </p:stCondLst>
                            <p:childTnLst>
                              <p:par>
                                <p:cTn id="27" presetID="41" presetClass="entr" presetSubtype="0" fill="hold" grpId="1" nodeType="afterEffect">
                                  <p:stCondLst>
                                    <p:cond delay="0"/>
                                  </p:stCondLst>
                                  <p:iterate type="lt">
                                    <p:tmPct val="10000"/>
                                  </p:iterate>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0"/>
                                        </p:tgtEl>
                                        <p:attrNameLst>
                                          <p:attrName>ppt_y</p:attrName>
                                        </p:attrNameLst>
                                      </p:cBhvr>
                                      <p:tavLst>
                                        <p:tav tm="0">
                                          <p:val>
                                            <p:strVal val="#ppt_y"/>
                                          </p:val>
                                        </p:tav>
                                        <p:tav tm="100000">
                                          <p:val>
                                            <p:strVal val="#ppt_y"/>
                                          </p:val>
                                        </p:tav>
                                      </p:tavLst>
                                    </p:anim>
                                    <p:anim calcmode="lin" valueType="num">
                                      <p:cBhvr>
                                        <p:cTn id="31"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0"/>
                                        </p:tgtEl>
                                      </p:cBhvr>
                                    </p:animEffect>
                                  </p:childTnLst>
                                </p:cTn>
                              </p:par>
                            </p:childTnLst>
                          </p:cTn>
                        </p:par>
                        <p:par>
                          <p:cTn id="34" fill="hold">
                            <p:stCondLst>
                              <p:cond delay="320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3700"/>
                            </p:stCondLst>
                            <p:childTnLst>
                              <p:par>
                                <p:cTn id="39" presetID="2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par>
                          <p:cTn id="42" fill="hold">
                            <p:stCondLst>
                              <p:cond delay="4200"/>
                            </p:stCondLst>
                            <p:childTnLst>
                              <p:par>
                                <p:cTn id="43" presetID="22" presetClass="entr" presetSubtype="8"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7" grpId="1" animBg="1"/>
      <p:bldP spid="8" grpId="0" animBg="1"/>
      <p:bldP spid="9" grpId="0" animBg="1"/>
      <p:bldP spid="10" grpId="0"/>
      <p:bldP spid="10" grpId="1"/>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77240" y="779145"/>
            <a:ext cx="5299710" cy="52997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889500" y="1256665"/>
            <a:ext cx="6506845" cy="733425"/>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260465" y="4023360"/>
            <a:ext cx="5135880" cy="2055495"/>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511290" y="1282065"/>
            <a:ext cx="4768850" cy="681990"/>
          </a:xfrm>
          <a:prstGeom prst="rect">
            <a:avLst/>
          </a:prstGeom>
          <a:noFill/>
        </p:spPr>
        <p:txBody>
          <a:bodyPr wrap="square" rtlCol="0">
            <a:spAutoFit/>
          </a:bodyPr>
          <a:lstStyle/>
          <a:p>
            <a:pPr algn="r">
              <a:lnSpc>
                <a:spcPct val="120000"/>
              </a:lnSpc>
            </a:pPr>
            <a:r>
              <a:rPr lang="en-US" altLang="zh-CN" sz="3200" dirty="0">
                <a:solidFill>
                  <a:schemeClr val="tx1"/>
                </a:solidFill>
                <a:latin typeface="华文细黑" panose="02010600040101010101" charset="-122"/>
                <a:ea typeface="华文细黑" panose="02010600040101010101" charset="-122"/>
              </a:rPr>
              <a:t>DESTINY FREEDOME</a:t>
            </a:r>
          </a:p>
        </p:txBody>
      </p:sp>
      <p:sp>
        <p:nvSpPr>
          <p:cNvPr id="8" name="矩形 7"/>
          <p:cNvSpPr/>
          <p:nvPr/>
        </p:nvSpPr>
        <p:spPr>
          <a:xfrm>
            <a:off x="6260465" y="2384425"/>
            <a:ext cx="5136515" cy="1245235"/>
          </a:xfrm>
          <a:prstGeom prst="rect">
            <a:avLst/>
          </a:prstGeom>
        </p:spPr>
        <p:txBody>
          <a:bodyPr wrap="square">
            <a:spAutoFit/>
          </a:bodyPr>
          <a:lstStyle/>
          <a:p>
            <a:pPr algn="l">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lumMod val="65000"/>
                  <a:lumOff val="35000"/>
                </a:schemeClr>
              </a:solidFill>
              <a:latin typeface="华文细黑" panose="02010600040101010101" charset="-122"/>
              <a:ea typeface="华文细黑" panose="02010600040101010101" charset="-122"/>
            </a:endParaRPr>
          </a:p>
          <a:p>
            <a:pPr algn="l">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1"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par>
                          <p:cTn id="8" fill="hold">
                            <p:stCondLst>
                              <p:cond delay="500"/>
                            </p:stCondLst>
                            <p:childTnLst>
                              <p:par>
                                <p:cTn id="9" presetID="22" presetClass="entr" presetSubtype="8" fill="hold" grpId="1"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41" presetClass="entr" presetSubtype="0" fill="hold" grpId="1" nodeType="after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
                                        </p:tgtEl>
                                        <p:attrNameLst>
                                          <p:attrName>ppt_y</p:attrName>
                                        </p:attrNameLst>
                                      </p:cBhvr>
                                      <p:tavLst>
                                        <p:tav tm="0">
                                          <p:val>
                                            <p:strVal val="#ppt_y"/>
                                          </p:val>
                                        </p:tav>
                                        <p:tav tm="100000">
                                          <p:val>
                                            <p:strVal val="#ppt_y"/>
                                          </p:val>
                                        </p:tav>
                                      </p:tavLst>
                                    </p:anim>
                                    <p:anim calcmode="lin" valueType="num">
                                      <p:cBhvr>
                                        <p:cTn id="1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
                                        </p:tgtEl>
                                      </p:cBhvr>
                                    </p:animEffect>
                                  </p:childTnLst>
                                </p:cTn>
                              </p:par>
                            </p:childTnLst>
                          </p:cTn>
                        </p:par>
                        <p:par>
                          <p:cTn id="20" fill="hold">
                            <p:stCondLst>
                              <p:cond delay="2250"/>
                            </p:stCondLst>
                            <p:childTnLst>
                              <p:par>
                                <p:cTn id="21" presetID="18" presetClass="entr" presetSubtype="6" fill="hold" grpId="1"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strips(downRight)">
                                      <p:cBhvr>
                                        <p:cTn id="23" dur="500"/>
                                        <p:tgtEl>
                                          <p:spTgt spid="8"/>
                                        </p:tgtEl>
                                      </p:cBhvr>
                                    </p:animEffect>
                                  </p:childTnLst>
                                </p:cTn>
                              </p:par>
                            </p:childTnLst>
                          </p:cTn>
                        </p:par>
                        <p:par>
                          <p:cTn id="24" fill="hold">
                            <p:stCondLst>
                              <p:cond delay="2750"/>
                            </p:stCondLst>
                            <p:childTnLst>
                              <p:par>
                                <p:cTn id="25" presetID="42" presetClass="entr" presetSubtype="0" fill="hold" grpId="1"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anim calcmode="lin" valueType="num">
                                      <p:cBhvr>
                                        <p:cTn id="28" dur="500" fill="hold"/>
                                        <p:tgtEl>
                                          <p:spTgt spid="6"/>
                                        </p:tgtEl>
                                        <p:attrNameLst>
                                          <p:attrName>ppt_x</p:attrName>
                                        </p:attrNameLst>
                                      </p:cBhvr>
                                      <p:tavLst>
                                        <p:tav tm="0">
                                          <p:val>
                                            <p:strVal val="#ppt_x"/>
                                          </p:val>
                                        </p:tav>
                                        <p:tav tm="100000">
                                          <p:val>
                                            <p:strVal val="#ppt_x"/>
                                          </p:val>
                                        </p:tav>
                                      </p:tavLst>
                                    </p:anim>
                                    <p:anim calcmode="lin" valueType="num">
                                      <p:cBhvr>
                                        <p:cTn id="2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p:bldP spid="7" grpId="1"/>
      <p:bldP spid="8" grpId="0"/>
      <p:bldP spid="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686175" y="937895"/>
            <a:ext cx="4819015" cy="645160"/>
          </a:xfrm>
          <a:prstGeom prst="rect">
            <a:avLst/>
          </a:prstGeom>
          <a:noFill/>
        </p:spPr>
        <p:txBody>
          <a:bodyPr wrap="square" rtlCol="0">
            <a:spAutoFit/>
          </a:bodyPr>
          <a:lstStyle/>
          <a:p>
            <a:pPr algn="ctr"/>
            <a:r>
              <a:rPr lang="en-US" altLang="zh-CN" sz="3600">
                <a:solidFill>
                  <a:schemeClr val="tx1"/>
                </a:solidFill>
                <a:latin typeface="微软雅黑" panose="020B0503020204020204" charset="-122"/>
                <a:ea typeface="微软雅黑" panose="020B0503020204020204" charset="-122"/>
              </a:rPr>
              <a:t>DESTINY FREEDOM</a:t>
            </a:r>
          </a:p>
        </p:txBody>
      </p:sp>
      <p:grpSp>
        <p:nvGrpSpPr>
          <p:cNvPr id="32" name="组合 31"/>
          <p:cNvGrpSpPr/>
          <p:nvPr/>
        </p:nvGrpSpPr>
        <p:grpSpPr>
          <a:xfrm>
            <a:off x="5794375" y="1818005"/>
            <a:ext cx="602615" cy="106680"/>
            <a:chOff x="8177" y="2359"/>
            <a:chExt cx="949" cy="168"/>
          </a:xfrm>
        </p:grpSpPr>
        <p:sp>
          <p:nvSpPr>
            <p:cNvPr id="6" name="椭圆 5"/>
            <p:cNvSpPr/>
            <p:nvPr/>
          </p:nvSpPr>
          <p:spPr>
            <a:xfrm>
              <a:off x="8177" y="2359"/>
              <a:ext cx="168" cy="1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8560" y="2359"/>
              <a:ext cx="168" cy="1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8958" y="2359"/>
              <a:ext cx="168" cy="1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32"/>
          <p:cNvSpPr/>
          <p:nvPr/>
        </p:nvSpPr>
        <p:spPr>
          <a:xfrm>
            <a:off x="1066165" y="2645410"/>
            <a:ext cx="2925445" cy="292544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201025" y="2645410"/>
            <a:ext cx="2925445" cy="2925445"/>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4633595" y="2645410"/>
            <a:ext cx="2925445" cy="2925445"/>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195705" y="2774950"/>
            <a:ext cx="2665730" cy="2665730"/>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1504950" y="4909820"/>
            <a:ext cx="1931035" cy="5308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1504950" y="5021580"/>
            <a:ext cx="1931035" cy="306705"/>
          </a:xfrm>
          <a:prstGeom prst="rect">
            <a:avLst/>
          </a:prstGeom>
          <a:noFill/>
        </p:spPr>
        <p:txBody>
          <a:bodyPr wrap="square" rtlCol="0">
            <a:spAutoFit/>
          </a:bodyPr>
          <a:lstStyle/>
          <a:p>
            <a:pPr algn="ctr"/>
            <a:r>
              <a:rPr lang="en-US" altLang="zh-CN" sz="1400">
                <a:solidFill>
                  <a:schemeClr val="tx1"/>
                </a:solidFill>
                <a:latin typeface="微软雅黑" panose="020B0503020204020204" charset="-122"/>
                <a:ea typeface="微软雅黑" panose="020B0503020204020204" charset="-122"/>
              </a:rPr>
              <a:t>DESTINY FREEDOM</a:t>
            </a:r>
          </a:p>
        </p:txBody>
      </p:sp>
      <p:sp>
        <p:nvSpPr>
          <p:cNvPr id="44" name="矩形 43"/>
          <p:cNvSpPr/>
          <p:nvPr/>
        </p:nvSpPr>
        <p:spPr>
          <a:xfrm>
            <a:off x="4758055" y="2774950"/>
            <a:ext cx="2665730" cy="2665730"/>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5067300" y="4909820"/>
            <a:ext cx="1931035" cy="5308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5067300" y="5021580"/>
            <a:ext cx="1931035" cy="306705"/>
          </a:xfrm>
          <a:prstGeom prst="rect">
            <a:avLst/>
          </a:prstGeom>
          <a:noFill/>
        </p:spPr>
        <p:txBody>
          <a:bodyPr wrap="square" rtlCol="0">
            <a:spAutoFit/>
          </a:bodyPr>
          <a:lstStyle/>
          <a:p>
            <a:pPr algn="ctr"/>
            <a:r>
              <a:rPr lang="en-US" altLang="zh-CN" sz="1400">
                <a:solidFill>
                  <a:schemeClr val="tx1"/>
                </a:solidFill>
                <a:latin typeface="微软雅黑" panose="020B0503020204020204" charset="-122"/>
                <a:ea typeface="微软雅黑" panose="020B0503020204020204" charset="-122"/>
              </a:rPr>
              <a:t>DESTINY FREEDOM</a:t>
            </a:r>
          </a:p>
        </p:txBody>
      </p:sp>
      <p:sp>
        <p:nvSpPr>
          <p:cNvPr id="47" name="矩形 46"/>
          <p:cNvSpPr/>
          <p:nvPr/>
        </p:nvSpPr>
        <p:spPr>
          <a:xfrm>
            <a:off x="8330565" y="2775585"/>
            <a:ext cx="2665730" cy="2665730"/>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8639810" y="4910455"/>
            <a:ext cx="1931035" cy="5308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8639810" y="5022215"/>
            <a:ext cx="1931035" cy="306705"/>
          </a:xfrm>
          <a:prstGeom prst="rect">
            <a:avLst/>
          </a:prstGeom>
          <a:noFill/>
        </p:spPr>
        <p:txBody>
          <a:bodyPr wrap="square" rtlCol="0">
            <a:spAutoFit/>
          </a:bodyPr>
          <a:lstStyle/>
          <a:p>
            <a:pPr algn="ctr"/>
            <a:r>
              <a:rPr lang="en-US" altLang="zh-CN" sz="1400">
                <a:solidFill>
                  <a:schemeClr val="tx1"/>
                </a:solidFill>
                <a:latin typeface="微软雅黑" panose="020B0503020204020204" charset="-122"/>
                <a:ea typeface="微软雅黑" panose="020B0503020204020204" charset="-122"/>
              </a:rPr>
              <a:t>DESTINY FREEDOM</a:t>
            </a: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1"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1200"/>
                            </p:stCondLst>
                            <p:childTnLst>
                              <p:par>
                                <p:cTn id="13" presetID="53" presetClass="entr" presetSubtype="16"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p:cTn id="15" dur="500" fill="hold"/>
                                        <p:tgtEl>
                                          <p:spTgt spid="32"/>
                                        </p:tgtEl>
                                        <p:attrNameLst>
                                          <p:attrName>ppt_w</p:attrName>
                                        </p:attrNameLst>
                                      </p:cBhvr>
                                      <p:tavLst>
                                        <p:tav tm="0">
                                          <p:val>
                                            <p:fltVal val="0"/>
                                          </p:val>
                                        </p:tav>
                                        <p:tav tm="100000">
                                          <p:val>
                                            <p:strVal val="#ppt_w"/>
                                          </p:val>
                                        </p:tav>
                                      </p:tavLst>
                                    </p:anim>
                                    <p:anim calcmode="lin" valueType="num">
                                      <p:cBhvr>
                                        <p:cTn id="16" dur="500" fill="hold"/>
                                        <p:tgtEl>
                                          <p:spTgt spid="32"/>
                                        </p:tgtEl>
                                        <p:attrNameLst>
                                          <p:attrName>ppt_h</p:attrName>
                                        </p:attrNameLst>
                                      </p:cBhvr>
                                      <p:tavLst>
                                        <p:tav tm="0">
                                          <p:val>
                                            <p:fltVal val="0"/>
                                          </p:val>
                                        </p:tav>
                                        <p:tav tm="100000">
                                          <p:val>
                                            <p:strVal val="#ppt_h"/>
                                          </p:val>
                                        </p:tav>
                                      </p:tavLst>
                                    </p:anim>
                                    <p:animEffect transition="in" filter="fade">
                                      <p:cBhvr>
                                        <p:cTn id="17" dur="500"/>
                                        <p:tgtEl>
                                          <p:spTgt spid="32"/>
                                        </p:tgtEl>
                                      </p:cBhvr>
                                    </p:animEffect>
                                  </p:childTnLst>
                                </p:cTn>
                              </p:par>
                            </p:childTnLst>
                          </p:cTn>
                        </p:par>
                        <p:par>
                          <p:cTn id="18" fill="hold">
                            <p:stCondLst>
                              <p:cond delay="1700"/>
                            </p:stCondLst>
                            <p:childTnLst>
                              <p:par>
                                <p:cTn id="19" presetID="10" presetClass="entr" presetSubtype="0"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par>
                          <p:cTn id="22" fill="hold">
                            <p:stCondLst>
                              <p:cond delay="2200"/>
                            </p:stCondLst>
                            <p:childTnLst>
                              <p:par>
                                <p:cTn id="23" presetID="2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edge">
                                      <p:cBhvr>
                                        <p:cTn id="25" dur="500"/>
                                        <p:tgtEl>
                                          <p:spTgt spid="41"/>
                                        </p:tgtEl>
                                      </p:cBhvr>
                                    </p:animEffect>
                                  </p:childTnLst>
                                </p:cTn>
                              </p:par>
                            </p:childTnLst>
                          </p:cTn>
                        </p:par>
                        <p:par>
                          <p:cTn id="26" fill="hold">
                            <p:stCondLst>
                              <p:cond delay="2700"/>
                            </p:stCondLst>
                            <p:childTnLst>
                              <p:par>
                                <p:cTn id="27" presetID="42" presetClass="entr" presetSubtype="0"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fade">
                                      <p:cBhvr>
                                        <p:cTn id="29" dur="500"/>
                                        <p:tgtEl>
                                          <p:spTgt spid="42"/>
                                        </p:tgtEl>
                                      </p:cBhvr>
                                    </p:animEffect>
                                    <p:anim calcmode="lin" valueType="num">
                                      <p:cBhvr>
                                        <p:cTn id="30" dur="500" fill="hold"/>
                                        <p:tgtEl>
                                          <p:spTgt spid="42"/>
                                        </p:tgtEl>
                                        <p:attrNameLst>
                                          <p:attrName>ppt_x</p:attrName>
                                        </p:attrNameLst>
                                      </p:cBhvr>
                                      <p:tavLst>
                                        <p:tav tm="0">
                                          <p:val>
                                            <p:strVal val="#ppt_x"/>
                                          </p:val>
                                        </p:tav>
                                        <p:tav tm="100000">
                                          <p:val>
                                            <p:strVal val="#ppt_x"/>
                                          </p:val>
                                        </p:tav>
                                      </p:tavLst>
                                    </p:anim>
                                    <p:anim calcmode="lin" valueType="num">
                                      <p:cBhvr>
                                        <p:cTn id="31" dur="500" fill="hold"/>
                                        <p:tgtEl>
                                          <p:spTgt spid="42"/>
                                        </p:tgtEl>
                                        <p:attrNameLst>
                                          <p:attrName>ppt_y</p:attrName>
                                        </p:attrNameLst>
                                      </p:cBhvr>
                                      <p:tavLst>
                                        <p:tav tm="0">
                                          <p:val>
                                            <p:strVal val="#ppt_y+.1"/>
                                          </p:val>
                                        </p:tav>
                                        <p:tav tm="100000">
                                          <p:val>
                                            <p:strVal val="#ppt_y"/>
                                          </p:val>
                                        </p:tav>
                                      </p:tavLst>
                                    </p:anim>
                                  </p:childTnLst>
                                </p:cTn>
                              </p:par>
                            </p:childTnLst>
                          </p:cTn>
                        </p:par>
                        <p:par>
                          <p:cTn id="32" fill="hold">
                            <p:stCondLst>
                              <p:cond delay="3200"/>
                            </p:stCondLst>
                            <p:childTnLst>
                              <p:par>
                                <p:cTn id="33" presetID="53" presetClass="entr" presetSubtype="16" fill="hold" grpId="1"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p:cTn id="35" dur="500" fill="hold"/>
                                        <p:tgtEl>
                                          <p:spTgt spid="43"/>
                                        </p:tgtEl>
                                        <p:attrNameLst>
                                          <p:attrName>ppt_w</p:attrName>
                                        </p:attrNameLst>
                                      </p:cBhvr>
                                      <p:tavLst>
                                        <p:tav tm="0">
                                          <p:val>
                                            <p:fltVal val="0"/>
                                          </p:val>
                                        </p:tav>
                                        <p:tav tm="100000">
                                          <p:val>
                                            <p:strVal val="#ppt_w"/>
                                          </p:val>
                                        </p:tav>
                                      </p:tavLst>
                                    </p:anim>
                                    <p:anim calcmode="lin" valueType="num">
                                      <p:cBhvr>
                                        <p:cTn id="36" dur="500" fill="hold"/>
                                        <p:tgtEl>
                                          <p:spTgt spid="43"/>
                                        </p:tgtEl>
                                        <p:attrNameLst>
                                          <p:attrName>ppt_h</p:attrName>
                                        </p:attrNameLst>
                                      </p:cBhvr>
                                      <p:tavLst>
                                        <p:tav tm="0">
                                          <p:val>
                                            <p:fltVal val="0"/>
                                          </p:val>
                                        </p:tav>
                                        <p:tav tm="100000">
                                          <p:val>
                                            <p:strVal val="#ppt_h"/>
                                          </p:val>
                                        </p:tav>
                                      </p:tavLst>
                                    </p:anim>
                                    <p:animEffect transition="in" filter="fade">
                                      <p:cBhvr>
                                        <p:cTn id="37" dur="500"/>
                                        <p:tgtEl>
                                          <p:spTgt spid="43"/>
                                        </p:tgtEl>
                                      </p:cBhvr>
                                    </p:animEffect>
                                  </p:childTnLst>
                                </p:cTn>
                              </p:par>
                            </p:childTnLst>
                          </p:cTn>
                        </p:par>
                        <p:par>
                          <p:cTn id="38" fill="hold">
                            <p:stCondLst>
                              <p:cond delay="3700"/>
                            </p:stCondLst>
                            <p:childTnLst>
                              <p:par>
                                <p:cTn id="39" presetID="10" presetClass="entr" presetSubtype="0"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childTnLst>
                                </p:cTn>
                              </p:par>
                            </p:childTnLst>
                          </p:cTn>
                        </p:par>
                        <p:par>
                          <p:cTn id="42" fill="hold">
                            <p:stCondLst>
                              <p:cond delay="4200"/>
                            </p:stCondLst>
                            <p:childTnLst>
                              <p:par>
                                <p:cTn id="43" presetID="20" presetClass="entr" presetSubtype="0"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wedge">
                                      <p:cBhvr>
                                        <p:cTn id="45" dur="500"/>
                                        <p:tgtEl>
                                          <p:spTgt spid="44"/>
                                        </p:tgtEl>
                                      </p:cBhvr>
                                    </p:animEffect>
                                  </p:childTnLst>
                                </p:cTn>
                              </p:par>
                            </p:childTnLst>
                          </p:cTn>
                        </p:par>
                        <p:par>
                          <p:cTn id="46" fill="hold">
                            <p:stCondLst>
                              <p:cond delay="4700"/>
                            </p:stCondLst>
                            <p:childTnLst>
                              <p:par>
                                <p:cTn id="47" presetID="42" presetClass="entr" presetSubtype="0" fill="hold" grpId="0"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anim calcmode="lin" valueType="num">
                                      <p:cBhvr>
                                        <p:cTn id="50" dur="500" fill="hold"/>
                                        <p:tgtEl>
                                          <p:spTgt spid="45"/>
                                        </p:tgtEl>
                                        <p:attrNameLst>
                                          <p:attrName>ppt_x</p:attrName>
                                        </p:attrNameLst>
                                      </p:cBhvr>
                                      <p:tavLst>
                                        <p:tav tm="0">
                                          <p:val>
                                            <p:strVal val="#ppt_x"/>
                                          </p:val>
                                        </p:tav>
                                        <p:tav tm="100000">
                                          <p:val>
                                            <p:strVal val="#ppt_x"/>
                                          </p:val>
                                        </p:tav>
                                      </p:tavLst>
                                    </p:anim>
                                    <p:anim calcmode="lin" valueType="num">
                                      <p:cBhvr>
                                        <p:cTn id="51" dur="500" fill="hold"/>
                                        <p:tgtEl>
                                          <p:spTgt spid="45"/>
                                        </p:tgtEl>
                                        <p:attrNameLst>
                                          <p:attrName>ppt_y</p:attrName>
                                        </p:attrNameLst>
                                      </p:cBhvr>
                                      <p:tavLst>
                                        <p:tav tm="0">
                                          <p:val>
                                            <p:strVal val="#ppt_y+.1"/>
                                          </p:val>
                                        </p:tav>
                                        <p:tav tm="100000">
                                          <p:val>
                                            <p:strVal val="#ppt_y"/>
                                          </p:val>
                                        </p:tav>
                                      </p:tavLst>
                                    </p:anim>
                                  </p:childTnLst>
                                </p:cTn>
                              </p:par>
                            </p:childTnLst>
                          </p:cTn>
                        </p:par>
                        <p:par>
                          <p:cTn id="52" fill="hold">
                            <p:stCondLst>
                              <p:cond delay="5200"/>
                            </p:stCondLst>
                            <p:childTnLst>
                              <p:par>
                                <p:cTn id="53" presetID="53" presetClass="entr" presetSubtype="16" fill="hold" grpId="1" nodeType="after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p:cTn id="55" dur="500" fill="hold"/>
                                        <p:tgtEl>
                                          <p:spTgt spid="46"/>
                                        </p:tgtEl>
                                        <p:attrNameLst>
                                          <p:attrName>ppt_w</p:attrName>
                                        </p:attrNameLst>
                                      </p:cBhvr>
                                      <p:tavLst>
                                        <p:tav tm="0">
                                          <p:val>
                                            <p:fltVal val="0"/>
                                          </p:val>
                                        </p:tav>
                                        <p:tav tm="100000">
                                          <p:val>
                                            <p:strVal val="#ppt_w"/>
                                          </p:val>
                                        </p:tav>
                                      </p:tavLst>
                                    </p:anim>
                                    <p:anim calcmode="lin" valueType="num">
                                      <p:cBhvr>
                                        <p:cTn id="56" dur="500" fill="hold"/>
                                        <p:tgtEl>
                                          <p:spTgt spid="46"/>
                                        </p:tgtEl>
                                        <p:attrNameLst>
                                          <p:attrName>ppt_h</p:attrName>
                                        </p:attrNameLst>
                                      </p:cBhvr>
                                      <p:tavLst>
                                        <p:tav tm="0">
                                          <p:val>
                                            <p:fltVal val="0"/>
                                          </p:val>
                                        </p:tav>
                                        <p:tav tm="100000">
                                          <p:val>
                                            <p:strVal val="#ppt_h"/>
                                          </p:val>
                                        </p:tav>
                                      </p:tavLst>
                                    </p:anim>
                                    <p:animEffect transition="in" filter="fade">
                                      <p:cBhvr>
                                        <p:cTn id="57" dur="500"/>
                                        <p:tgtEl>
                                          <p:spTgt spid="46"/>
                                        </p:tgtEl>
                                      </p:cBhvr>
                                    </p:animEffect>
                                  </p:childTnLst>
                                </p:cTn>
                              </p:par>
                            </p:childTnLst>
                          </p:cTn>
                        </p:par>
                        <p:par>
                          <p:cTn id="58" fill="hold">
                            <p:stCondLst>
                              <p:cond delay="5700"/>
                            </p:stCondLst>
                            <p:childTnLst>
                              <p:par>
                                <p:cTn id="59" presetID="10" presetClass="entr" presetSubtype="0" fill="hold" grpId="0" nodeType="after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500"/>
                                        <p:tgtEl>
                                          <p:spTgt spid="39"/>
                                        </p:tgtEl>
                                      </p:cBhvr>
                                    </p:animEffect>
                                  </p:childTnLst>
                                </p:cTn>
                              </p:par>
                            </p:childTnLst>
                          </p:cTn>
                        </p:par>
                        <p:par>
                          <p:cTn id="62" fill="hold">
                            <p:stCondLst>
                              <p:cond delay="6200"/>
                            </p:stCondLst>
                            <p:childTnLst>
                              <p:par>
                                <p:cTn id="63" presetID="20" presetClass="entr" presetSubtype="0"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wedge">
                                      <p:cBhvr>
                                        <p:cTn id="65" dur="500"/>
                                        <p:tgtEl>
                                          <p:spTgt spid="47"/>
                                        </p:tgtEl>
                                      </p:cBhvr>
                                    </p:animEffect>
                                  </p:childTnLst>
                                </p:cTn>
                              </p:par>
                            </p:childTnLst>
                          </p:cTn>
                        </p:par>
                        <p:par>
                          <p:cTn id="66" fill="hold">
                            <p:stCondLst>
                              <p:cond delay="6700"/>
                            </p:stCondLst>
                            <p:childTnLst>
                              <p:par>
                                <p:cTn id="67" presetID="42" presetClass="entr" presetSubtype="0" fill="hold" grpId="0" nodeType="after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fade">
                                      <p:cBhvr>
                                        <p:cTn id="69" dur="500"/>
                                        <p:tgtEl>
                                          <p:spTgt spid="48"/>
                                        </p:tgtEl>
                                      </p:cBhvr>
                                    </p:animEffect>
                                    <p:anim calcmode="lin" valueType="num">
                                      <p:cBhvr>
                                        <p:cTn id="70" dur="500" fill="hold"/>
                                        <p:tgtEl>
                                          <p:spTgt spid="48"/>
                                        </p:tgtEl>
                                        <p:attrNameLst>
                                          <p:attrName>ppt_x</p:attrName>
                                        </p:attrNameLst>
                                      </p:cBhvr>
                                      <p:tavLst>
                                        <p:tav tm="0">
                                          <p:val>
                                            <p:strVal val="#ppt_x"/>
                                          </p:val>
                                        </p:tav>
                                        <p:tav tm="100000">
                                          <p:val>
                                            <p:strVal val="#ppt_x"/>
                                          </p:val>
                                        </p:tav>
                                      </p:tavLst>
                                    </p:anim>
                                    <p:anim calcmode="lin" valueType="num">
                                      <p:cBhvr>
                                        <p:cTn id="71" dur="500" fill="hold"/>
                                        <p:tgtEl>
                                          <p:spTgt spid="48"/>
                                        </p:tgtEl>
                                        <p:attrNameLst>
                                          <p:attrName>ppt_y</p:attrName>
                                        </p:attrNameLst>
                                      </p:cBhvr>
                                      <p:tavLst>
                                        <p:tav tm="0">
                                          <p:val>
                                            <p:strVal val="#ppt_y+.1"/>
                                          </p:val>
                                        </p:tav>
                                        <p:tav tm="100000">
                                          <p:val>
                                            <p:strVal val="#ppt_y"/>
                                          </p:val>
                                        </p:tav>
                                      </p:tavLst>
                                    </p:anim>
                                  </p:childTnLst>
                                </p:cTn>
                              </p:par>
                            </p:childTnLst>
                          </p:cTn>
                        </p:par>
                        <p:par>
                          <p:cTn id="72" fill="hold">
                            <p:stCondLst>
                              <p:cond delay="7200"/>
                            </p:stCondLst>
                            <p:childTnLst>
                              <p:par>
                                <p:cTn id="73" presetID="53" presetClass="entr" presetSubtype="16" fill="hold" grpId="1" nodeType="afterEffect">
                                  <p:stCondLst>
                                    <p:cond delay="0"/>
                                  </p:stCondLst>
                                  <p:childTnLst>
                                    <p:set>
                                      <p:cBhvr>
                                        <p:cTn id="74" dur="1" fill="hold">
                                          <p:stCondLst>
                                            <p:cond delay="0"/>
                                          </p:stCondLst>
                                        </p:cTn>
                                        <p:tgtEl>
                                          <p:spTgt spid="49"/>
                                        </p:tgtEl>
                                        <p:attrNameLst>
                                          <p:attrName>style.visibility</p:attrName>
                                        </p:attrNameLst>
                                      </p:cBhvr>
                                      <p:to>
                                        <p:strVal val="visible"/>
                                      </p:to>
                                    </p:set>
                                    <p:anim calcmode="lin" valueType="num">
                                      <p:cBhvr>
                                        <p:cTn id="75" dur="500" fill="hold"/>
                                        <p:tgtEl>
                                          <p:spTgt spid="49"/>
                                        </p:tgtEl>
                                        <p:attrNameLst>
                                          <p:attrName>ppt_w</p:attrName>
                                        </p:attrNameLst>
                                      </p:cBhvr>
                                      <p:tavLst>
                                        <p:tav tm="0">
                                          <p:val>
                                            <p:fltVal val="0"/>
                                          </p:val>
                                        </p:tav>
                                        <p:tav tm="100000">
                                          <p:val>
                                            <p:strVal val="#ppt_w"/>
                                          </p:val>
                                        </p:tav>
                                      </p:tavLst>
                                    </p:anim>
                                    <p:anim calcmode="lin" valueType="num">
                                      <p:cBhvr>
                                        <p:cTn id="76" dur="500" fill="hold"/>
                                        <p:tgtEl>
                                          <p:spTgt spid="49"/>
                                        </p:tgtEl>
                                        <p:attrNameLst>
                                          <p:attrName>ppt_h</p:attrName>
                                        </p:attrNameLst>
                                      </p:cBhvr>
                                      <p:tavLst>
                                        <p:tav tm="0">
                                          <p:val>
                                            <p:fltVal val="0"/>
                                          </p:val>
                                        </p:tav>
                                        <p:tav tm="100000">
                                          <p:val>
                                            <p:strVal val="#ppt_h"/>
                                          </p:val>
                                        </p:tav>
                                      </p:tavLst>
                                    </p:anim>
                                    <p:animEffect transition="in" filter="fade">
                                      <p:cBhvr>
                                        <p:cTn id="7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33" grpId="0" bldLvl="0" animBg="1"/>
      <p:bldP spid="39" grpId="0" bldLvl="0" animBg="1"/>
      <p:bldP spid="40" grpId="0" bldLvl="0" animBg="1"/>
      <p:bldP spid="41" grpId="0" bldLvl="0" animBg="1"/>
      <p:bldP spid="42" grpId="0" bldLvl="0" animBg="1"/>
      <p:bldP spid="43" grpId="0"/>
      <p:bldP spid="43" grpId="1"/>
      <p:bldP spid="44" grpId="0" bldLvl="0" animBg="1"/>
      <p:bldP spid="45" grpId="0" bldLvl="0" animBg="1"/>
      <p:bldP spid="46" grpId="0"/>
      <p:bldP spid="46" grpId="1"/>
      <p:bldP spid="47" grpId="0" bldLvl="0" animBg="1"/>
      <p:bldP spid="48" grpId="0" bldLvl="0" animBg="1"/>
      <p:bldP spid="49" grpId="0"/>
      <p:bldP spid="49"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042035" y="0"/>
            <a:ext cx="0" cy="17075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892810" y="1707515"/>
            <a:ext cx="3514090" cy="829945"/>
          </a:xfrm>
          <a:prstGeom prst="rect">
            <a:avLst/>
          </a:prstGeom>
          <a:noFill/>
        </p:spPr>
        <p:txBody>
          <a:bodyPr wrap="square" rtlCol="0">
            <a:spAutoFit/>
          </a:bodyPr>
          <a:lstStyle/>
          <a:p>
            <a:r>
              <a:rPr lang="en-US" altLang="zh-CN" sz="4800">
                <a:latin typeface="华文细黑" panose="02010600040101010101" charset="-122"/>
                <a:ea typeface="华文细黑" panose="02010600040101010101" charset="-122"/>
              </a:rPr>
              <a:t>PART TWO</a:t>
            </a:r>
          </a:p>
        </p:txBody>
      </p:sp>
      <p:sp>
        <p:nvSpPr>
          <p:cNvPr id="15" name="文本框 14"/>
          <p:cNvSpPr txBox="1"/>
          <p:nvPr/>
        </p:nvSpPr>
        <p:spPr>
          <a:xfrm>
            <a:off x="946150" y="2537460"/>
            <a:ext cx="5231765" cy="1245235"/>
          </a:xfrm>
          <a:prstGeom prst="rect">
            <a:avLst/>
          </a:prstGeom>
          <a:noFill/>
        </p:spPr>
        <p:txBody>
          <a:bodyPr wrap="square" rtlCol="0">
            <a:spAutoFit/>
          </a:bodyPr>
          <a:lstStyle/>
          <a:p>
            <a:pPr algn="l" fontAlgn="auto">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rPr>
              <a:t>I love you more than I've ever loved any woman. And I've waited longer for you than I've waited for any woman.</a:t>
            </a:r>
          </a:p>
          <a:p>
            <a:pPr algn="l" fontAlgn="auto">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p>
        </p:txBody>
      </p:sp>
      <p:cxnSp>
        <p:nvCxnSpPr>
          <p:cNvPr id="6" name="直接连接符 5"/>
          <p:cNvCxnSpPr/>
          <p:nvPr/>
        </p:nvCxnSpPr>
        <p:spPr>
          <a:xfrm>
            <a:off x="1042035" y="3903345"/>
            <a:ext cx="0" cy="29679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771005" y="-6985"/>
            <a:ext cx="5415915" cy="687133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plus(in)">
                                      <p:cBhvr>
                                        <p:cTn id="7" dur="500"/>
                                        <p:tgtEl>
                                          <p:spTgt spid="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1500"/>
                            </p:stCondLst>
                            <p:childTnLst>
                              <p:par>
                                <p:cTn id="22" presetID="12" presetClass="entr" presetSubtype="4"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ppt_y</p:attrName>
                                        </p:attrNameLst>
                                      </p:cBhvr>
                                      <p:tavLst>
                                        <p:tav tm="0">
                                          <p:val>
                                            <p:strVal val="#ppt_y+#ppt_h*1.125000"/>
                                          </p:val>
                                        </p:tav>
                                        <p:tav tm="100000">
                                          <p:val>
                                            <p:strVal val="#ppt_y"/>
                                          </p:val>
                                        </p:tav>
                                      </p:tavLst>
                                    </p:anim>
                                    <p:animEffect transition="in" filter="wipe(up)">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9" grpId="0" animBg="1"/>
      <p:bldP spid="9" grpId="1"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7620"/>
            <a:ext cx="5057775" cy="687324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5938520" y="513080"/>
            <a:ext cx="4759325" cy="681990"/>
          </a:xfrm>
          <a:prstGeom prst="rect">
            <a:avLst/>
          </a:prstGeom>
          <a:noFill/>
        </p:spPr>
        <p:txBody>
          <a:bodyPr wrap="square" rtlCol="0">
            <a:spAutoFit/>
          </a:bodyPr>
          <a:lstStyle/>
          <a:p>
            <a:pPr>
              <a:lnSpc>
                <a:spcPct val="120000"/>
              </a:lnSpc>
            </a:pPr>
            <a:r>
              <a:rPr lang="en-US" altLang="zh-CN" sz="3200" dirty="0">
                <a:solidFill>
                  <a:schemeClr val="tx1"/>
                </a:solidFill>
                <a:latin typeface="华文细黑" panose="02010600040101010101" charset="-122"/>
                <a:ea typeface="华文细黑" panose="02010600040101010101" charset="-122"/>
              </a:rPr>
              <a:t>DESTINY FREEDOME</a:t>
            </a:r>
          </a:p>
        </p:txBody>
      </p:sp>
      <p:cxnSp>
        <p:nvCxnSpPr>
          <p:cNvPr id="5" name="直接连接符 4"/>
          <p:cNvCxnSpPr/>
          <p:nvPr/>
        </p:nvCxnSpPr>
        <p:spPr>
          <a:xfrm>
            <a:off x="6096000" y="1454150"/>
            <a:ext cx="0" cy="47688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5893435" y="1898015"/>
            <a:ext cx="405130" cy="40513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华文细黑" panose="02010600040101010101" charset="-122"/>
                <a:ea typeface="华文细黑" panose="02010600040101010101" charset="-122"/>
              </a:rPr>
              <a:t>1</a:t>
            </a:r>
          </a:p>
        </p:txBody>
      </p:sp>
      <p:sp>
        <p:nvSpPr>
          <p:cNvPr id="8" name="椭圆 7"/>
          <p:cNvSpPr/>
          <p:nvPr/>
        </p:nvSpPr>
        <p:spPr>
          <a:xfrm>
            <a:off x="5893435" y="3057525"/>
            <a:ext cx="405130" cy="40513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华文细黑" panose="02010600040101010101" charset="-122"/>
                <a:ea typeface="华文细黑" panose="02010600040101010101" charset="-122"/>
              </a:rPr>
              <a:t>2</a:t>
            </a:r>
          </a:p>
        </p:txBody>
      </p:sp>
      <p:sp>
        <p:nvSpPr>
          <p:cNvPr id="9" name="椭圆 8"/>
          <p:cNvSpPr/>
          <p:nvPr/>
        </p:nvSpPr>
        <p:spPr>
          <a:xfrm>
            <a:off x="5893435" y="4217670"/>
            <a:ext cx="405130" cy="40513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华文细黑" panose="02010600040101010101" charset="-122"/>
                <a:ea typeface="华文细黑" panose="02010600040101010101" charset="-122"/>
              </a:rPr>
              <a:t>3</a:t>
            </a:r>
          </a:p>
        </p:txBody>
      </p:sp>
      <p:sp>
        <p:nvSpPr>
          <p:cNvPr id="10" name="椭圆 9"/>
          <p:cNvSpPr/>
          <p:nvPr/>
        </p:nvSpPr>
        <p:spPr>
          <a:xfrm>
            <a:off x="5893435" y="5386705"/>
            <a:ext cx="405130" cy="40513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华文细黑" panose="02010600040101010101" charset="-122"/>
                <a:ea typeface="华文细黑" panose="02010600040101010101" charset="-122"/>
              </a:rPr>
              <a:t>4</a:t>
            </a:r>
          </a:p>
        </p:txBody>
      </p:sp>
      <p:sp>
        <p:nvSpPr>
          <p:cNvPr id="11" name="文本框 10"/>
          <p:cNvSpPr txBox="1"/>
          <p:nvPr/>
        </p:nvSpPr>
        <p:spPr>
          <a:xfrm>
            <a:off x="6552565" y="1824355"/>
            <a:ext cx="4846320" cy="553085"/>
          </a:xfrm>
          <a:prstGeom prst="rect">
            <a:avLst/>
          </a:prstGeom>
          <a:noFill/>
        </p:spPr>
        <p:txBody>
          <a:bodyPr wrap="square" rtlCol="0">
            <a:spAutoFit/>
          </a:bodyPr>
          <a:lstStyle/>
          <a:p>
            <a:pPr algn="l">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solidFill>
              <a:latin typeface="华文细黑" panose="02010600040101010101" charset="-122"/>
              <a:ea typeface="华文细黑" panose="02010600040101010101" charset="-122"/>
              <a:sym typeface="+mn-ea"/>
            </a:endParaRPr>
          </a:p>
        </p:txBody>
      </p:sp>
      <p:sp>
        <p:nvSpPr>
          <p:cNvPr id="12" name="文本框 11"/>
          <p:cNvSpPr txBox="1"/>
          <p:nvPr/>
        </p:nvSpPr>
        <p:spPr>
          <a:xfrm>
            <a:off x="6552565" y="2983865"/>
            <a:ext cx="4846320" cy="553085"/>
          </a:xfrm>
          <a:prstGeom prst="rect">
            <a:avLst/>
          </a:prstGeom>
          <a:noFill/>
        </p:spPr>
        <p:txBody>
          <a:bodyPr wrap="square" rtlCol="0">
            <a:spAutoFit/>
          </a:bodyPr>
          <a:lstStyle/>
          <a:p>
            <a:pPr algn="l">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solidFill>
              <a:latin typeface="华文细黑" panose="02010600040101010101" charset="-122"/>
              <a:ea typeface="华文细黑" panose="02010600040101010101" charset="-122"/>
              <a:sym typeface="+mn-ea"/>
            </a:endParaRPr>
          </a:p>
        </p:txBody>
      </p:sp>
      <p:sp>
        <p:nvSpPr>
          <p:cNvPr id="13" name="文本框 12"/>
          <p:cNvSpPr txBox="1"/>
          <p:nvPr/>
        </p:nvSpPr>
        <p:spPr>
          <a:xfrm>
            <a:off x="6552565" y="4143375"/>
            <a:ext cx="4846320" cy="553085"/>
          </a:xfrm>
          <a:prstGeom prst="rect">
            <a:avLst/>
          </a:prstGeom>
          <a:noFill/>
        </p:spPr>
        <p:txBody>
          <a:bodyPr wrap="square" rtlCol="0">
            <a:spAutoFit/>
          </a:bodyPr>
          <a:lstStyle/>
          <a:p>
            <a:pPr algn="l">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solidFill>
              <a:latin typeface="华文细黑" panose="02010600040101010101" charset="-122"/>
              <a:ea typeface="华文细黑" panose="02010600040101010101" charset="-122"/>
              <a:sym typeface="+mn-ea"/>
            </a:endParaRPr>
          </a:p>
        </p:txBody>
      </p:sp>
      <p:sp>
        <p:nvSpPr>
          <p:cNvPr id="14" name="文本框 13"/>
          <p:cNvSpPr txBox="1"/>
          <p:nvPr/>
        </p:nvSpPr>
        <p:spPr>
          <a:xfrm>
            <a:off x="6552565" y="5313045"/>
            <a:ext cx="4846320" cy="553085"/>
          </a:xfrm>
          <a:prstGeom prst="rect">
            <a:avLst/>
          </a:prstGeom>
          <a:noFill/>
        </p:spPr>
        <p:txBody>
          <a:bodyPr wrap="square" rtlCol="0">
            <a:spAutoFit/>
          </a:bodyPr>
          <a:lstStyle/>
          <a:p>
            <a:pPr algn="l">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solidFill>
              <a:latin typeface="华文细黑" panose="02010600040101010101" charset="-122"/>
              <a:ea typeface="华文细黑" panose="02010600040101010101" charset="-122"/>
              <a:sym typeface="+mn-ea"/>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par>
                          <p:cTn id="8" fill="hold">
                            <p:stCondLst>
                              <p:cond delay="500"/>
                            </p:stCondLst>
                            <p:childTnLst>
                              <p:par>
                                <p:cTn id="9" presetID="41" presetClass="entr" presetSubtype="0" fill="hold" grpId="1"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7"/>
                                        </p:tgtEl>
                                        <p:attrNameLst>
                                          <p:attrName>ppt_y</p:attrName>
                                        </p:attrNameLst>
                                      </p:cBhvr>
                                      <p:tavLst>
                                        <p:tav tm="0">
                                          <p:val>
                                            <p:strVal val="#ppt_y"/>
                                          </p:val>
                                        </p:tav>
                                        <p:tav tm="100000">
                                          <p:val>
                                            <p:strVal val="#ppt_y"/>
                                          </p:val>
                                        </p:tav>
                                      </p:tavLst>
                                    </p:anim>
                                    <p:anim calcmode="lin" valueType="num">
                                      <p:cBhvr>
                                        <p:cTn id="13"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7"/>
                                        </p:tgtEl>
                                      </p:cBhvr>
                                    </p:animEffect>
                                  </p:childTnLst>
                                </p:cTn>
                              </p:par>
                            </p:childTnLst>
                          </p:cTn>
                        </p:par>
                        <p:par>
                          <p:cTn id="16" fill="hold">
                            <p:stCondLst>
                              <p:cond delay="1750"/>
                            </p:stCondLst>
                            <p:childTnLst>
                              <p:par>
                                <p:cTn id="17" presetID="22"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par>
                          <p:cTn id="20" fill="hold">
                            <p:stCondLst>
                              <p:cond delay="2250"/>
                            </p:stCondLst>
                            <p:childTnLst>
                              <p:par>
                                <p:cTn id="21" presetID="53" presetClass="entr" presetSubtype="16" fill="hold" grpId="1"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par>
                          <p:cTn id="30" fill="hold">
                            <p:stCondLst>
                              <p:cond delay="3250"/>
                            </p:stCondLst>
                            <p:childTnLst>
                              <p:par>
                                <p:cTn id="31" presetID="53" presetClass="entr" presetSubtype="16" fill="hold" grpId="1"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3750"/>
                            </p:stCondLst>
                            <p:childTnLst>
                              <p:par>
                                <p:cTn id="37" presetID="2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250"/>
                            </p:stCondLst>
                            <p:childTnLst>
                              <p:par>
                                <p:cTn id="41" presetID="53" presetClass="entr" presetSubtype="16" fill="hold" grpId="1"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4750"/>
                            </p:stCondLst>
                            <p:childTnLst>
                              <p:par>
                                <p:cTn id="47" presetID="22" presetClass="entr" presetSubtype="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childTnLst>
                          </p:cTn>
                        </p:par>
                        <p:par>
                          <p:cTn id="50" fill="hold">
                            <p:stCondLst>
                              <p:cond delay="5250"/>
                            </p:stCondLst>
                            <p:childTnLst>
                              <p:par>
                                <p:cTn id="51" presetID="53" presetClass="entr" presetSubtype="16" fill="hold" grpId="1"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par>
                          <p:cTn id="56" fill="hold">
                            <p:stCondLst>
                              <p:cond delay="5750"/>
                            </p:stCondLst>
                            <p:childTnLst>
                              <p:par>
                                <p:cTn id="57" presetID="22" presetClass="entr" presetSubtype="8"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left)">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6" grpId="0" animBg="1"/>
      <p:bldP spid="6" grpId="1" animBg="1"/>
      <p:bldP spid="8" grpId="0" animBg="1"/>
      <p:bldP spid="8" grpId="1" animBg="1"/>
      <p:bldP spid="9" grpId="0" animBg="1"/>
      <p:bldP spid="9" grpId="1" animBg="1"/>
      <p:bldP spid="10" grpId="0" animBg="1"/>
      <p:bldP spid="10" grpId="1" animBg="1"/>
      <p:bldP spid="11" grpId="0"/>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笔刷"/>
          <p:cNvPicPr>
            <a:picLocks noChangeAspect="1"/>
          </p:cNvPicPr>
          <p:nvPr/>
        </p:nvPicPr>
        <p:blipFill>
          <a:blip r:embed="rId3"/>
          <a:stretch>
            <a:fillRect/>
          </a:stretch>
        </p:blipFill>
        <p:spPr>
          <a:xfrm>
            <a:off x="439420" y="251460"/>
            <a:ext cx="11313160" cy="5090795"/>
          </a:xfrm>
          <a:prstGeom prst="rect">
            <a:avLst/>
          </a:prstGeom>
        </p:spPr>
      </p:pic>
      <p:sp>
        <p:nvSpPr>
          <p:cNvPr id="8" name="矩形 7"/>
          <p:cNvSpPr/>
          <p:nvPr/>
        </p:nvSpPr>
        <p:spPr>
          <a:xfrm>
            <a:off x="6374765" y="4562475"/>
            <a:ext cx="4618355" cy="1476375"/>
          </a:xfrm>
          <a:prstGeom prst="rect">
            <a:avLst/>
          </a:prstGeom>
        </p:spPr>
        <p:txBody>
          <a:bodyPr wrap="square">
            <a:spAutoFit/>
          </a:bodyPr>
          <a:lstStyle/>
          <a:p>
            <a:pPr algn="l">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lumMod val="65000"/>
                  <a:lumOff val="35000"/>
                </a:schemeClr>
              </a:solidFill>
              <a:latin typeface="华文细黑" panose="02010600040101010101" charset="-122"/>
              <a:ea typeface="华文细黑" panose="02010600040101010101" charset="-122"/>
            </a:endParaRPr>
          </a:p>
          <a:p>
            <a:pPr algn="l">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374765" y="3991610"/>
            <a:ext cx="2599690" cy="460375"/>
          </a:xfrm>
          <a:prstGeom prst="rect">
            <a:avLst/>
          </a:prstGeom>
          <a:noFill/>
        </p:spPr>
        <p:txBody>
          <a:bodyPr wrap="square" rtlCol="0">
            <a:spAutoFit/>
          </a:bodyPr>
          <a:lstStyle/>
          <a:p>
            <a:pPr algn="l">
              <a:lnSpc>
                <a:spcPct val="120000"/>
              </a:lnSpc>
            </a:pPr>
            <a:r>
              <a:rPr lang="en-US" altLang="zh-CN" sz="2000" dirty="0">
                <a:solidFill>
                  <a:schemeClr val="tx1"/>
                </a:solidFill>
                <a:latin typeface="华文细黑" panose="02010600040101010101" charset="-122"/>
                <a:ea typeface="华文细黑" panose="02010600040101010101" charset="-122"/>
              </a:rPr>
              <a:t>DESTINY FREEDOME</a:t>
            </a: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1" presetClass="entr" presetSubtype="0" fill="hold" grpId="1"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7"/>
                                        </p:tgtEl>
                                        <p:attrNameLst>
                                          <p:attrName>ppt_y</p:attrName>
                                        </p:attrNameLst>
                                      </p:cBhvr>
                                      <p:tavLst>
                                        <p:tav tm="0">
                                          <p:val>
                                            <p:strVal val="#ppt_y"/>
                                          </p:val>
                                        </p:tav>
                                        <p:tav tm="100000">
                                          <p:val>
                                            <p:strVal val="#ppt_y"/>
                                          </p:val>
                                        </p:tav>
                                      </p:tavLst>
                                    </p:anim>
                                    <p:anim calcmode="lin" valueType="num">
                                      <p:cBhvr>
                                        <p:cTn id="13"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7"/>
                                        </p:tgtEl>
                                      </p:cBhvr>
                                    </p:animEffect>
                                  </p:childTnLst>
                                </p:cTn>
                              </p:par>
                            </p:childTnLst>
                          </p:cTn>
                        </p:par>
                        <p:par>
                          <p:cTn id="16" fill="hold">
                            <p:stCondLst>
                              <p:cond delay="1750"/>
                            </p:stCondLst>
                            <p:childTnLst>
                              <p:par>
                                <p:cTn id="17" presetID="18" presetClass="entr" presetSubtype="6" fill="hold" grpId="1"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trips(downRight)">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7" grpId="0"/>
      <p:bldP spid="7"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052195" y="4723765"/>
            <a:ext cx="9015095" cy="158305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030085" y="539115"/>
            <a:ext cx="4102100" cy="531876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1302385" y="4805045"/>
            <a:ext cx="5201920" cy="1419860"/>
          </a:xfrm>
          <a:prstGeom prst="rect">
            <a:avLst/>
          </a:prstGeom>
          <a:noFill/>
        </p:spPr>
        <p:txBody>
          <a:bodyPr wrap="square" rtlCol="0">
            <a:spAutoFit/>
          </a:bodyPr>
          <a:lstStyle/>
          <a:p>
            <a:pPr>
              <a:lnSpc>
                <a:spcPct val="120000"/>
              </a:lnSpc>
            </a:pPr>
            <a:r>
              <a:rPr lang="en-US" altLang="zh-CN" sz="3600" dirty="0">
                <a:solidFill>
                  <a:schemeClr val="tx1"/>
                </a:solidFill>
                <a:latin typeface="华文细黑" panose="02010600040101010101" charset="-122"/>
                <a:ea typeface="华文细黑" panose="02010600040101010101" charset="-122"/>
              </a:rPr>
              <a:t>ALL OR NOTHING</a:t>
            </a:r>
          </a:p>
          <a:p>
            <a:pPr>
              <a:lnSpc>
                <a:spcPct val="120000"/>
              </a:lnSpc>
            </a:pPr>
            <a:r>
              <a:rPr lang="en-US" altLang="zh-CN" sz="3600" dirty="0">
                <a:solidFill>
                  <a:schemeClr val="tx1"/>
                </a:solidFill>
                <a:latin typeface="华文细黑" panose="02010600040101010101" charset="-122"/>
                <a:ea typeface="华文细黑" panose="02010600040101010101" charset="-122"/>
              </a:rPr>
              <a:t>NOW OR NEVER</a:t>
            </a:r>
          </a:p>
        </p:txBody>
      </p:sp>
      <p:sp>
        <p:nvSpPr>
          <p:cNvPr id="8" name="文本框 7"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1480434" y="989081"/>
            <a:ext cx="3794030" cy="1715770"/>
          </a:xfrm>
          <a:prstGeom prst="rect">
            <a:avLst/>
          </a:prstGeom>
          <a:noFill/>
        </p:spPr>
        <p:txBody>
          <a:bodyPr wrap="square" rtlCol="0">
            <a:spAutoFit/>
          </a:bodyPr>
          <a:lstStyle/>
          <a:p>
            <a:pPr>
              <a:lnSpc>
                <a:spcPct val="120000"/>
              </a:lnSpc>
            </a:pPr>
            <a:r>
              <a:rPr lang="en-US" altLang="zh-CN" sz="4400" dirty="0">
                <a:solidFill>
                  <a:schemeClr val="tx1"/>
                </a:solidFill>
                <a:latin typeface="华文细黑" panose="02010600040101010101" charset="-122"/>
                <a:ea typeface="华文细黑" panose="02010600040101010101" charset="-122"/>
              </a:rPr>
              <a:t>DESTINY FREEDOME</a:t>
            </a:r>
          </a:p>
        </p:txBody>
      </p:sp>
      <p:sp>
        <p:nvSpPr>
          <p:cNvPr id="9" name="文本框 8"/>
          <p:cNvSpPr txBox="1"/>
          <p:nvPr/>
        </p:nvSpPr>
        <p:spPr>
          <a:xfrm>
            <a:off x="971049" y="201840"/>
            <a:ext cx="1604211" cy="1446550"/>
          </a:xfrm>
          <a:prstGeom prst="rect">
            <a:avLst/>
          </a:prstGeom>
          <a:noFill/>
        </p:spPr>
        <p:txBody>
          <a:bodyPr wrap="square" rtlCol="0">
            <a:spAutoFit/>
          </a:bodyPr>
          <a:lstStyle/>
          <a:p>
            <a:r>
              <a:rPr lang="en-US" altLang="zh-CN" sz="8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0" name="矩形 9"/>
          <p:cNvSpPr/>
          <p:nvPr/>
        </p:nvSpPr>
        <p:spPr>
          <a:xfrm>
            <a:off x="1480185" y="2946400"/>
            <a:ext cx="5316220" cy="1245235"/>
          </a:xfrm>
          <a:prstGeom prst="rect">
            <a:avLst/>
          </a:prstGeom>
        </p:spPr>
        <p:txBody>
          <a:bodyPr wrap="square">
            <a:spAutoFit/>
          </a:bodyPr>
          <a:lstStyle/>
          <a:p>
            <a:pPr algn="l">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lumMod val="65000"/>
                  <a:lumOff val="35000"/>
                </a:schemeClr>
              </a:solidFill>
              <a:latin typeface="华文细黑" panose="02010600040101010101" charset="-122"/>
              <a:ea typeface="华文细黑" panose="02010600040101010101" charset="-122"/>
            </a:endParaRPr>
          </a:p>
          <a:p>
            <a:pPr algn="l">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1000"/>
                                        <p:tgtEl>
                                          <p:spTgt spid="5"/>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500"/>
                                        <p:tgtEl>
                                          <p:spTgt spid="6"/>
                                        </p:tgtEl>
                                      </p:cBhvr>
                                    </p:animEffect>
                                  </p:childTnLst>
                                </p:cTn>
                              </p:par>
                            </p:childTnLst>
                          </p:cTn>
                        </p:par>
                        <p:par>
                          <p:cTn id="12" fill="hold">
                            <p:stCondLst>
                              <p:cond delay="1500"/>
                            </p:stCondLst>
                            <p:childTnLst>
                              <p:par>
                                <p:cTn id="13" presetID="14" presetClass="entr" presetSubtype="5" fill="hold" grpId="1"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vertical)">
                                      <p:cBhvr>
                                        <p:cTn id="15" dur="500"/>
                                        <p:tgtEl>
                                          <p:spTgt spid="7"/>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2500"/>
                            </p:stCondLst>
                            <p:childTnLst>
                              <p:par>
                                <p:cTn id="23" presetID="41" presetClass="entr" presetSubtype="0" fill="hold" grpId="1"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3750"/>
                            </p:stCondLst>
                            <p:childTnLst>
                              <p:par>
                                <p:cTn id="31" presetID="18" presetClass="entr" presetSubtype="6" fill="hold" grpId="1"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strips(downRight)">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p:bldP spid="7" grpId="1"/>
      <p:bldP spid="8" grpId="0"/>
      <p:bldP spid="8" grpId="1"/>
      <p:bldP spid="9" grpId="0"/>
      <p:bldP spid="10" grpId="0"/>
      <p:bldP spid="10"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80760" y="1010920"/>
            <a:ext cx="5776595" cy="584708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879724" y="1855856"/>
            <a:ext cx="3794030" cy="1715770"/>
          </a:xfrm>
          <a:prstGeom prst="rect">
            <a:avLst/>
          </a:prstGeom>
          <a:noFill/>
        </p:spPr>
        <p:txBody>
          <a:bodyPr wrap="square" rtlCol="0">
            <a:spAutoFit/>
          </a:bodyPr>
          <a:lstStyle/>
          <a:p>
            <a:pPr>
              <a:lnSpc>
                <a:spcPct val="120000"/>
              </a:lnSpc>
            </a:pPr>
            <a:r>
              <a:rPr lang="en-US" altLang="zh-CN" sz="4400" dirty="0">
                <a:solidFill>
                  <a:schemeClr val="tx1"/>
                </a:solidFill>
                <a:latin typeface="华文细黑" panose="02010600040101010101" charset="-122"/>
                <a:ea typeface="华文细黑" panose="02010600040101010101" charset="-122"/>
              </a:rPr>
              <a:t>DESTINY FREEDOME</a:t>
            </a:r>
          </a:p>
        </p:txBody>
      </p:sp>
      <p:sp>
        <p:nvSpPr>
          <p:cNvPr id="5" name="文本框 4"/>
          <p:cNvSpPr txBox="1"/>
          <p:nvPr/>
        </p:nvSpPr>
        <p:spPr>
          <a:xfrm>
            <a:off x="370339" y="1010830"/>
            <a:ext cx="1604211" cy="1446550"/>
          </a:xfrm>
          <a:prstGeom prst="rect">
            <a:avLst/>
          </a:prstGeom>
          <a:noFill/>
        </p:spPr>
        <p:txBody>
          <a:bodyPr wrap="square" rtlCol="0">
            <a:spAutoFit/>
          </a:bodyPr>
          <a:lstStyle/>
          <a:p>
            <a:r>
              <a:rPr lang="en-US" altLang="zh-CN" sz="8800" b="1"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8" name="矩形 7"/>
          <p:cNvSpPr/>
          <p:nvPr/>
        </p:nvSpPr>
        <p:spPr>
          <a:xfrm>
            <a:off x="879475" y="3977640"/>
            <a:ext cx="4525010" cy="1938020"/>
          </a:xfrm>
          <a:prstGeom prst="rect">
            <a:avLst/>
          </a:prstGeom>
        </p:spPr>
        <p:txBody>
          <a:bodyPr wrap="square">
            <a:spAutoFit/>
          </a:bodyPr>
          <a:lstStyle/>
          <a:p>
            <a:pPr algn="l">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lumMod val="65000"/>
                  <a:lumOff val="35000"/>
                </a:schemeClr>
              </a:solidFill>
              <a:latin typeface="华文细黑" panose="02010600040101010101" charset="-122"/>
              <a:ea typeface="华文细黑" panose="02010600040101010101" charset="-122"/>
            </a:endParaRPr>
          </a:p>
          <a:p>
            <a:pPr algn="l">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p>
          <a:p>
            <a:pPr algn="l">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1" presetClass="entr" presetSubtype="0" fill="hold" grpId="1"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750"/>
                            </p:stCondLst>
                            <p:childTnLst>
                              <p:par>
                                <p:cTn id="19" presetID="18" presetClass="entr" presetSubtype="6" fill="hold" grpId="1"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225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ppt_x</p:attrName>
                                        </p:attrNameLst>
                                      </p:cBhvr>
                                      <p:tavLst>
                                        <p:tav tm="0">
                                          <p:val>
                                            <p:strVal val="#ppt_x"/>
                                          </p:val>
                                        </p:tav>
                                        <p:tav tm="100000">
                                          <p:val>
                                            <p:strVal val="#ppt_x"/>
                                          </p:val>
                                        </p:tav>
                                      </p:tavLst>
                                    </p:anim>
                                    <p:anim calcmode="lin" valueType="num">
                                      <p:cBhvr>
                                        <p:cTn id="27"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5" grpId="0"/>
      <p:bldP spid="8" grpId="0"/>
      <p:bldP spid="8"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6096000" y="730885"/>
            <a:ext cx="0" cy="539623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069975" y="730885"/>
            <a:ext cx="4401820" cy="366839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728460" y="730885"/>
            <a:ext cx="4401820" cy="3668395"/>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069975" y="4697095"/>
            <a:ext cx="4402455" cy="1430020"/>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ONE</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solidFill>
              <a:latin typeface="华文细黑" panose="02010600040101010101" charset="-122"/>
              <a:ea typeface="华文细黑" panose="02010600040101010101" charset="-122"/>
              <a:sym typeface="+mn-ea"/>
            </a:endParaRPr>
          </a:p>
        </p:txBody>
      </p:sp>
      <p:sp>
        <p:nvSpPr>
          <p:cNvPr id="8" name="文本框 7"/>
          <p:cNvSpPr txBox="1"/>
          <p:nvPr/>
        </p:nvSpPr>
        <p:spPr>
          <a:xfrm>
            <a:off x="6728460" y="4697095"/>
            <a:ext cx="4402455" cy="1430020"/>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TWO</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l">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solidFill>
              <a:latin typeface="华文细黑" panose="02010600040101010101" charset="-122"/>
              <a:ea typeface="华文细黑" panose="02010600040101010101" charset="-122"/>
              <a:sym typeface="+mn-ea"/>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Left)">
                                      <p:cBhvr>
                                        <p:cTn id="21" dur="500"/>
                                        <p:tgtEl>
                                          <p:spTgt spid="6"/>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042035" y="0"/>
            <a:ext cx="0" cy="17075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892810" y="1707515"/>
            <a:ext cx="3662045" cy="829945"/>
          </a:xfrm>
          <a:prstGeom prst="rect">
            <a:avLst/>
          </a:prstGeom>
          <a:noFill/>
        </p:spPr>
        <p:txBody>
          <a:bodyPr wrap="square" rtlCol="0">
            <a:spAutoFit/>
          </a:bodyPr>
          <a:lstStyle/>
          <a:p>
            <a:r>
              <a:rPr lang="en-US" altLang="zh-CN" sz="4800">
                <a:latin typeface="华文细黑" panose="02010600040101010101" charset="-122"/>
                <a:ea typeface="华文细黑" panose="02010600040101010101" charset="-122"/>
              </a:rPr>
              <a:t>PART THREE</a:t>
            </a:r>
          </a:p>
        </p:txBody>
      </p:sp>
      <p:sp>
        <p:nvSpPr>
          <p:cNvPr id="15" name="文本框 14"/>
          <p:cNvSpPr txBox="1"/>
          <p:nvPr/>
        </p:nvSpPr>
        <p:spPr>
          <a:xfrm>
            <a:off x="946150" y="2537460"/>
            <a:ext cx="5231765" cy="1245235"/>
          </a:xfrm>
          <a:prstGeom prst="rect">
            <a:avLst/>
          </a:prstGeom>
          <a:noFill/>
        </p:spPr>
        <p:txBody>
          <a:bodyPr wrap="square" rtlCol="0">
            <a:spAutoFit/>
          </a:bodyPr>
          <a:lstStyle/>
          <a:p>
            <a:pPr algn="l" fontAlgn="auto">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rPr>
              <a:t>I love you more than I've ever loved any woman. And I've waited longer for you than I've waited for any woman.</a:t>
            </a:r>
          </a:p>
          <a:p>
            <a:pPr algn="l" fontAlgn="auto">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p>
        </p:txBody>
      </p:sp>
      <p:cxnSp>
        <p:nvCxnSpPr>
          <p:cNvPr id="6" name="直接连接符 5"/>
          <p:cNvCxnSpPr/>
          <p:nvPr/>
        </p:nvCxnSpPr>
        <p:spPr>
          <a:xfrm>
            <a:off x="1042035" y="3903345"/>
            <a:ext cx="0" cy="29679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771005" y="-6985"/>
            <a:ext cx="5415915" cy="687133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plus(in)">
                                      <p:cBhvr>
                                        <p:cTn id="7" dur="500"/>
                                        <p:tgtEl>
                                          <p:spTgt spid="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1500"/>
                            </p:stCondLst>
                            <p:childTnLst>
                              <p:par>
                                <p:cTn id="22" presetID="12" presetClass="entr" presetSubtype="4"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ppt_y</p:attrName>
                                        </p:attrNameLst>
                                      </p:cBhvr>
                                      <p:tavLst>
                                        <p:tav tm="0">
                                          <p:val>
                                            <p:strVal val="#ppt_y+#ppt_h*1.125000"/>
                                          </p:val>
                                        </p:tav>
                                        <p:tav tm="100000">
                                          <p:val>
                                            <p:strVal val="#ppt_y"/>
                                          </p:val>
                                        </p:tav>
                                      </p:tavLst>
                                    </p:anim>
                                    <p:animEffect transition="in" filter="wipe(up)">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9" grpId="0" animBg="1"/>
      <p:bldP spid="9" grpId="1"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525" y="1203960"/>
            <a:ext cx="5394960" cy="445008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文本框 250"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5973106" y="1026210"/>
            <a:ext cx="5333850" cy="1715770"/>
          </a:xfrm>
          <a:prstGeom prst="rect">
            <a:avLst/>
          </a:prstGeom>
          <a:noFill/>
        </p:spPr>
        <p:txBody>
          <a:bodyPr wrap="square" rtlCol="0">
            <a:spAutoFit/>
          </a:bodyPr>
          <a:lstStyle/>
          <a:p>
            <a:pPr algn="l">
              <a:lnSpc>
                <a:spcPct val="120000"/>
              </a:lnSpc>
            </a:pPr>
            <a:r>
              <a:rPr lang="en-US" altLang="zh-CN" sz="4400" dirty="0">
                <a:latin typeface="华文细黑" panose="02010600040101010101" charset="-122"/>
                <a:ea typeface="华文细黑" panose="02010600040101010101" charset="-122"/>
                <a:sym typeface="+mn-ea"/>
              </a:rPr>
              <a:t>ALL OR NOTHING</a:t>
            </a:r>
            <a:endParaRPr lang="en-US" altLang="zh-CN" sz="4400" dirty="0">
              <a:solidFill>
                <a:schemeClr val="tx1"/>
              </a:solidFill>
              <a:latin typeface="华文细黑" panose="02010600040101010101" charset="-122"/>
              <a:ea typeface="华文细黑" panose="02010600040101010101" charset="-122"/>
            </a:endParaRPr>
          </a:p>
          <a:p>
            <a:pPr algn="l">
              <a:lnSpc>
                <a:spcPct val="120000"/>
              </a:lnSpc>
            </a:pPr>
            <a:r>
              <a:rPr lang="en-US" altLang="zh-CN" sz="4400" dirty="0">
                <a:latin typeface="华文细黑" panose="02010600040101010101" charset="-122"/>
                <a:ea typeface="华文细黑" panose="02010600040101010101" charset="-122"/>
                <a:sym typeface="+mn-ea"/>
              </a:rPr>
              <a:t>NOW OR NEVER</a:t>
            </a:r>
            <a:endParaRPr lang="en-US" altLang="zh-CN" sz="4400" dirty="0">
              <a:solidFill>
                <a:srgbClr val="282828"/>
              </a:solidFill>
              <a:latin typeface="AXIS Std M" panose="020B0600000000000000" pitchFamily="34" charset="-128"/>
              <a:ea typeface="AXIS Std M" panose="020B0600000000000000" pitchFamily="34" charset="-128"/>
            </a:endParaRPr>
          </a:p>
        </p:txBody>
      </p:sp>
      <p:sp>
        <p:nvSpPr>
          <p:cNvPr id="252" name="矩形 251"/>
          <p:cNvSpPr/>
          <p:nvPr/>
        </p:nvSpPr>
        <p:spPr>
          <a:xfrm>
            <a:off x="6015651" y="3176373"/>
            <a:ext cx="5476851" cy="783590"/>
          </a:xfrm>
          <a:prstGeom prst="rect">
            <a:avLst/>
          </a:prstGeom>
        </p:spPr>
        <p:txBody>
          <a:bodyPr wrap="square">
            <a:spAutoFit/>
          </a:bodyPr>
          <a:lstStyle/>
          <a:p>
            <a:pPr algn="l">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253" name="直接连接符 252"/>
          <p:cNvCxnSpPr/>
          <p:nvPr/>
        </p:nvCxnSpPr>
        <p:spPr>
          <a:xfrm>
            <a:off x="6095581" y="2934521"/>
            <a:ext cx="47703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54" name="椭圆 253"/>
          <p:cNvSpPr/>
          <p:nvPr/>
        </p:nvSpPr>
        <p:spPr>
          <a:xfrm>
            <a:off x="6015310" y="4382657"/>
            <a:ext cx="1148651" cy="1148651"/>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5" name="椭圆 254"/>
          <p:cNvSpPr/>
          <p:nvPr/>
        </p:nvSpPr>
        <p:spPr>
          <a:xfrm>
            <a:off x="6668429" y="4382657"/>
            <a:ext cx="1148651" cy="1148651"/>
          </a:xfrm>
          <a:prstGeom prst="ellipse">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6" name="文本框 255"/>
          <p:cNvSpPr txBox="1"/>
          <p:nvPr/>
        </p:nvSpPr>
        <p:spPr>
          <a:xfrm>
            <a:off x="6123815" y="4664594"/>
            <a:ext cx="1593205" cy="583565"/>
          </a:xfrm>
          <a:prstGeom prst="rect">
            <a:avLst/>
          </a:prstGeom>
          <a:noFill/>
        </p:spPr>
        <p:txBody>
          <a:bodyPr wrap="square" rtlCol="0">
            <a:spAutoFit/>
          </a:bodyPr>
          <a:lstStyle/>
          <a:p>
            <a:pPr algn="ctr"/>
            <a:r>
              <a:rPr lang="en-US" altLang="zh-CN" sz="3200" dirty="0">
                <a:solidFill>
                  <a:schemeClr val="bg1"/>
                </a:solidFill>
                <a:latin typeface="AXIS Std M" panose="020B0600000000000000" pitchFamily="34" charset="-128"/>
                <a:ea typeface="AXIS Std M" panose="020B0600000000000000" pitchFamily="34" charset="-128"/>
                <a:cs typeface="Open Sans" panose="020B0606030504020204" pitchFamily="34" charset="0"/>
              </a:rPr>
              <a:t>A  +  N</a:t>
            </a:r>
            <a:endParaRPr lang="zh-CN" altLang="en-US" sz="3200" dirty="0">
              <a:solidFill>
                <a:schemeClr val="bg1"/>
              </a:solidFill>
              <a:latin typeface="AXIS Std M" panose="020B0600000000000000" pitchFamily="34" charset="-128"/>
              <a:ea typeface="AXIS Std M" panose="020B0600000000000000" pitchFamily="34" charset="-128"/>
              <a:cs typeface="Open Sans" panose="020B0606030504020204" pitchFamily="34" charset="0"/>
            </a:endParaRPr>
          </a:p>
        </p:txBody>
      </p:sp>
      <p:sp>
        <p:nvSpPr>
          <p:cNvPr id="257" name="矩形 256"/>
          <p:cNvSpPr/>
          <p:nvPr/>
        </p:nvSpPr>
        <p:spPr>
          <a:xfrm>
            <a:off x="8069580" y="4751070"/>
            <a:ext cx="3422650" cy="783590"/>
          </a:xfrm>
          <a:prstGeom prst="rect">
            <a:avLst/>
          </a:prstGeom>
        </p:spPr>
        <p:txBody>
          <a:bodyPr wrap="square">
            <a:spAutoFit/>
          </a:bodyPr>
          <a:lstStyle/>
          <a:p>
            <a:pPr algn="l">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4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258" name="文本框 257"/>
          <p:cNvSpPr txBox="1"/>
          <p:nvPr/>
        </p:nvSpPr>
        <p:spPr>
          <a:xfrm>
            <a:off x="8032873" y="4382674"/>
            <a:ext cx="3316922" cy="368300"/>
          </a:xfrm>
          <a:prstGeom prst="rect">
            <a:avLst/>
          </a:prstGeom>
          <a:noFill/>
        </p:spPr>
        <p:txBody>
          <a:bodyPr wrap="square" rtlCol="0">
            <a:spAutoFit/>
          </a:bodyPr>
          <a:lstStyle/>
          <a:p>
            <a:r>
              <a:rPr lang="en-US" altLang="zh-CN" dirty="0">
                <a:latin typeface="华文细黑" panose="02010600040101010101" charset="-122"/>
                <a:ea typeface="华文细黑" panose="02010600040101010101" charset="-122"/>
                <a:cs typeface="Open Sans" panose="020B0606030504020204" pitchFamily="34" charset="0"/>
              </a:rPr>
              <a:t>DESTINY FREEDOME</a:t>
            </a: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1"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51"/>
                                        </p:tgtEl>
                                        <p:attrNameLst>
                                          <p:attrName>style.visibility</p:attrName>
                                        </p:attrNameLst>
                                      </p:cBhvr>
                                      <p:to>
                                        <p:strVal val="visible"/>
                                      </p:to>
                                    </p:set>
                                    <p:animEffect transition="in" filter="wipe(left)">
                                      <p:cBhvr>
                                        <p:cTn id="11" dur="500"/>
                                        <p:tgtEl>
                                          <p:spTgt spid="25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53"/>
                                        </p:tgtEl>
                                        <p:attrNameLst>
                                          <p:attrName>style.visibility</p:attrName>
                                        </p:attrNameLst>
                                      </p:cBhvr>
                                      <p:to>
                                        <p:strVal val="visible"/>
                                      </p:to>
                                    </p:set>
                                    <p:animEffect transition="in" filter="wipe(left)">
                                      <p:cBhvr>
                                        <p:cTn id="15" dur="500"/>
                                        <p:tgtEl>
                                          <p:spTgt spid="253"/>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252"/>
                                        </p:tgtEl>
                                        <p:attrNameLst>
                                          <p:attrName>style.visibility</p:attrName>
                                        </p:attrNameLst>
                                      </p:cBhvr>
                                      <p:to>
                                        <p:strVal val="visible"/>
                                      </p:to>
                                    </p:set>
                                    <p:animEffect transition="in" filter="fade">
                                      <p:cBhvr>
                                        <p:cTn id="19" dur="500"/>
                                        <p:tgtEl>
                                          <p:spTgt spid="252"/>
                                        </p:tgtEl>
                                      </p:cBhvr>
                                    </p:animEffect>
                                    <p:anim calcmode="lin" valueType="num">
                                      <p:cBhvr>
                                        <p:cTn id="20" dur="500" fill="hold"/>
                                        <p:tgtEl>
                                          <p:spTgt spid="252"/>
                                        </p:tgtEl>
                                        <p:attrNameLst>
                                          <p:attrName>ppt_x</p:attrName>
                                        </p:attrNameLst>
                                      </p:cBhvr>
                                      <p:tavLst>
                                        <p:tav tm="0">
                                          <p:val>
                                            <p:strVal val="#ppt_x"/>
                                          </p:val>
                                        </p:tav>
                                        <p:tav tm="100000">
                                          <p:val>
                                            <p:strVal val="#ppt_x"/>
                                          </p:val>
                                        </p:tav>
                                      </p:tavLst>
                                    </p:anim>
                                    <p:anim calcmode="lin" valueType="num">
                                      <p:cBhvr>
                                        <p:cTn id="21" dur="500" fill="hold"/>
                                        <p:tgtEl>
                                          <p:spTgt spid="252"/>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35" presetClass="entr" presetSubtype="0" fill="hold" grpId="1" nodeType="afterEffect">
                                  <p:stCondLst>
                                    <p:cond delay="0"/>
                                  </p:stCondLst>
                                  <p:childTnLst>
                                    <p:set>
                                      <p:cBhvr>
                                        <p:cTn id="24" dur="1" fill="hold">
                                          <p:stCondLst>
                                            <p:cond delay="0"/>
                                          </p:stCondLst>
                                        </p:cTn>
                                        <p:tgtEl>
                                          <p:spTgt spid="254"/>
                                        </p:tgtEl>
                                        <p:attrNameLst>
                                          <p:attrName>style.visibility</p:attrName>
                                        </p:attrNameLst>
                                      </p:cBhvr>
                                      <p:to>
                                        <p:strVal val="visible"/>
                                      </p:to>
                                    </p:set>
                                    <p:animEffect transition="in" filter="fade">
                                      <p:cBhvr>
                                        <p:cTn id="25" dur="500"/>
                                        <p:tgtEl>
                                          <p:spTgt spid="254"/>
                                        </p:tgtEl>
                                      </p:cBhvr>
                                    </p:animEffect>
                                    <p:anim calcmode="lin" valueType="num">
                                      <p:cBhvr>
                                        <p:cTn id="26" dur="500" fill="hold"/>
                                        <p:tgtEl>
                                          <p:spTgt spid="254"/>
                                        </p:tgtEl>
                                        <p:attrNameLst>
                                          <p:attrName>style.rotation</p:attrName>
                                        </p:attrNameLst>
                                      </p:cBhvr>
                                      <p:tavLst>
                                        <p:tav tm="0">
                                          <p:val>
                                            <p:fltVal val="720"/>
                                          </p:val>
                                        </p:tav>
                                        <p:tav tm="100000">
                                          <p:val>
                                            <p:fltVal val="0"/>
                                          </p:val>
                                        </p:tav>
                                      </p:tavLst>
                                    </p:anim>
                                    <p:anim calcmode="lin" valueType="num">
                                      <p:cBhvr>
                                        <p:cTn id="27" dur="500" fill="hold"/>
                                        <p:tgtEl>
                                          <p:spTgt spid="254"/>
                                        </p:tgtEl>
                                        <p:attrNameLst>
                                          <p:attrName>ppt_h</p:attrName>
                                        </p:attrNameLst>
                                      </p:cBhvr>
                                      <p:tavLst>
                                        <p:tav tm="0">
                                          <p:val>
                                            <p:fltVal val="0"/>
                                          </p:val>
                                        </p:tav>
                                        <p:tav tm="100000">
                                          <p:val>
                                            <p:strVal val="#ppt_h"/>
                                          </p:val>
                                        </p:tav>
                                      </p:tavLst>
                                    </p:anim>
                                    <p:anim calcmode="lin" valueType="num">
                                      <p:cBhvr>
                                        <p:cTn id="28" dur="500" fill="hold"/>
                                        <p:tgtEl>
                                          <p:spTgt spid="254"/>
                                        </p:tgtEl>
                                        <p:attrNameLst>
                                          <p:attrName>ppt_w</p:attrName>
                                        </p:attrNameLst>
                                      </p:cBhvr>
                                      <p:tavLst>
                                        <p:tav tm="0">
                                          <p:val>
                                            <p:fltVal val="0"/>
                                          </p:val>
                                        </p:tav>
                                        <p:tav tm="100000">
                                          <p:val>
                                            <p:strVal val="#ppt_w"/>
                                          </p:val>
                                        </p:tav>
                                      </p:tavLst>
                                    </p:anim>
                                  </p:childTnLst>
                                </p:cTn>
                              </p:par>
                              <p:par>
                                <p:cTn id="29" presetID="35" presetClass="entr" presetSubtype="0" fill="hold" grpId="1" nodeType="withEffect">
                                  <p:stCondLst>
                                    <p:cond delay="0"/>
                                  </p:stCondLst>
                                  <p:childTnLst>
                                    <p:set>
                                      <p:cBhvr>
                                        <p:cTn id="30" dur="1" fill="hold">
                                          <p:stCondLst>
                                            <p:cond delay="0"/>
                                          </p:stCondLst>
                                        </p:cTn>
                                        <p:tgtEl>
                                          <p:spTgt spid="255"/>
                                        </p:tgtEl>
                                        <p:attrNameLst>
                                          <p:attrName>style.visibility</p:attrName>
                                        </p:attrNameLst>
                                      </p:cBhvr>
                                      <p:to>
                                        <p:strVal val="visible"/>
                                      </p:to>
                                    </p:set>
                                    <p:animEffect transition="in" filter="fade">
                                      <p:cBhvr>
                                        <p:cTn id="31" dur="500"/>
                                        <p:tgtEl>
                                          <p:spTgt spid="255"/>
                                        </p:tgtEl>
                                      </p:cBhvr>
                                    </p:animEffect>
                                    <p:anim calcmode="lin" valueType="num">
                                      <p:cBhvr>
                                        <p:cTn id="32" dur="500" fill="hold"/>
                                        <p:tgtEl>
                                          <p:spTgt spid="255"/>
                                        </p:tgtEl>
                                        <p:attrNameLst>
                                          <p:attrName>style.rotation</p:attrName>
                                        </p:attrNameLst>
                                      </p:cBhvr>
                                      <p:tavLst>
                                        <p:tav tm="0">
                                          <p:val>
                                            <p:fltVal val="720"/>
                                          </p:val>
                                        </p:tav>
                                        <p:tav tm="100000">
                                          <p:val>
                                            <p:fltVal val="0"/>
                                          </p:val>
                                        </p:tav>
                                      </p:tavLst>
                                    </p:anim>
                                    <p:anim calcmode="lin" valueType="num">
                                      <p:cBhvr>
                                        <p:cTn id="33" dur="500" fill="hold"/>
                                        <p:tgtEl>
                                          <p:spTgt spid="255"/>
                                        </p:tgtEl>
                                        <p:attrNameLst>
                                          <p:attrName>ppt_h</p:attrName>
                                        </p:attrNameLst>
                                      </p:cBhvr>
                                      <p:tavLst>
                                        <p:tav tm="0">
                                          <p:val>
                                            <p:fltVal val="0"/>
                                          </p:val>
                                        </p:tav>
                                        <p:tav tm="100000">
                                          <p:val>
                                            <p:strVal val="#ppt_h"/>
                                          </p:val>
                                        </p:tav>
                                      </p:tavLst>
                                    </p:anim>
                                    <p:anim calcmode="lin" valueType="num">
                                      <p:cBhvr>
                                        <p:cTn id="34" dur="500" fill="hold"/>
                                        <p:tgtEl>
                                          <p:spTgt spid="255"/>
                                        </p:tgtEl>
                                        <p:attrNameLst>
                                          <p:attrName>ppt_w</p:attrName>
                                        </p:attrNameLst>
                                      </p:cBhvr>
                                      <p:tavLst>
                                        <p:tav tm="0">
                                          <p:val>
                                            <p:fltVal val="0"/>
                                          </p:val>
                                        </p:tav>
                                        <p:tav tm="100000">
                                          <p:val>
                                            <p:strVal val="#ppt_w"/>
                                          </p:val>
                                        </p:tav>
                                      </p:tavLst>
                                    </p:anim>
                                  </p:childTnLst>
                                </p:cTn>
                              </p:par>
                            </p:childTnLst>
                          </p:cTn>
                        </p:par>
                        <p:par>
                          <p:cTn id="35" fill="hold">
                            <p:stCondLst>
                              <p:cond delay="2500"/>
                            </p:stCondLst>
                            <p:childTnLst>
                              <p:par>
                                <p:cTn id="36" presetID="53" presetClass="entr" presetSubtype="16" fill="hold" grpId="0" nodeType="afterEffect">
                                  <p:stCondLst>
                                    <p:cond delay="0"/>
                                  </p:stCondLst>
                                  <p:childTnLst>
                                    <p:set>
                                      <p:cBhvr>
                                        <p:cTn id="37" dur="1" fill="hold">
                                          <p:stCondLst>
                                            <p:cond delay="0"/>
                                          </p:stCondLst>
                                        </p:cTn>
                                        <p:tgtEl>
                                          <p:spTgt spid="256"/>
                                        </p:tgtEl>
                                        <p:attrNameLst>
                                          <p:attrName>style.visibility</p:attrName>
                                        </p:attrNameLst>
                                      </p:cBhvr>
                                      <p:to>
                                        <p:strVal val="visible"/>
                                      </p:to>
                                    </p:set>
                                    <p:anim calcmode="lin" valueType="num">
                                      <p:cBhvr>
                                        <p:cTn id="38" dur="500" fill="hold"/>
                                        <p:tgtEl>
                                          <p:spTgt spid="256"/>
                                        </p:tgtEl>
                                        <p:attrNameLst>
                                          <p:attrName>ppt_w</p:attrName>
                                        </p:attrNameLst>
                                      </p:cBhvr>
                                      <p:tavLst>
                                        <p:tav tm="0">
                                          <p:val>
                                            <p:fltVal val="0"/>
                                          </p:val>
                                        </p:tav>
                                        <p:tav tm="100000">
                                          <p:val>
                                            <p:strVal val="#ppt_w"/>
                                          </p:val>
                                        </p:tav>
                                      </p:tavLst>
                                    </p:anim>
                                    <p:anim calcmode="lin" valueType="num">
                                      <p:cBhvr>
                                        <p:cTn id="39" dur="500" fill="hold"/>
                                        <p:tgtEl>
                                          <p:spTgt spid="256"/>
                                        </p:tgtEl>
                                        <p:attrNameLst>
                                          <p:attrName>ppt_h</p:attrName>
                                        </p:attrNameLst>
                                      </p:cBhvr>
                                      <p:tavLst>
                                        <p:tav tm="0">
                                          <p:val>
                                            <p:fltVal val="0"/>
                                          </p:val>
                                        </p:tav>
                                        <p:tav tm="100000">
                                          <p:val>
                                            <p:strVal val="#ppt_h"/>
                                          </p:val>
                                        </p:tav>
                                      </p:tavLst>
                                    </p:anim>
                                    <p:animEffect transition="in" filter="fade">
                                      <p:cBhvr>
                                        <p:cTn id="40" dur="500"/>
                                        <p:tgtEl>
                                          <p:spTgt spid="256"/>
                                        </p:tgtEl>
                                      </p:cBhvr>
                                    </p:animEffect>
                                  </p:childTnLst>
                                </p:cTn>
                              </p:par>
                            </p:childTnLst>
                          </p:cTn>
                        </p:par>
                        <p:par>
                          <p:cTn id="41" fill="hold">
                            <p:stCondLst>
                              <p:cond delay="3000"/>
                            </p:stCondLst>
                            <p:childTnLst>
                              <p:par>
                                <p:cTn id="42" presetID="29" presetClass="entr" presetSubtype="0" fill="hold" grpId="0" nodeType="afterEffect">
                                  <p:stCondLst>
                                    <p:cond delay="0"/>
                                  </p:stCondLst>
                                  <p:childTnLst>
                                    <p:set>
                                      <p:cBhvr>
                                        <p:cTn id="43" dur="1" fill="hold">
                                          <p:stCondLst>
                                            <p:cond delay="0"/>
                                          </p:stCondLst>
                                        </p:cTn>
                                        <p:tgtEl>
                                          <p:spTgt spid="258"/>
                                        </p:tgtEl>
                                        <p:attrNameLst>
                                          <p:attrName>style.visibility</p:attrName>
                                        </p:attrNameLst>
                                      </p:cBhvr>
                                      <p:to>
                                        <p:strVal val="visible"/>
                                      </p:to>
                                    </p:set>
                                    <p:anim calcmode="lin" valueType="num">
                                      <p:cBhvr>
                                        <p:cTn id="44" dur="500" fill="hold"/>
                                        <p:tgtEl>
                                          <p:spTgt spid="258"/>
                                        </p:tgtEl>
                                        <p:attrNameLst>
                                          <p:attrName>ppt_x</p:attrName>
                                        </p:attrNameLst>
                                      </p:cBhvr>
                                      <p:tavLst>
                                        <p:tav tm="0">
                                          <p:val>
                                            <p:strVal val="#ppt_x-.2"/>
                                          </p:val>
                                        </p:tav>
                                        <p:tav tm="100000">
                                          <p:val>
                                            <p:strVal val="#ppt_x"/>
                                          </p:val>
                                        </p:tav>
                                      </p:tavLst>
                                    </p:anim>
                                    <p:anim calcmode="lin" valueType="num">
                                      <p:cBhvr>
                                        <p:cTn id="45" dur="500" fill="hold"/>
                                        <p:tgtEl>
                                          <p:spTgt spid="258"/>
                                        </p:tgtEl>
                                        <p:attrNameLst>
                                          <p:attrName>ppt_y</p:attrName>
                                        </p:attrNameLst>
                                      </p:cBhvr>
                                      <p:tavLst>
                                        <p:tav tm="0">
                                          <p:val>
                                            <p:strVal val="#ppt_y"/>
                                          </p:val>
                                        </p:tav>
                                        <p:tav tm="100000">
                                          <p:val>
                                            <p:strVal val="#ppt_y"/>
                                          </p:val>
                                        </p:tav>
                                      </p:tavLst>
                                    </p:anim>
                                    <p:animEffect transition="in" filter="wipe(right)" prLst="gradientSize: 0.1">
                                      <p:cBhvr>
                                        <p:cTn id="46" dur="500"/>
                                        <p:tgtEl>
                                          <p:spTgt spid="258"/>
                                        </p:tgtEl>
                                      </p:cBhvr>
                                    </p:animEffect>
                                  </p:childTnLst>
                                </p:cTn>
                              </p:par>
                            </p:childTnLst>
                          </p:cTn>
                        </p:par>
                        <p:par>
                          <p:cTn id="47" fill="hold">
                            <p:stCondLst>
                              <p:cond delay="3500"/>
                            </p:stCondLst>
                            <p:childTnLst>
                              <p:par>
                                <p:cTn id="48" presetID="42" presetClass="entr" presetSubtype="0" fill="hold" grpId="0" nodeType="afterEffect">
                                  <p:stCondLst>
                                    <p:cond delay="0"/>
                                  </p:stCondLst>
                                  <p:childTnLst>
                                    <p:set>
                                      <p:cBhvr>
                                        <p:cTn id="49" dur="1" fill="hold">
                                          <p:stCondLst>
                                            <p:cond delay="0"/>
                                          </p:stCondLst>
                                        </p:cTn>
                                        <p:tgtEl>
                                          <p:spTgt spid="257"/>
                                        </p:tgtEl>
                                        <p:attrNameLst>
                                          <p:attrName>style.visibility</p:attrName>
                                        </p:attrNameLst>
                                      </p:cBhvr>
                                      <p:to>
                                        <p:strVal val="visible"/>
                                      </p:to>
                                    </p:set>
                                    <p:animEffect transition="in" filter="fade">
                                      <p:cBhvr>
                                        <p:cTn id="50" dur="500"/>
                                        <p:tgtEl>
                                          <p:spTgt spid="257"/>
                                        </p:tgtEl>
                                      </p:cBhvr>
                                    </p:animEffect>
                                    <p:anim calcmode="lin" valueType="num">
                                      <p:cBhvr>
                                        <p:cTn id="51" dur="500" fill="hold"/>
                                        <p:tgtEl>
                                          <p:spTgt spid="257"/>
                                        </p:tgtEl>
                                        <p:attrNameLst>
                                          <p:attrName>ppt_x</p:attrName>
                                        </p:attrNameLst>
                                      </p:cBhvr>
                                      <p:tavLst>
                                        <p:tav tm="0">
                                          <p:val>
                                            <p:strVal val="#ppt_x"/>
                                          </p:val>
                                        </p:tav>
                                        <p:tav tm="100000">
                                          <p:val>
                                            <p:strVal val="#ppt_x"/>
                                          </p:val>
                                        </p:tav>
                                      </p:tavLst>
                                    </p:anim>
                                    <p:anim calcmode="lin" valueType="num">
                                      <p:cBhvr>
                                        <p:cTn id="52" dur="500" fill="hold"/>
                                        <p:tgtEl>
                                          <p:spTgt spid="2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51" grpId="0"/>
      <p:bldP spid="252" grpId="0"/>
      <p:bldP spid="254" grpId="0" animBg="1"/>
      <p:bldP spid="254" grpId="1" animBg="1"/>
      <p:bldP spid="255" grpId="0" animBg="1"/>
      <p:bldP spid="255" grpId="1" animBg="1"/>
      <p:bldP spid="256" grpId="0"/>
      <p:bldP spid="257" grpId="0"/>
      <p:bldP spid="2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7031355" y="2860675"/>
            <a:ext cx="3216910" cy="160909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939290" y="2860040"/>
            <a:ext cx="3216910" cy="1609090"/>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2011680" y="1626235"/>
            <a:ext cx="8158480" cy="553085"/>
          </a:xfrm>
          <a:prstGeom prst="rect">
            <a:avLst/>
          </a:prstGeom>
          <a:noFill/>
        </p:spPr>
        <p:txBody>
          <a:bodyPr wrap="square" rtlCol="0">
            <a:spAutoFit/>
          </a:bodyPr>
          <a:lstStyle/>
          <a:p>
            <a:pPr algn="ctr">
              <a:lnSpc>
                <a:spcPct val="15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endParaRPr lang="zh-CN" altLang="en-US" sz="1000" dirty="0">
              <a:solidFill>
                <a:schemeClr val="tx1"/>
              </a:solidFill>
              <a:latin typeface="华文细黑" panose="02010600040101010101" charset="-122"/>
              <a:ea typeface="华文细黑" panose="02010600040101010101" charset="-122"/>
              <a:sym typeface="+mn-ea"/>
            </a:endParaRPr>
          </a:p>
        </p:txBody>
      </p:sp>
      <p:sp>
        <p:nvSpPr>
          <p:cNvPr id="6" name="文本框 5"/>
          <p:cNvSpPr txBox="1"/>
          <p:nvPr/>
        </p:nvSpPr>
        <p:spPr>
          <a:xfrm>
            <a:off x="1939290" y="4633595"/>
            <a:ext cx="3216910" cy="368300"/>
          </a:xfrm>
          <a:prstGeom prst="rect">
            <a:avLst/>
          </a:prstGeom>
          <a:noFill/>
        </p:spPr>
        <p:txBody>
          <a:bodyPr wrap="square" rtlCol="0">
            <a:spAutoFit/>
          </a:bodyPr>
          <a:lstStyle/>
          <a:p>
            <a:pPr algn="ctr"/>
            <a:r>
              <a:rPr lang="en-US" altLang="zh-CN" dirty="0">
                <a:solidFill>
                  <a:schemeClr val="tx1">
                    <a:lumMod val="85000"/>
                    <a:lumOff val="15000"/>
                  </a:schemeClr>
                </a:solidFill>
                <a:latin typeface="华文细黑" panose="02010600040101010101" charset="-122"/>
                <a:ea typeface="华文细黑" panose="02010600040101010101" charset="-122"/>
              </a:rPr>
              <a:t>DESTINY FREEDOM</a:t>
            </a:r>
          </a:p>
        </p:txBody>
      </p:sp>
      <p:sp>
        <p:nvSpPr>
          <p:cNvPr id="11" name="文本框 10"/>
          <p:cNvSpPr txBox="1"/>
          <p:nvPr/>
        </p:nvSpPr>
        <p:spPr>
          <a:xfrm>
            <a:off x="1626870" y="5001895"/>
            <a:ext cx="3841750" cy="1014730"/>
          </a:xfrm>
          <a:prstGeom prst="rect">
            <a:avLst/>
          </a:prstGeom>
          <a:noFill/>
        </p:spPr>
        <p:txBody>
          <a:bodyPr wrap="square" rtlCol="0">
            <a:spAutoFit/>
          </a:bodyPr>
          <a:lstStyle/>
          <a:p>
            <a:pPr algn="ctr">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ctr">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en-US" altLang="zh-CN" sz="1050" dirty="0">
              <a:solidFill>
                <a:schemeClr val="tx1">
                  <a:lumMod val="65000"/>
                  <a:lumOff val="35000"/>
                </a:schemeClr>
              </a:solidFill>
              <a:ea typeface="方正兰亭细黑_GBK" panose="02000000000000000000" pitchFamily="2" charset="-122"/>
            </a:endParaRPr>
          </a:p>
        </p:txBody>
      </p:sp>
      <p:sp>
        <p:nvSpPr>
          <p:cNvPr id="16" name="文本框 15"/>
          <p:cNvSpPr txBox="1"/>
          <p:nvPr/>
        </p:nvSpPr>
        <p:spPr>
          <a:xfrm>
            <a:off x="3391995" y="550068"/>
            <a:ext cx="5407863" cy="645160"/>
          </a:xfrm>
          <a:prstGeom prst="rect">
            <a:avLst/>
          </a:prstGeom>
          <a:noFill/>
        </p:spPr>
        <p:txBody>
          <a:bodyPr wrap="square" rtlCol="0">
            <a:spAutoFit/>
          </a:bodyPr>
          <a:lstStyle/>
          <a:p>
            <a:pPr algn="ctr"/>
            <a:r>
              <a:rPr lang="en-US" altLang="zh-CN" sz="3600">
                <a:latin typeface="微软雅黑" panose="020B0503020204020204" charset="-122"/>
                <a:ea typeface="微软雅黑" panose="020B0503020204020204" charset="-122"/>
                <a:sym typeface="+mn-ea"/>
              </a:rPr>
              <a:t>DESTINY FREEDOM</a:t>
            </a:r>
            <a:endParaRPr lang="zh-CN" altLang="zh-CN" sz="4000" dirty="0">
              <a:solidFill>
                <a:schemeClr val="tx1">
                  <a:lumMod val="85000"/>
                  <a:lumOff val="15000"/>
                </a:schemeClr>
              </a:solidFill>
              <a:ea typeface="方正兰亭纤黑_GBK" panose="02000000000000000000" pitchFamily="2" charset="-122"/>
            </a:endParaRPr>
          </a:p>
        </p:txBody>
      </p:sp>
      <p:sp>
        <p:nvSpPr>
          <p:cNvPr id="12" name="文本框 11"/>
          <p:cNvSpPr txBox="1"/>
          <p:nvPr/>
        </p:nvSpPr>
        <p:spPr>
          <a:xfrm>
            <a:off x="7031355" y="4633595"/>
            <a:ext cx="3216910" cy="368300"/>
          </a:xfrm>
          <a:prstGeom prst="rect">
            <a:avLst/>
          </a:prstGeom>
          <a:noFill/>
        </p:spPr>
        <p:txBody>
          <a:bodyPr wrap="square" rtlCol="0">
            <a:spAutoFit/>
          </a:bodyPr>
          <a:lstStyle/>
          <a:p>
            <a:pPr algn="ctr"/>
            <a:r>
              <a:rPr lang="en-US" altLang="zh-CN" dirty="0">
                <a:solidFill>
                  <a:schemeClr val="tx1">
                    <a:lumMod val="85000"/>
                    <a:lumOff val="15000"/>
                  </a:schemeClr>
                </a:solidFill>
                <a:latin typeface="华文细黑" panose="02010600040101010101" charset="-122"/>
                <a:ea typeface="华文细黑" panose="02010600040101010101" charset="-122"/>
              </a:rPr>
              <a:t>DESTINY FREEDOM</a:t>
            </a:r>
          </a:p>
        </p:txBody>
      </p:sp>
      <p:sp>
        <p:nvSpPr>
          <p:cNvPr id="13" name="文本框 12"/>
          <p:cNvSpPr txBox="1"/>
          <p:nvPr/>
        </p:nvSpPr>
        <p:spPr>
          <a:xfrm>
            <a:off x="6718935" y="5001895"/>
            <a:ext cx="3841750" cy="1014730"/>
          </a:xfrm>
          <a:prstGeom prst="rect">
            <a:avLst/>
          </a:prstGeom>
          <a:noFill/>
        </p:spPr>
        <p:txBody>
          <a:bodyPr wrap="square" rtlCol="0">
            <a:spAutoFit/>
          </a:bodyPr>
          <a:lstStyle/>
          <a:p>
            <a:pPr algn="ctr">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p>
          <a:p>
            <a:pPr algn="ctr">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en-US" altLang="zh-CN" sz="1050" dirty="0">
              <a:solidFill>
                <a:schemeClr val="tx1">
                  <a:lumMod val="65000"/>
                  <a:lumOff val="35000"/>
                </a:schemeClr>
              </a:solidFill>
              <a:ea typeface="方正兰亭细黑_GBK" panose="02000000000000000000" pitchFamily="2" charset="-122"/>
            </a:endParaRPr>
          </a:p>
        </p:txBody>
      </p:sp>
      <p:grpSp>
        <p:nvGrpSpPr>
          <p:cNvPr id="32" name="组合 31"/>
          <p:cNvGrpSpPr/>
          <p:nvPr/>
        </p:nvGrpSpPr>
        <p:grpSpPr>
          <a:xfrm>
            <a:off x="5794375" y="1356995"/>
            <a:ext cx="602615" cy="106680"/>
            <a:chOff x="8177" y="2359"/>
            <a:chExt cx="949" cy="168"/>
          </a:xfrm>
        </p:grpSpPr>
        <p:sp>
          <p:nvSpPr>
            <p:cNvPr id="17" name="椭圆 16"/>
            <p:cNvSpPr/>
            <p:nvPr/>
          </p:nvSpPr>
          <p:spPr>
            <a:xfrm>
              <a:off x="8177" y="2359"/>
              <a:ext cx="168" cy="1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8560" y="2359"/>
              <a:ext cx="168" cy="1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8958" y="2359"/>
              <a:ext cx="168" cy="1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1"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1200"/>
                            </p:stCondLst>
                            <p:childTnLst>
                              <p:par>
                                <p:cTn id="13" presetID="53" presetClass="entr" presetSubtype="16"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p:cTn id="15" dur="500" fill="hold"/>
                                        <p:tgtEl>
                                          <p:spTgt spid="32"/>
                                        </p:tgtEl>
                                        <p:attrNameLst>
                                          <p:attrName>ppt_w</p:attrName>
                                        </p:attrNameLst>
                                      </p:cBhvr>
                                      <p:tavLst>
                                        <p:tav tm="0">
                                          <p:val>
                                            <p:fltVal val="0"/>
                                          </p:val>
                                        </p:tav>
                                        <p:tav tm="100000">
                                          <p:val>
                                            <p:strVal val="#ppt_w"/>
                                          </p:val>
                                        </p:tav>
                                      </p:tavLst>
                                    </p:anim>
                                    <p:anim calcmode="lin" valueType="num">
                                      <p:cBhvr>
                                        <p:cTn id="16" dur="500" fill="hold"/>
                                        <p:tgtEl>
                                          <p:spTgt spid="32"/>
                                        </p:tgtEl>
                                        <p:attrNameLst>
                                          <p:attrName>ppt_h</p:attrName>
                                        </p:attrNameLst>
                                      </p:cBhvr>
                                      <p:tavLst>
                                        <p:tav tm="0">
                                          <p:val>
                                            <p:fltVal val="0"/>
                                          </p:val>
                                        </p:tav>
                                        <p:tav tm="100000">
                                          <p:val>
                                            <p:strVal val="#ppt_h"/>
                                          </p:val>
                                        </p:tav>
                                      </p:tavLst>
                                    </p:anim>
                                    <p:animEffect transition="in" filter="fade">
                                      <p:cBhvr>
                                        <p:cTn id="17" dur="500"/>
                                        <p:tgtEl>
                                          <p:spTgt spid="32"/>
                                        </p:tgtEl>
                                      </p:cBhvr>
                                    </p:animEffect>
                                  </p:childTnLst>
                                </p:cTn>
                              </p:par>
                            </p:childTnLst>
                          </p:cTn>
                        </p:par>
                        <p:par>
                          <p:cTn id="18" fill="hold">
                            <p:stCondLst>
                              <p:cond delay="1700"/>
                            </p:stCondLst>
                            <p:childTnLst>
                              <p:par>
                                <p:cTn id="19" presetID="22" presetClass="entr" presetSubtype="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childTnLst>
                          </p:cTn>
                        </p:par>
                        <p:par>
                          <p:cTn id="22" fill="hold">
                            <p:stCondLst>
                              <p:cond delay="2200"/>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2700"/>
                            </p:stCondLst>
                            <p:childTnLst>
                              <p:par>
                                <p:cTn id="29" presetID="29" presetClass="entr" presetSubtype="0" fill="hold" grpId="1"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ppt_x</p:attrName>
                                        </p:attrNameLst>
                                      </p:cBhvr>
                                      <p:tavLst>
                                        <p:tav tm="0">
                                          <p:val>
                                            <p:strVal val="#ppt_x-.2"/>
                                          </p:val>
                                        </p:tav>
                                        <p:tav tm="100000">
                                          <p:val>
                                            <p:strVal val="#ppt_x"/>
                                          </p:val>
                                        </p:tav>
                                      </p:tavLst>
                                    </p:anim>
                                    <p:anim calcmode="lin" valueType="num">
                                      <p:cBhvr>
                                        <p:cTn id="32" dur="5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33" dur="500"/>
                                        <p:tgtEl>
                                          <p:spTgt spid="6"/>
                                        </p:tgtEl>
                                      </p:cBhvr>
                                    </p:animEffect>
                                  </p:childTnLst>
                                </p:cTn>
                              </p:par>
                            </p:childTnLst>
                          </p:cTn>
                        </p:par>
                        <p:par>
                          <p:cTn id="34" fill="hold">
                            <p:stCondLst>
                              <p:cond delay="320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anim calcmode="lin" valueType="num">
                                      <p:cBhvr>
                                        <p:cTn id="38" dur="500" fill="hold"/>
                                        <p:tgtEl>
                                          <p:spTgt spid="11"/>
                                        </p:tgtEl>
                                        <p:attrNameLst>
                                          <p:attrName>ppt_x</p:attrName>
                                        </p:attrNameLst>
                                      </p:cBhvr>
                                      <p:tavLst>
                                        <p:tav tm="0">
                                          <p:val>
                                            <p:strVal val="#ppt_x"/>
                                          </p:val>
                                        </p:tav>
                                        <p:tav tm="100000">
                                          <p:val>
                                            <p:strVal val="#ppt_x"/>
                                          </p:val>
                                        </p:tav>
                                      </p:tavLst>
                                    </p:anim>
                                    <p:anim calcmode="lin" valueType="num">
                                      <p:cBhvr>
                                        <p:cTn id="39" dur="50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3700"/>
                            </p:stCondLst>
                            <p:childTnLst>
                              <p:par>
                                <p:cTn id="41" presetID="5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4200"/>
                            </p:stCondLst>
                            <p:childTnLst>
                              <p:par>
                                <p:cTn id="47" presetID="29" presetClass="entr" presetSubtype="0" fill="hold" grpId="1"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ppt_x</p:attrName>
                                        </p:attrNameLst>
                                      </p:cBhvr>
                                      <p:tavLst>
                                        <p:tav tm="0">
                                          <p:val>
                                            <p:strVal val="#ppt_x-.2"/>
                                          </p:val>
                                        </p:tav>
                                        <p:tav tm="100000">
                                          <p:val>
                                            <p:strVal val="#ppt_x"/>
                                          </p:val>
                                        </p:tav>
                                      </p:tavLst>
                                    </p:anim>
                                    <p:anim calcmode="lin" valueType="num">
                                      <p:cBhvr>
                                        <p:cTn id="50" dur="5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51" dur="500"/>
                                        <p:tgtEl>
                                          <p:spTgt spid="12"/>
                                        </p:tgtEl>
                                      </p:cBhvr>
                                    </p:animEffect>
                                  </p:childTnLst>
                                </p:cTn>
                              </p:par>
                            </p:childTnLst>
                          </p:cTn>
                        </p:par>
                        <p:par>
                          <p:cTn id="52" fill="hold">
                            <p:stCondLst>
                              <p:cond delay="4700"/>
                            </p:stCondLst>
                            <p:childTnLst>
                              <p:par>
                                <p:cTn id="53" presetID="42"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anim calcmode="lin" valueType="num">
                                      <p:cBhvr>
                                        <p:cTn id="56" dur="500" fill="hold"/>
                                        <p:tgtEl>
                                          <p:spTgt spid="13"/>
                                        </p:tgtEl>
                                        <p:attrNameLst>
                                          <p:attrName>ppt_x</p:attrName>
                                        </p:attrNameLst>
                                      </p:cBhvr>
                                      <p:tavLst>
                                        <p:tav tm="0">
                                          <p:val>
                                            <p:strVal val="#ppt_x"/>
                                          </p:val>
                                        </p:tav>
                                        <p:tav tm="100000">
                                          <p:val>
                                            <p:strVal val="#ppt_x"/>
                                          </p:val>
                                        </p:tav>
                                      </p:tavLst>
                                    </p:anim>
                                    <p:anim calcmode="lin" valueType="num">
                                      <p:cBhvr>
                                        <p:cTn id="57"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P spid="5" grpId="0"/>
      <p:bldP spid="6" grpId="0"/>
      <p:bldP spid="6" grpId="1"/>
      <p:bldP spid="11" grpId="0"/>
      <p:bldP spid="16" grpId="0"/>
      <p:bldP spid="16" grpId="1"/>
      <p:bldP spid="12" grpId="0"/>
      <p:bldP spid="12" grpId="1"/>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35" y="-12065"/>
            <a:ext cx="5182870" cy="688276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187440" y="761365"/>
            <a:ext cx="4961890" cy="2865120"/>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6091555" y="3821430"/>
            <a:ext cx="4962525" cy="829945"/>
          </a:xfrm>
          <a:prstGeom prst="rect">
            <a:avLst/>
          </a:prstGeom>
          <a:noFill/>
        </p:spPr>
        <p:txBody>
          <a:bodyPr wrap="square" rtlCol="0">
            <a:spAutoFit/>
          </a:bodyPr>
          <a:lstStyle/>
          <a:p>
            <a:pPr algn="l">
              <a:lnSpc>
                <a:spcPct val="120000"/>
              </a:lnSpc>
            </a:pPr>
            <a:r>
              <a:rPr lang="en-US" altLang="zh-CN" sz="4000" dirty="0">
                <a:solidFill>
                  <a:schemeClr val="tx1"/>
                </a:solidFill>
                <a:latin typeface="华文细黑" panose="02010600040101010101" charset="-122"/>
                <a:ea typeface="华文细黑" panose="02010600040101010101" charset="-122"/>
              </a:rPr>
              <a:t>DESTINY FREEDOME</a:t>
            </a:r>
          </a:p>
        </p:txBody>
      </p:sp>
      <p:sp>
        <p:nvSpPr>
          <p:cNvPr id="15" name="文本框 14"/>
          <p:cNvSpPr txBox="1"/>
          <p:nvPr/>
        </p:nvSpPr>
        <p:spPr>
          <a:xfrm>
            <a:off x="6120765" y="4754245"/>
            <a:ext cx="4961890" cy="1245235"/>
          </a:xfrm>
          <a:prstGeom prst="rect">
            <a:avLst/>
          </a:prstGeom>
          <a:noFill/>
        </p:spPr>
        <p:txBody>
          <a:bodyPr wrap="square" rtlCol="0">
            <a:spAutoFit/>
          </a:bodyPr>
          <a:lstStyle/>
          <a:p>
            <a:pPr algn="l" fontAlgn="auto">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rPr>
              <a:t>I love you more than I've ever loved any woman. And I've waited longer for you than I've waited for any woman.</a:t>
            </a:r>
          </a:p>
          <a:p>
            <a:pPr algn="l" fontAlgn="auto">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1"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1" presetClass="entr" presetSubtype="0" fill="hold" grpId="1" nodeType="after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
                                        </p:tgtEl>
                                        <p:attrNameLst>
                                          <p:attrName>ppt_y</p:attrName>
                                        </p:attrNameLst>
                                      </p:cBhvr>
                                      <p:tavLst>
                                        <p:tav tm="0">
                                          <p:val>
                                            <p:strVal val="#ppt_y"/>
                                          </p:val>
                                        </p:tav>
                                        <p:tav tm="100000">
                                          <p:val>
                                            <p:strVal val="#ppt_y"/>
                                          </p:val>
                                        </p:tav>
                                      </p:tavLst>
                                    </p:anim>
                                    <p:anim calcmode="lin" valueType="num">
                                      <p:cBhvr>
                                        <p:cTn id="1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
                                        </p:tgtEl>
                                      </p:cBhvr>
                                    </p:animEffect>
                                  </p:childTnLst>
                                </p:cTn>
                              </p:par>
                            </p:childTnLst>
                          </p:cTn>
                        </p:par>
                        <p:par>
                          <p:cTn id="22" fill="hold">
                            <p:stCondLst>
                              <p:cond delay="2250"/>
                            </p:stCondLst>
                            <p:childTnLst>
                              <p:par>
                                <p:cTn id="23" presetID="12" presetClass="entr" presetSubtype="4"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ppt_y</p:attrName>
                                        </p:attrNameLst>
                                      </p:cBhvr>
                                      <p:tavLst>
                                        <p:tav tm="0">
                                          <p:val>
                                            <p:strVal val="#ppt_y+#ppt_h*1.125000"/>
                                          </p:val>
                                        </p:tav>
                                        <p:tav tm="100000">
                                          <p:val>
                                            <p:strVal val="#ppt_y"/>
                                          </p:val>
                                        </p:tav>
                                      </p:tavLst>
                                    </p:anim>
                                    <p:animEffect transition="in" filter="wipe(up)">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7" grpId="0"/>
      <p:bldP spid="7" grpId="1"/>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782820" y="1036955"/>
            <a:ext cx="2626995" cy="348170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8336915" y="1036955"/>
            <a:ext cx="2626995" cy="3481705"/>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222375" y="1036955"/>
            <a:ext cx="2626995" cy="3481705"/>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222375" y="4799965"/>
            <a:ext cx="2626360" cy="337185"/>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华文细黑" panose="02010600040101010101" charset="-122"/>
                <a:ea typeface="华文细黑" panose="02010600040101010101" charset="-122"/>
              </a:rPr>
              <a:t>DESTINY FREEDOM</a:t>
            </a:r>
          </a:p>
        </p:txBody>
      </p:sp>
      <p:sp>
        <p:nvSpPr>
          <p:cNvPr id="19" name="文本框 18"/>
          <p:cNvSpPr txBox="1"/>
          <p:nvPr/>
        </p:nvSpPr>
        <p:spPr>
          <a:xfrm>
            <a:off x="1222375" y="5137150"/>
            <a:ext cx="2626360" cy="783590"/>
          </a:xfrm>
          <a:prstGeom prst="rect">
            <a:avLst/>
          </a:prstGeom>
          <a:noFill/>
        </p:spPr>
        <p:txBody>
          <a:bodyPr wrap="square" rtlCol="0">
            <a:spAutoFit/>
          </a:bodyPr>
          <a:lstStyle/>
          <a:p>
            <a:pPr algn="ctr">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en-US" altLang="zh-CN" sz="1050" dirty="0">
              <a:solidFill>
                <a:schemeClr val="tx1">
                  <a:lumMod val="65000"/>
                  <a:lumOff val="35000"/>
                </a:schemeClr>
              </a:solidFill>
              <a:ea typeface="方正兰亭细黑_GBK" panose="02000000000000000000" pitchFamily="2" charset="-122"/>
            </a:endParaRPr>
          </a:p>
        </p:txBody>
      </p:sp>
      <p:sp>
        <p:nvSpPr>
          <p:cNvPr id="20" name="文本框 19"/>
          <p:cNvSpPr txBox="1"/>
          <p:nvPr/>
        </p:nvSpPr>
        <p:spPr>
          <a:xfrm>
            <a:off x="4782820" y="4799965"/>
            <a:ext cx="2626360" cy="337185"/>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华文细黑" panose="02010600040101010101" charset="-122"/>
                <a:ea typeface="华文细黑" panose="02010600040101010101" charset="-122"/>
              </a:rPr>
              <a:t>DESTINY FREEDOM</a:t>
            </a:r>
          </a:p>
        </p:txBody>
      </p:sp>
      <p:sp>
        <p:nvSpPr>
          <p:cNvPr id="21" name="文本框 20"/>
          <p:cNvSpPr txBox="1"/>
          <p:nvPr/>
        </p:nvSpPr>
        <p:spPr>
          <a:xfrm>
            <a:off x="4782820" y="5137150"/>
            <a:ext cx="2626360" cy="783590"/>
          </a:xfrm>
          <a:prstGeom prst="rect">
            <a:avLst/>
          </a:prstGeom>
          <a:noFill/>
        </p:spPr>
        <p:txBody>
          <a:bodyPr wrap="square" rtlCol="0">
            <a:spAutoFit/>
          </a:bodyPr>
          <a:lstStyle/>
          <a:p>
            <a:pPr algn="ctr">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en-US" altLang="zh-CN" sz="1050" dirty="0">
              <a:solidFill>
                <a:schemeClr val="tx1">
                  <a:lumMod val="65000"/>
                  <a:lumOff val="35000"/>
                </a:schemeClr>
              </a:solidFill>
              <a:ea typeface="方正兰亭细黑_GBK" panose="02000000000000000000" pitchFamily="2" charset="-122"/>
            </a:endParaRPr>
          </a:p>
        </p:txBody>
      </p:sp>
      <p:sp>
        <p:nvSpPr>
          <p:cNvPr id="22" name="文本框 21"/>
          <p:cNvSpPr txBox="1"/>
          <p:nvPr/>
        </p:nvSpPr>
        <p:spPr>
          <a:xfrm>
            <a:off x="8336915" y="4799965"/>
            <a:ext cx="2626360" cy="337185"/>
          </a:xfrm>
          <a:prstGeom prst="rect">
            <a:avLst/>
          </a:prstGeom>
          <a:noFill/>
        </p:spPr>
        <p:txBody>
          <a:bodyPr wrap="square" rtlCol="0">
            <a:spAutoFit/>
          </a:bodyPr>
          <a:lstStyle/>
          <a:p>
            <a:pPr algn="ctr"/>
            <a:r>
              <a:rPr lang="en-US" altLang="zh-CN" sz="1600" dirty="0">
                <a:solidFill>
                  <a:schemeClr val="tx1">
                    <a:lumMod val="85000"/>
                    <a:lumOff val="15000"/>
                  </a:schemeClr>
                </a:solidFill>
                <a:latin typeface="华文细黑" panose="02010600040101010101" charset="-122"/>
                <a:ea typeface="华文细黑" panose="02010600040101010101" charset="-122"/>
              </a:rPr>
              <a:t>DESTINY FREEDOM</a:t>
            </a:r>
          </a:p>
        </p:txBody>
      </p:sp>
      <p:sp>
        <p:nvSpPr>
          <p:cNvPr id="23" name="文本框 22"/>
          <p:cNvSpPr txBox="1"/>
          <p:nvPr/>
        </p:nvSpPr>
        <p:spPr>
          <a:xfrm>
            <a:off x="8336915" y="5137150"/>
            <a:ext cx="2626360" cy="783590"/>
          </a:xfrm>
          <a:prstGeom prst="rect">
            <a:avLst/>
          </a:prstGeom>
          <a:noFill/>
        </p:spPr>
        <p:txBody>
          <a:bodyPr wrap="square" rtlCol="0">
            <a:spAutoFit/>
          </a:bodyPr>
          <a:lstStyle/>
          <a:p>
            <a:pPr algn="ctr">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en-US" altLang="zh-CN" sz="1050" dirty="0">
              <a:solidFill>
                <a:schemeClr val="tx1">
                  <a:lumMod val="65000"/>
                  <a:lumOff val="35000"/>
                </a:schemeClr>
              </a:solidFill>
              <a:ea typeface="方正兰亭细黑_GBK" panose="02000000000000000000" pitchFamily="2"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1"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9" presetClass="entr" presetSubtype="0" fill="hold" grpId="1"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ppt_x</p:attrName>
                                        </p:attrNameLst>
                                      </p:cBhvr>
                                      <p:tavLst>
                                        <p:tav tm="0">
                                          <p:val>
                                            <p:strVal val="#ppt_x-.2"/>
                                          </p:val>
                                        </p:tav>
                                        <p:tav tm="100000">
                                          <p:val>
                                            <p:strVal val="#ppt_x"/>
                                          </p:val>
                                        </p:tav>
                                      </p:tavLst>
                                    </p:anim>
                                    <p:anim calcmode="lin" valueType="num">
                                      <p:cBhvr>
                                        <p:cTn id="14" dur="5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15" dur="500"/>
                                        <p:tgtEl>
                                          <p:spTgt spid="18"/>
                                        </p:tgtEl>
                                      </p:cBhvr>
                                    </p:animEffect>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anim calcmode="lin" valueType="num">
                                      <p:cBhvr>
                                        <p:cTn id="20" dur="500" fill="hold"/>
                                        <p:tgtEl>
                                          <p:spTgt spid="19"/>
                                        </p:tgtEl>
                                        <p:attrNameLst>
                                          <p:attrName>ppt_x</p:attrName>
                                        </p:attrNameLst>
                                      </p:cBhvr>
                                      <p:tavLst>
                                        <p:tav tm="0">
                                          <p:val>
                                            <p:strVal val="#ppt_x"/>
                                          </p:val>
                                        </p:tav>
                                        <p:tav tm="100000">
                                          <p:val>
                                            <p:strVal val="#ppt_x"/>
                                          </p:val>
                                        </p:tav>
                                      </p:tavLst>
                                    </p:anim>
                                    <p:anim calcmode="lin" valueType="num">
                                      <p:cBhvr>
                                        <p:cTn id="21" dur="50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anim calcmode="lin" valueType="num">
                                      <p:cBhvr>
                                        <p:cTn id="26" dur="500" fill="hold"/>
                                        <p:tgtEl>
                                          <p:spTgt spid="11"/>
                                        </p:tgtEl>
                                        <p:attrNameLst>
                                          <p:attrName>ppt_x</p:attrName>
                                        </p:attrNameLst>
                                      </p:cBhvr>
                                      <p:tavLst>
                                        <p:tav tm="0">
                                          <p:val>
                                            <p:strVal val="#ppt_x"/>
                                          </p:val>
                                        </p:tav>
                                        <p:tav tm="100000">
                                          <p:val>
                                            <p:strVal val="#ppt_x"/>
                                          </p:val>
                                        </p:tav>
                                      </p:tavLst>
                                    </p:anim>
                                    <p:anim calcmode="lin" valueType="num">
                                      <p:cBhvr>
                                        <p:cTn id="27" dur="5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9" presetClass="entr" presetSubtype="0" fill="hold" grpId="1"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ppt_x</p:attrName>
                                        </p:attrNameLst>
                                      </p:cBhvr>
                                      <p:tavLst>
                                        <p:tav tm="0">
                                          <p:val>
                                            <p:strVal val="#ppt_x-.2"/>
                                          </p:val>
                                        </p:tav>
                                        <p:tav tm="100000">
                                          <p:val>
                                            <p:strVal val="#ppt_x"/>
                                          </p:val>
                                        </p:tav>
                                      </p:tavLst>
                                    </p:anim>
                                    <p:anim calcmode="lin" valueType="num">
                                      <p:cBhvr>
                                        <p:cTn id="32" dur="5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33" dur="500"/>
                                        <p:tgtEl>
                                          <p:spTgt spid="20"/>
                                        </p:tgtEl>
                                      </p:cBhvr>
                                    </p:animEffect>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anim calcmode="lin" valueType="num">
                                      <p:cBhvr>
                                        <p:cTn id="38" dur="500" fill="hold"/>
                                        <p:tgtEl>
                                          <p:spTgt spid="21"/>
                                        </p:tgtEl>
                                        <p:attrNameLst>
                                          <p:attrName>ppt_x</p:attrName>
                                        </p:attrNameLst>
                                      </p:cBhvr>
                                      <p:tavLst>
                                        <p:tav tm="0">
                                          <p:val>
                                            <p:strVal val="#ppt_x"/>
                                          </p:val>
                                        </p:tav>
                                        <p:tav tm="100000">
                                          <p:val>
                                            <p:strVal val="#ppt_x"/>
                                          </p:val>
                                        </p:tav>
                                      </p:tavLst>
                                    </p:anim>
                                    <p:anim calcmode="lin" valueType="num">
                                      <p:cBhvr>
                                        <p:cTn id="39" dur="500" fill="hold"/>
                                        <p:tgtEl>
                                          <p:spTgt spid="21"/>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7"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anim calcmode="lin" valueType="num">
                                      <p:cBhvr>
                                        <p:cTn id="44" dur="500" fill="hold"/>
                                        <p:tgtEl>
                                          <p:spTgt spid="15"/>
                                        </p:tgtEl>
                                        <p:attrNameLst>
                                          <p:attrName>ppt_x</p:attrName>
                                        </p:attrNameLst>
                                      </p:cBhvr>
                                      <p:tavLst>
                                        <p:tav tm="0">
                                          <p:val>
                                            <p:strVal val="#ppt_x"/>
                                          </p:val>
                                        </p:tav>
                                        <p:tav tm="100000">
                                          <p:val>
                                            <p:strVal val="#ppt_x"/>
                                          </p:val>
                                        </p:tav>
                                      </p:tavLst>
                                    </p:anim>
                                    <p:anim calcmode="lin" valueType="num">
                                      <p:cBhvr>
                                        <p:cTn id="45" dur="50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29" presetClass="entr" presetSubtype="0" fill="hold" grpId="1"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ppt_x</p:attrName>
                                        </p:attrNameLst>
                                      </p:cBhvr>
                                      <p:tavLst>
                                        <p:tav tm="0">
                                          <p:val>
                                            <p:strVal val="#ppt_x-.2"/>
                                          </p:val>
                                        </p:tav>
                                        <p:tav tm="100000">
                                          <p:val>
                                            <p:strVal val="#ppt_x"/>
                                          </p:val>
                                        </p:tav>
                                      </p:tavLst>
                                    </p:anim>
                                    <p:anim calcmode="lin" valueType="num">
                                      <p:cBhvr>
                                        <p:cTn id="50" dur="5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51" dur="500"/>
                                        <p:tgtEl>
                                          <p:spTgt spid="22"/>
                                        </p:tgtEl>
                                      </p:cBhvr>
                                    </p:animEffect>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anim calcmode="lin" valueType="num">
                                      <p:cBhvr>
                                        <p:cTn id="56" dur="500" fill="hold"/>
                                        <p:tgtEl>
                                          <p:spTgt spid="23"/>
                                        </p:tgtEl>
                                        <p:attrNameLst>
                                          <p:attrName>ppt_x</p:attrName>
                                        </p:attrNameLst>
                                      </p:cBhvr>
                                      <p:tavLst>
                                        <p:tav tm="0">
                                          <p:val>
                                            <p:strVal val="#ppt_x"/>
                                          </p:val>
                                        </p:tav>
                                        <p:tav tm="100000">
                                          <p:val>
                                            <p:strVal val="#ppt_x"/>
                                          </p:val>
                                        </p:tav>
                                      </p:tavLst>
                                    </p:anim>
                                    <p:anim calcmode="lin" valueType="num">
                                      <p:cBhvr>
                                        <p:cTn id="57"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7" grpId="0" animBg="1"/>
      <p:bldP spid="17" grpId="1" animBg="1"/>
      <p:bldP spid="18" grpId="0"/>
      <p:bldP spid="18" grpId="1"/>
      <p:bldP spid="19" grpId="0"/>
      <p:bldP spid="20" grpId="0"/>
      <p:bldP spid="20" grpId="1"/>
      <p:bldP spid="21" grpId="0"/>
      <p:bldP spid="22" grpId="0"/>
      <p:bldP spid="22" grpId="1"/>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713740" y="892810"/>
            <a:ext cx="5184140" cy="5071110"/>
            <a:chOff x="1488" y="1309"/>
            <a:chExt cx="8164" cy="7986"/>
          </a:xfrm>
          <a:blipFill rotWithShape="1">
            <a:blip r:embed="rId3"/>
            <a:stretch>
              <a:fillRect/>
            </a:stretch>
          </a:blipFill>
        </p:grpSpPr>
        <p:sp>
          <p:nvSpPr>
            <p:cNvPr id="4" name="矩形 3"/>
            <p:cNvSpPr/>
            <p:nvPr/>
          </p:nvSpPr>
          <p:spPr>
            <a:xfrm>
              <a:off x="1488" y="1309"/>
              <a:ext cx="8164" cy="26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488" y="3986"/>
              <a:ext cx="8164" cy="26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88" y="6663"/>
              <a:ext cx="8164" cy="26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6283325" y="892810"/>
            <a:ext cx="5183505" cy="5071745"/>
          </a:xfrm>
          <a:prstGeom prst="rect">
            <a:avLst/>
          </a:prstGeom>
          <a:noFill/>
          <a:ln w="254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477000" y="1343660"/>
            <a:ext cx="2580005" cy="398780"/>
          </a:xfrm>
          <a:prstGeom prst="rect">
            <a:avLst/>
          </a:prstGeom>
          <a:noFill/>
        </p:spPr>
        <p:txBody>
          <a:bodyPr wrap="square" rtlCol="0">
            <a:spAutoFit/>
          </a:bodyPr>
          <a:lstStyle/>
          <a:p>
            <a:pPr algn="l"/>
            <a:r>
              <a:rPr lang="en-US" altLang="zh-CN" sz="2000">
                <a:solidFill>
                  <a:schemeClr val="tx1"/>
                </a:solidFill>
                <a:latin typeface="微软雅黑" panose="020B0503020204020204" charset="-122"/>
                <a:ea typeface="微软雅黑" panose="020B0503020204020204" charset="-122"/>
              </a:rPr>
              <a:t>DESTINY FREEDOM</a:t>
            </a:r>
          </a:p>
        </p:txBody>
      </p:sp>
      <p:sp>
        <p:nvSpPr>
          <p:cNvPr id="13" name="文本框 12"/>
          <p:cNvSpPr txBox="1"/>
          <p:nvPr/>
        </p:nvSpPr>
        <p:spPr>
          <a:xfrm>
            <a:off x="6475730" y="1997075"/>
            <a:ext cx="4827905" cy="968375"/>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ONE</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p:txBody>
      </p:sp>
      <p:sp>
        <p:nvSpPr>
          <p:cNvPr id="14" name="文本框 13"/>
          <p:cNvSpPr txBox="1"/>
          <p:nvPr/>
        </p:nvSpPr>
        <p:spPr>
          <a:xfrm>
            <a:off x="6476365" y="3272790"/>
            <a:ext cx="4827270" cy="968375"/>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TWO</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p:txBody>
      </p:sp>
      <p:sp>
        <p:nvSpPr>
          <p:cNvPr id="15" name="文本框 14"/>
          <p:cNvSpPr txBox="1"/>
          <p:nvPr/>
        </p:nvSpPr>
        <p:spPr>
          <a:xfrm>
            <a:off x="6477000" y="4549775"/>
            <a:ext cx="4826635" cy="968375"/>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THREE</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par>
                          <p:cTn id="8" fill="hold">
                            <p:stCondLst>
                              <p:cond delay="500"/>
                            </p:stCondLst>
                            <p:childTnLst>
                              <p:par>
                                <p:cTn id="9" presetID="21" presetClass="entr" presetSubtype="1"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heel(1)">
                                      <p:cBhvr>
                                        <p:cTn id="11" dur="1000"/>
                                        <p:tgtEl>
                                          <p:spTgt spid="11"/>
                                        </p:tgtEl>
                                      </p:cBhvr>
                                    </p:animEffect>
                                  </p:childTnLst>
                                </p:cTn>
                              </p:par>
                            </p:childTnLst>
                          </p:cTn>
                        </p:par>
                        <p:par>
                          <p:cTn id="12" fill="hold">
                            <p:stCondLst>
                              <p:cond delay="1500"/>
                            </p:stCondLst>
                            <p:childTnLst>
                              <p:par>
                                <p:cTn id="13" presetID="41" presetClass="entr" presetSubtype="0" fill="hold" grpId="1" nodeType="after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2"/>
                                        </p:tgtEl>
                                        <p:attrNameLst>
                                          <p:attrName>ppt_y</p:attrName>
                                        </p:attrNameLst>
                                      </p:cBhvr>
                                      <p:tavLst>
                                        <p:tav tm="0">
                                          <p:val>
                                            <p:strVal val="#ppt_y"/>
                                          </p:val>
                                        </p:tav>
                                        <p:tav tm="100000">
                                          <p:val>
                                            <p:strVal val="#ppt_y"/>
                                          </p:val>
                                        </p:tav>
                                      </p:tavLst>
                                    </p:anim>
                                    <p:anim calcmode="lin" valueType="num">
                                      <p:cBhvr>
                                        <p:cTn id="1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2"/>
                                        </p:tgtEl>
                                      </p:cBhvr>
                                    </p:animEffect>
                                  </p:childTnLst>
                                </p:cTn>
                              </p:par>
                            </p:childTnLst>
                          </p:cTn>
                        </p:par>
                        <p:par>
                          <p:cTn id="20" fill="hold">
                            <p:stCondLst>
                              <p:cond delay="2700"/>
                            </p:stCondLst>
                            <p:childTnLst>
                              <p:par>
                                <p:cTn id="21" presetID="22" presetClass="entr" presetSubtype="8"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320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par>
                          <p:cTn id="28" fill="hold">
                            <p:stCondLst>
                              <p:cond delay="37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p:bldP spid="12" grpId="1"/>
      <p:bldP spid="13" grpId="0"/>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042035" y="0"/>
            <a:ext cx="0" cy="170751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892810" y="1707515"/>
            <a:ext cx="3553460" cy="829945"/>
          </a:xfrm>
          <a:prstGeom prst="rect">
            <a:avLst/>
          </a:prstGeom>
          <a:noFill/>
        </p:spPr>
        <p:txBody>
          <a:bodyPr wrap="square" rtlCol="0">
            <a:spAutoFit/>
          </a:bodyPr>
          <a:lstStyle/>
          <a:p>
            <a:r>
              <a:rPr lang="en-US" altLang="zh-CN" sz="4800">
                <a:latin typeface="华文细黑" panose="02010600040101010101" charset="-122"/>
                <a:ea typeface="华文细黑" panose="02010600040101010101" charset="-122"/>
              </a:rPr>
              <a:t>PART FOUR</a:t>
            </a:r>
          </a:p>
        </p:txBody>
      </p:sp>
      <p:sp>
        <p:nvSpPr>
          <p:cNvPr id="15" name="文本框 14"/>
          <p:cNvSpPr txBox="1"/>
          <p:nvPr/>
        </p:nvSpPr>
        <p:spPr>
          <a:xfrm>
            <a:off x="946150" y="2537460"/>
            <a:ext cx="5231765" cy="1245235"/>
          </a:xfrm>
          <a:prstGeom prst="rect">
            <a:avLst/>
          </a:prstGeom>
          <a:noFill/>
        </p:spPr>
        <p:txBody>
          <a:bodyPr wrap="square" rtlCol="0">
            <a:spAutoFit/>
          </a:bodyPr>
          <a:lstStyle/>
          <a:p>
            <a:pPr algn="l" fontAlgn="auto">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rPr>
              <a:t>I love you more than I've ever loved any woman. And I've waited longer for you than I've waited for any woman.</a:t>
            </a:r>
          </a:p>
          <a:p>
            <a:pPr algn="l" fontAlgn="auto">
              <a:lnSpc>
                <a:spcPct val="150000"/>
              </a:lnSpc>
            </a:pPr>
            <a:r>
              <a:rPr lang="zh-CN" altLang="en-US" sz="1000">
                <a:solidFill>
                  <a:schemeClr val="tx1">
                    <a:lumMod val="65000"/>
                    <a:lumOff val="35000"/>
                  </a:schemeClr>
                </a:solidFill>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 And I've waited longer for you than I've waited for any woman.</a:t>
            </a:r>
          </a:p>
        </p:txBody>
      </p:sp>
      <p:cxnSp>
        <p:nvCxnSpPr>
          <p:cNvPr id="6" name="直接连接符 5"/>
          <p:cNvCxnSpPr/>
          <p:nvPr/>
        </p:nvCxnSpPr>
        <p:spPr>
          <a:xfrm>
            <a:off x="1042035" y="3903345"/>
            <a:ext cx="0" cy="29679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6771005" y="-6985"/>
            <a:ext cx="5415915" cy="687133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plus(in)">
                                      <p:cBhvr>
                                        <p:cTn id="7" dur="500"/>
                                        <p:tgtEl>
                                          <p:spTgt spid="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par>
                                <p:cTn id="12" presetID="2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1500"/>
                            </p:stCondLst>
                            <p:childTnLst>
                              <p:par>
                                <p:cTn id="22" presetID="12" presetClass="entr" presetSubtype="4"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ppt_y</p:attrName>
                                        </p:attrNameLst>
                                      </p:cBhvr>
                                      <p:tavLst>
                                        <p:tav tm="0">
                                          <p:val>
                                            <p:strVal val="#ppt_y+#ppt_h*1.125000"/>
                                          </p:val>
                                        </p:tav>
                                        <p:tav tm="100000">
                                          <p:val>
                                            <p:strVal val="#ppt_y"/>
                                          </p:val>
                                        </p:tav>
                                      </p:tavLst>
                                    </p:anim>
                                    <p:animEffect transition="in" filter="wipe(up)">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9" grpId="0" animBg="1"/>
      <p:bldP spid="9" grpId="1"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角三角形 3"/>
          <p:cNvSpPr/>
          <p:nvPr/>
        </p:nvSpPr>
        <p:spPr>
          <a:xfrm rot="18900000">
            <a:off x="3801745" y="-2308225"/>
            <a:ext cx="4587875" cy="4602480"/>
          </a:xfrm>
          <a:prstGeom prst="rtTriangle">
            <a:avLst/>
          </a:prstGeom>
          <a:blipFill rotWithShape="0">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菱形 4"/>
          <p:cNvSpPr/>
          <p:nvPr/>
        </p:nvSpPr>
        <p:spPr>
          <a:xfrm>
            <a:off x="4377690" y="1986915"/>
            <a:ext cx="3436620" cy="3436620"/>
          </a:xfrm>
          <a:prstGeom prst="diamond">
            <a:avLst/>
          </a:prstGeom>
          <a:blipFill rotWithShape="1">
            <a:blip r:embed="rId4"/>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7814310" y="3705225"/>
            <a:ext cx="916940"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460750" y="3705225"/>
            <a:ext cx="916940"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555625" y="3423285"/>
            <a:ext cx="2888615" cy="1891665"/>
          </a:xfrm>
          <a:prstGeom prst="rect">
            <a:avLst/>
          </a:prstGeom>
          <a:noFill/>
        </p:spPr>
        <p:txBody>
          <a:bodyPr wrap="square" rtlCol="0">
            <a:spAutoFit/>
          </a:bodyPr>
          <a:lstStyle/>
          <a:p>
            <a:pPr algn="r">
              <a:lnSpc>
                <a:spcPct val="150000"/>
              </a:lnSpc>
            </a:pPr>
            <a:r>
              <a:rPr lang="en-US" altLang="zh-CN">
                <a:solidFill>
                  <a:schemeClr val="tx1"/>
                </a:solidFill>
                <a:latin typeface="华文细黑" panose="02010600040101010101" charset="-122"/>
                <a:ea typeface="华文细黑" panose="02010600040101010101" charset="-122"/>
                <a:sym typeface="+mn-ea"/>
              </a:rPr>
              <a:t>PART ONE</a:t>
            </a:r>
          </a:p>
          <a:p>
            <a:pPr algn="r">
              <a:lnSpc>
                <a:spcPct val="15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solidFill>
              <a:latin typeface="华文细黑" panose="02010600040101010101" charset="-122"/>
              <a:ea typeface="华文细黑" panose="02010600040101010101" charset="-122"/>
              <a:sym typeface="+mn-ea"/>
            </a:endParaRPr>
          </a:p>
        </p:txBody>
      </p:sp>
      <p:sp>
        <p:nvSpPr>
          <p:cNvPr id="8" name="文本框 7"/>
          <p:cNvSpPr txBox="1"/>
          <p:nvPr/>
        </p:nvSpPr>
        <p:spPr>
          <a:xfrm>
            <a:off x="8754110" y="3423285"/>
            <a:ext cx="2888615" cy="1891665"/>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TWO</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solidFill>
              <a:latin typeface="华文细黑" panose="02010600040101010101" charset="-122"/>
              <a:ea typeface="华文细黑" panose="02010600040101010101" charset="-122"/>
              <a:sym typeface="+mn-ea"/>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35"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style.rotation</p:attrName>
                                        </p:attrNameLst>
                                      </p:cBhvr>
                                      <p:tavLst>
                                        <p:tav tm="0">
                                          <p:val>
                                            <p:fltVal val="720"/>
                                          </p:val>
                                        </p:tav>
                                        <p:tav tm="100000">
                                          <p:val>
                                            <p:fltVal val="0"/>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 calcmode="lin" valueType="num">
                                      <p:cBhvr>
                                        <p:cTn id="14" dur="500" fill="hold"/>
                                        <p:tgtEl>
                                          <p:spTgt spid="5"/>
                                        </p:tgtEl>
                                        <p:attrNameLst>
                                          <p:attrName>ppt_w</p:attrName>
                                        </p:attrNameLst>
                                      </p:cBhvr>
                                      <p:tavLst>
                                        <p:tav tm="0">
                                          <p:val>
                                            <p:fltVal val="0"/>
                                          </p:val>
                                        </p:tav>
                                        <p:tav tm="100000">
                                          <p:val>
                                            <p:strVal val="#ppt_w"/>
                                          </p:val>
                                        </p:tav>
                                      </p:tavLst>
                                    </p:anim>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right)">
                                      <p:cBhvr>
                                        <p:cTn id="18" dur="500"/>
                                        <p:tgtEl>
                                          <p:spTgt spid="7"/>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500"/>
                                        <p:tgtEl>
                                          <p:spTgt spid="13"/>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13"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06730" y="3063875"/>
            <a:ext cx="5629275" cy="323532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p:cNvSpPr txBox="1"/>
          <p:nvPr/>
        </p:nvSpPr>
        <p:spPr>
          <a:xfrm>
            <a:off x="394970" y="748030"/>
            <a:ext cx="5201920" cy="1863725"/>
          </a:xfrm>
          <a:prstGeom prst="rect">
            <a:avLst/>
          </a:prstGeom>
          <a:noFill/>
        </p:spPr>
        <p:txBody>
          <a:bodyPr wrap="square" rtlCol="0">
            <a:spAutoFit/>
          </a:bodyPr>
          <a:lstStyle/>
          <a:p>
            <a:pPr>
              <a:lnSpc>
                <a:spcPct val="120000"/>
              </a:lnSpc>
            </a:pPr>
            <a:r>
              <a:rPr lang="en-US" altLang="zh-CN" sz="4800" dirty="0">
                <a:solidFill>
                  <a:schemeClr val="tx1"/>
                </a:solidFill>
                <a:latin typeface="华文细黑" panose="02010600040101010101" charset="-122"/>
                <a:ea typeface="华文细黑" panose="02010600040101010101" charset="-122"/>
              </a:rPr>
              <a:t>ALL OR NOTHING</a:t>
            </a:r>
          </a:p>
          <a:p>
            <a:pPr>
              <a:lnSpc>
                <a:spcPct val="120000"/>
              </a:lnSpc>
            </a:pPr>
            <a:r>
              <a:rPr lang="en-US" altLang="zh-CN" sz="4800" dirty="0">
                <a:solidFill>
                  <a:schemeClr val="tx1"/>
                </a:solidFill>
                <a:latin typeface="华文细黑" panose="02010600040101010101" charset="-122"/>
                <a:ea typeface="华文细黑" panose="02010600040101010101" charset="-122"/>
              </a:rPr>
              <a:t>NOW OR NEVER</a:t>
            </a:r>
          </a:p>
        </p:txBody>
      </p:sp>
      <p:sp>
        <p:nvSpPr>
          <p:cNvPr id="5" name="文本框 4"/>
          <p:cNvSpPr txBox="1"/>
          <p:nvPr/>
        </p:nvSpPr>
        <p:spPr>
          <a:xfrm>
            <a:off x="6659880" y="1124585"/>
            <a:ext cx="4799965" cy="968375"/>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ONE</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p:txBody>
      </p:sp>
      <p:sp>
        <p:nvSpPr>
          <p:cNvPr id="6" name="文本框 5"/>
          <p:cNvSpPr txBox="1"/>
          <p:nvPr/>
        </p:nvSpPr>
        <p:spPr>
          <a:xfrm>
            <a:off x="6659880" y="2520315"/>
            <a:ext cx="4799965" cy="968375"/>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TWO</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p:txBody>
      </p:sp>
      <p:sp>
        <p:nvSpPr>
          <p:cNvPr id="8" name="文本框 7"/>
          <p:cNvSpPr txBox="1"/>
          <p:nvPr/>
        </p:nvSpPr>
        <p:spPr>
          <a:xfrm>
            <a:off x="6659880" y="3921125"/>
            <a:ext cx="4799965" cy="968375"/>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THREE</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p:txBody>
      </p:sp>
      <p:sp>
        <p:nvSpPr>
          <p:cNvPr id="9" name="文本框 8"/>
          <p:cNvSpPr txBox="1"/>
          <p:nvPr/>
        </p:nvSpPr>
        <p:spPr>
          <a:xfrm>
            <a:off x="6659880" y="5330825"/>
            <a:ext cx="4799965" cy="968375"/>
          </a:xfrm>
          <a:prstGeom prst="rect">
            <a:avLst/>
          </a:prstGeom>
          <a:noFill/>
        </p:spPr>
        <p:txBody>
          <a:bodyPr wrap="square" rtlCol="0">
            <a:spAutoFit/>
          </a:bodyPr>
          <a:lstStyle/>
          <a:p>
            <a:pPr algn="l">
              <a:lnSpc>
                <a:spcPct val="150000"/>
              </a:lnSpc>
            </a:pPr>
            <a:r>
              <a:rPr lang="en-US" altLang="zh-CN">
                <a:solidFill>
                  <a:schemeClr val="tx1"/>
                </a:solidFill>
                <a:latin typeface="华文细黑" panose="02010600040101010101" charset="-122"/>
                <a:ea typeface="华文细黑" panose="02010600040101010101" charset="-122"/>
                <a:sym typeface="+mn-ea"/>
              </a:rPr>
              <a:t>PART FOUR</a:t>
            </a:r>
          </a:p>
          <a:p>
            <a:pPr algn="l">
              <a:lnSpc>
                <a:spcPct val="150000"/>
              </a:lnSpc>
            </a:pPr>
            <a:r>
              <a:rPr lang="zh-CN" altLang="en-US" sz="1000">
                <a:solidFill>
                  <a:schemeClr val="tx1"/>
                </a:solidFill>
                <a:latin typeface="华文细黑" panose="02010600040101010101" charset="-122"/>
                <a:ea typeface="华文细黑" panose="02010600040101010101" charset="-122"/>
                <a:sym typeface="+mn-ea"/>
              </a:rPr>
              <a:t>I love you more than I've ever loved any woman. And I've waited longer for you than I've waited for any woman.</a:t>
            </a: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1"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vertical)">
                                      <p:cBhvr>
                                        <p:cTn id="7" dur="500"/>
                                        <p:tgtEl>
                                          <p:spTgt spid="7"/>
                                        </p:tgtEl>
                                      </p:cBhvr>
                                    </p:animEffect>
                                  </p:childTnLst>
                                </p:cTn>
                              </p:par>
                            </p:childTnLst>
                          </p:cTn>
                        </p:par>
                        <p:par>
                          <p:cTn id="8" fill="hold">
                            <p:stCondLst>
                              <p:cond delay="500"/>
                            </p:stCondLst>
                            <p:childTnLst>
                              <p:par>
                                <p:cTn id="9" presetID="1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plus(in)">
                                      <p:cBhvr>
                                        <p:cTn id="11" dur="1000"/>
                                        <p:tgtEl>
                                          <p:spTgt spid="4"/>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5" grpId="0"/>
      <p:bldP spid="6"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676650" y="2378075"/>
            <a:ext cx="2171700" cy="2171700"/>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6322695" y="2378075"/>
            <a:ext cx="2171700" cy="2171700"/>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969375" y="2378075"/>
            <a:ext cx="2171700" cy="2171700"/>
          </a:xfrm>
          <a:prstGeom prst="ellipse">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023620" y="2378075"/>
            <a:ext cx="2171700" cy="2171700"/>
          </a:xfrm>
          <a:prstGeom prst="ellipse">
            <a:avLst/>
          </a:prstGeom>
          <a:blipFill rotWithShape="1">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3686175" y="676275"/>
            <a:ext cx="4819015" cy="645160"/>
          </a:xfrm>
          <a:prstGeom prst="rect">
            <a:avLst/>
          </a:prstGeom>
          <a:noFill/>
        </p:spPr>
        <p:txBody>
          <a:bodyPr wrap="square" rtlCol="0">
            <a:spAutoFit/>
          </a:bodyPr>
          <a:lstStyle/>
          <a:p>
            <a:pPr algn="ctr"/>
            <a:r>
              <a:rPr lang="en-US" altLang="zh-CN" sz="3600">
                <a:solidFill>
                  <a:schemeClr val="tx1"/>
                </a:solidFill>
                <a:latin typeface="微软雅黑" panose="020B0503020204020204" charset="-122"/>
                <a:ea typeface="微软雅黑" panose="020B0503020204020204" charset="-122"/>
              </a:rPr>
              <a:t>DESTINY FREEDOM</a:t>
            </a:r>
          </a:p>
        </p:txBody>
      </p:sp>
      <p:grpSp>
        <p:nvGrpSpPr>
          <p:cNvPr id="32" name="组合 31"/>
          <p:cNvGrpSpPr/>
          <p:nvPr/>
        </p:nvGrpSpPr>
        <p:grpSpPr>
          <a:xfrm>
            <a:off x="5794375" y="1556385"/>
            <a:ext cx="602615" cy="106680"/>
            <a:chOff x="8177" y="2359"/>
            <a:chExt cx="949" cy="168"/>
          </a:xfrm>
        </p:grpSpPr>
        <p:sp>
          <p:nvSpPr>
            <p:cNvPr id="9" name="椭圆 8"/>
            <p:cNvSpPr/>
            <p:nvPr/>
          </p:nvSpPr>
          <p:spPr>
            <a:xfrm>
              <a:off x="8177" y="2359"/>
              <a:ext cx="168" cy="1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8560" y="2359"/>
              <a:ext cx="168" cy="1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8958" y="2359"/>
              <a:ext cx="168" cy="1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020445" y="4790440"/>
            <a:ext cx="2174875" cy="1014730"/>
          </a:xfrm>
          <a:prstGeom prst="rect">
            <a:avLst/>
          </a:prstGeom>
          <a:noFill/>
        </p:spPr>
        <p:txBody>
          <a:bodyPr wrap="square" rtlCol="0">
            <a:spAutoFit/>
          </a:bodyPr>
          <a:lstStyle/>
          <a:p>
            <a:pPr algn="ctr">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solidFill>
              <a:latin typeface="华文细黑" panose="02010600040101010101" charset="-122"/>
              <a:ea typeface="华文细黑" panose="02010600040101010101" charset="-122"/>
              <a:sym typeface="+mn-ea"/>
            </a:endParaRPr>
          </a:p>
        </p:txBody>
      </p:sp>
      <p:sp>
        <p:nvSpPr>
          <p:cNvPr id="12" name="文本框 11"/>
          <p:cNvSpPr txBox="1"/>
          <p:nvPr/>
        </p:nvSpPr>
        <p:spPr>
          <a:xfrm>
            <a:off x="3676650" y="4790440"/>
            <a:ext cx="2174875" cy="1014730"/>
          </a:xfrm>
          <a:prstGeom prst="rect">
            <a:avLst/>
          </a:prstGeom>
          <a:noFill/>
        </p:spPr>
        <p:txBody>
          <a:bodyPr wrap="square" rtlCol="0">
            <a:spAutoFit/>
          </a:bodyPr>
          <a:lstStyle/>
          <a:p>
            <a:pPr algn="ctr">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solidFill>
              <a:latin typeface="华文细黑" panose="02010600040101010101" charset="-122"/>
              <a:ea typeface="华文细黑" panose="02010600040101010101" charset="-122"/>
              <a:sym typeface="+mn-ea"/>
            </a:endParaRPr>
          </a:p>
        </p:txBody>
      </p:sp>
      <p:sp>
        <p:nvSpPr>
          <p:cNvPr id="13" name="文本框 12"/>
          <p:cNvSpPr txBox="1"/>
          <p:nvPr/>
        </p:nvSpPr>
        <p:spPr>
          <a:xfrm>
            <a:off x="6322695" y="4790440"/>
            <a:ext cx="2174875" cy="1014730"/>
          </a:xfrm>
          <a:prstGeom prst="rect">
            <a:avLst/>
          </a:prstGeom>
          <a:noFill/>
        </p:spPr>
        <p:txBody>
          <a:bodyPr wrap="square" rtlCol="0">
            <a:spAutoFit/>
          </a:bodyPr>
          <a:lstStyle/>
          <a:p>
            <a:pPr algn="ctr">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solidFill>
              <a:latin typeface="华文细黑" panose="02010600040101010101" charset="-122"/>
              <a:ea typeface="华文细黑" panose="02010600040101010101" charset="-122"/>
              <a:sym typeface="+mn-ea"/>
            </a:endParaRPr>
          </a:p>
        </p:txBody>
      </p:sp>
      <p:sp>
        <p:nvSpPr>
          <p:cNvPr id="14" name="文本框 13"/>
          <p:cNvSpPr txBox="1"/>
          <p:nvPr/>
        </p:nvSpPr>
        <p:spPr>
          <a:xfrm>
            <a:off x="8969375" y="4790440"/>
            <a:ext cx="2174875" cy="1014730"/>
          </a:xfrm>
          <a:prstGeom prst="rect">
            <a:avLst/>
          </a:prstGeom>
          <a:noFill/>
        </p:spPr>
        <p:txBody>
          <a:bodyPr wrap="square" rtlCol="0">
            <a:spAutoFit/>
          </a:bodyPr>
          <a:lstStyle/>
          <a:p>
            <a:pPr algn="ctr">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a:t>
            </a:r>
            <a:endParaRPr lang="zh-CN" altLang="en-US" sz="1000">
              <a:solidFill>
                <a:schemeClr val="tx1"/>
              </a:solidFill>
              <a:latin typeface="华文细黑" panose="02010600040101010101" charset="-122"/>
              <a:ea typeface="华文细黑" panose="02010600040101010101" charset="-122"/>
              <a:sym typeface="+mn-ea"/>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1"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par>
                          <p:cTn id="12" fill="hold">
                            <p:stCondLst>
                              <p:cond delay="1200"/>
                            </p:stCondLst>
                            <p:childTnLst>
                              <p:par>
                                <p:cTn id="13" presetID="53" presetClass="entr" presetSubtype="16"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p:cTn id="15" dur="500" fill="hold"/>
                                        <p:tgtEl>
                                          <p:spTgt spid="32"/>
                                        </p:tgtEl>
                                        <p:attrNameLst>
                                          <p:attrName>ppt_w</p:attrName>
                                        </p:attrNameLst>
                                      </p:cBhvr>
                                      <p:tavLst>
                                        <p:tav tm="0">
                                          <p:val>
                                            <p:fltVal val="0"/>
                                          </p:val>
                                        </p:tav>
                                        <p:tav tm="100000">
                                          <p:val>
                                            <p:strVal val="#ppt_w"/>
                                          </p:val>
                                        </p:tav>
                                      </p:tavLst>
                                    </p:anim>
                                    <p:anim calcmode="lin" valueType="num">
                                      <p:cBhvr>
                                        <p:cTn id="16" dur="500" fill="hold"/>
                                        <p:tgtEl>
                                          <p:spTgt spid="32"/>
                                        </p:tgtEl>
                                        <p:attrNameLst>
                                          <p:attrName>ppt_h</p:attrName>
                                        </p:attrNameLst>
                                      </p:cBhvr>
                                      <p:tavLst>
                                        <p:tav tm="0">
                                          <p:val>
                                            <p:fltVal val="0"/>
                                          </p:val>
                                        </p:tav>
                                        <p:tav tm="100000">
                                          <p:val>
                                            <p:strVal val="#ppt_h"/>
                                          </p:val>
                                        </p:tav>
                                      </p:tavLst>
                                    </p:anim>
                                    <p:animEffect transition="in" filter="fade">
                                      <p:cBhvr>
                                        <p:cTn id="17" dur="500"/>
                                        <p:tgtEl>
                                          <p:spTgt spid="32"/>
                                        </p:tgtEl>
                                      </p:cBhvr>
                                    </p:animEffect>
                                  </p:childTnLst>
                                </p:cTn>
                              </p:par>
                            </p:childTnLst>
                          </p:cTn>
                        </p:par>
                        <p:par>
                          <p:cTn id="18" fill="hold">
                            <p:stCondLst>
                              <p:cond delay="1700"/>
                            </p:stCondLst>
                            <p:childTnLst>
                              <p:par>
                                <p:cTn id="19" presetID="21" presetClass="entr" presetSubtype="1"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heel(1)">
                                      <p:cBhvr>
                                        <p:cTn id="21" dur="500"/>
                                        <p:tgtEl>
                                          <p:spTgt spid="7"/>
                                        </p:tgtEl>
                                      </p:cBhvr>
                                    </p:animEffect>
                                  </p:childTnLst>
                                </p:cTn>
                              </p:par>
                            </p:childTnLst>
                          </p:cTn>
                        </p:par>
                        <p:par>
                          <p:cTn id="22" fill="hold">
                            <p:stCondLst>
                              <p:cond delay="22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2700"/>
                            </p:stCondLst>
                            <p:childTnLst>
                              <p:par>
                                <p:cTn id="27" presetID="21" presetClass="entr" presetSubtype="1"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heel(1)">
                                      <p:cBhvr>
                                        <p:cTn id="29" dur="500"/>
                                        <p:tgtEl>
                                          <p:spTgt spid="4"/>
                                        </p:tgtEl>
                                      </p:cBhvr>
                                    </p:animEffect>
                                  </p:childTnLst>
                                </p:cTn>
                              </p:par>
                            </p:childTnLst>
                          </p:cTn>
                        </p:par>
                        <p:par>
                          <p:cTn id="30" fill="hold">
                            <p:stCondLst>
                              <p:cond delay="32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700"/>
                            </p:stCondLst>
                            <p:childTnLst>
                              <p:par>
                                <p:cTn id="35" presetID="21" presetClass="entr" presetSubtype="1"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heel(1)">
                                      <p:cBhvr>
                                        <p:cTn id="37" dur="500"/>
                                        <p:tgtEl>
                                          <p:spTgt spid="5"/>
                                        </p:tgtEl>
                                      </p:cBhvr>
                                    </p:animEffect>
                                  </p:childTnLst>
                                </p:cTn>
                              </p:par>
                            </p:childTnLst>
                          </p:cTn>
                        </p:par>
                        <p:par>
                          <p:cTn id="38" fill="hold">
                            <p:stCondLst>
                              <p:cond delay="42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4700"/>
                            </p:stCondLst>
                            <p:childTnLst>
                              <p:par>
                                <p:cTn id="43" presetID="21" presetClass="entr" presetSubtype="1"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heel(1)">
                                      <p:cBhvr>
                                        <p:cTn id="45" dur="500"/>
                                        <p:tgtEl>
                                          <p:spTgt spid="6"/>
                                        </p:tgtEl>
                                      </p:cBhvr>
                                    </p:animEffect>
                                  </p:childTnLst>
                                </p:cTn>
                              </p:par>
                            </p:childTnLst>
                          </p:cTn>
                        </p:par>
                        <p:par>
                          <p:cTn id="46" fill="hold">
                            <p:stCondLst>
                              <p:cond delay="5200"/>
                            </p:stCondLst>
                            <p:childTnLst>
                              <p:par>
                                <p:cTn id="47" presetID="2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8" grpId="1"/>
      <p:bldP spid="10" grpId="0"/>
      <p:bldP spid="12" grpId="0"/>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95190" y="123190"/>
            <a:ext cx="7374255" cy="661162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508000" y="465455"/>
            <a:ext cx="1477645" cy="398780"/>
          </a:xfrm>
          <a:prstGeom prst="rect">
            <a:avLst/>
          </a:prstGeom>
          <a:noFill/>
        </p:spPr>
        <p:txBody>
          <a:bodyPr wrap="square" rtlCol="0">
            <a:spAutoFit/>
          </a:bodyPr>
          <a:lstStyle/>
          <a:p>
            <a:pPr algn="l"/>
            <a:r>
              <a:rPr lang="en-US" altLang="zh-CN" sz="2000" b="1" dirty="0">
                <a:solidFill>
                  <a:schemeClr val="tx1">
                    <a:lumMod val="85000"/>
                    <a:lumOff val="15000"/>
                  </a:schemeClr>
                </a:solidFill>
                <a:latin typeface="华文细黑" panose="02010600040101010101" charset="-122"/>
                <a:ea typeface="华文细黑" panose="02010600040101010101" charset="-122"/>
              </a:rPr>
              <a:t>DESTINY</a:t>
            </a:r>
          </a:p>
        </p:txBody>
      </p:sp>
      <p:sp>
        <p:nvSpPr>
          <p:cNvPr id="19" name="文本框 18"/>
          <p:cNvSpPr txBox="1"/>
          <p:nvPr/>
        </p:nvSpPr>
        <p:spPr>
          <a:xfrm>
            <a:off x="508000" y="864235"/>
            <a:ext cx="3881755" cy="783590"/>
          </a:xfrm>
          <a:prstGeom prst="rect">
            <a:avLst/>
          </a:prstGeom>
          <a:noFill/>
        </p:spPr>
        <p:txBody>
          <a:bodyPr wrap="square" rtlCol="0">
            <a:spAutoFit/>
          </a:bodyPr>
          <a:lstStyle/>
          <a:p>
            <a:pPr algn="l">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a:t>
            </a:r>
            <a:endParaRPr lang="en-US" altLang="zh-CN" sz="1050" dirty="0">
              <a:solidFill>
                <a:schemeClr val="tx1">
                  <a:lumMod val="65000"/>
                  <a:lumOff val="35000"/>
                </a:schemeClr>
              </a:solidFill>
              <a:ea typeface="方正兰亭细黑_GBK" panose="02000000000000000000" pitchFamily="2" charset="-122"/>
            </a:endParaRPr>
          </a:p>
        </p:txBody>
      </p:sp>
      <p:sp>
        <p:nvSpPr>
          <p:cNvPr id="5" name="文本框 4"/>
          <p:cNvSpPr txBox="1"/>
          <p:nvPr/>
        </p:nvSpPr>
        <p:spPr>
          <a:xfrm>
            <a:off x="508000" y="2054860"/>
            <a:ext cx="1477645" cy="398780"/>
          </a:xfrm>
          <a:prstGeom prst="rect">
            <a:avLst/>
          </a:prstGeom>
          <a:noFill/>
        </p:spPr>
        <p:txBody>
          <a:bodyPr wrap="square" rtlCol="0">
            <a:spAutoFit/>
          </a:bodyPr>
          <a:lstStyle/>
          <a:p>
            <a:pPr algn="l"/>
            <a:r>
              <a:rPr lang="en-US" altLang="zh-CN" sz="2000" b="1" dirty="0">
                <a:solidFill>
                  <a:schemeClr val="tx1">
                    <a:lumMod val="85000"/>
                    <a:lumOff val="15000"/>
                  </a:schemeClr>
                </a:solidFill>
                <a:latin typeface="华文细黑" panose="02010600040101010101" charset="-122"/>
                <a:ea typeface="华文细黑" panose="02010600040101010101" charset="-122"/>
              </a:rPr>
              <a:t>SMILE</a:t>
            </a:r>
          </a:p>
        </p:txBody>
      </p:sp>
      <p:sp>
        <p:nvSpPr>
          <p:cNvPr id="6" name="文本框 5"/>
          <p:cNvSpPr txBox="1"/>
          <p:nvPr/>
        </p:nvSpPr>
        <p:spPr>
          <a:xfrm>
            <a:off x="508000" y="2453640"/>
            <a:ext cx="3881755" cy="783590"/>
          </a:xfrm>
          <a:prstGeom prst="rect">
            <a:avLst/>
          </a:prstGeom>
          <a:noFill/>
        </p:spPr>
        <p:txBody>
          <a:bodyPr wrap="square" rtlCol="0">
            <a:spAutoFit/>
          </a:bodyPr>
          <a:lstStyle/>
          <a:p>
            <a:pPr algn="l">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a:t>
            </a:r>
            <a:endParaRPr lang="en-US" altLang="zh-CN" sz="1050" dirty="0">
              <a:solidFill>
                <a:schemeClr val="tx1">
                  <a:lumMod val="65000"/>
                  <a:lumOff val="35000"/>
                </a:schemeClr>
              </a:solidFill>
              <a:ea typeface="方正兰亭细黑_GBK" panose="02000000000000000000" pitchFamily="2" charset="-122"/>
            </a:endParaRPr>
          </a:p>
        </p:txBody>
      </p:sp>
      <p:sp>
        <p:nvSpPr>
          <p:cNvPr id="7" name="文本框 6"/>
          <p:cNvSpPr txBox="1"/>
          <p:nvPr/>
        </p:nvSpPr>
        <p:spPr>
          <a:xfrm>
            <a:off x="508000" y="3652520"/>
            <a:ext cx="1477645" cy="398780"/>
          </a:xfrm>
          <a:prstGeom prst="rect">
            <a:avLst/>
          </a:prstGeom>
          <a:noFill/>
        </p:spPr>
        <p:txBody>
          <a:bodyPr wrap="square" rtlCol="0">
            <a:spAutoFit/>
          </a:bodyPr>
          <a:lstStyle/>
          <a:p>
            <a:pPr algn="l"/>
            <a:r>
              <a:rPr lang="en-US" altLang="zh-CN" sz="2000" b="1" dirty="0">
                <a:solidFill>
                  <a:schemeClr val="tx1">
                    <a:lumMod val="85000"/>
                    <a:lumOff val="15000"/>
                  </a:schemeClr>
                </a:solidFill>
                <a:latin typeface="华文细黑" panose="02010600040101010101" charset="-122"/>
                <a:ea typeface="华文细黑" panose="02010600040101010101" charset="-122"/>
              </a:rPr>
              <a:t>NOTHING</a:t>
            </a:r>
          </a:p>
        </p:txBody>
      </p:sp>
      <p:sp>
        <p:nvSpPr>
          <p:cNvPr id="8" name="文本框 7"/>
          <p:cNvSpPr txBox="1"/>
          <p:nvPr/>
        </p:nvSpPr>
        <p:spPr>
          <a:xfrm>
            <a:off x="508000" y="4051300"/>
            <a:ext cx="3881755" cy="783590"/>
          </a:xfrm>
          <a:prstGeom prst="rect">
            <a:avLst/>
          </a:prstGeom>
          <a:noFill/>
        </p:spPr>
        <p:txBody>
          <a:bodyPr wrap="square" rtlCol="0">
            <a:spAutoFit/>
          </a:bodyPr>
          <a:lstStyle/>
          <a:p>
            <a:pPr algn="l">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a:t>
            </a:r>
            <a:endParaRPr lang="en-US" altLang="zh-CN" sz="1050" dirty="0">
              <a:solidFill>
                <a:schemeClr val="tx1">
                  <a:lumMod val="65000"/>
                  <a:lumOff val="35000"/>
                </a:schemeClr>
              </a:solidFill>
              <a:ea typeface="方正兰亭细黑_GBK" panose="02000000000000000000" pitchFamily="2" charset="-122"/>
            </a:endParaRPr>
          </a:p>
        </p:txBody>
      </p:sp>
      <p:sp>
        <p:nvSpPr>
          <p:cNvPr id="9" name="文本框 8"/>
          <p:cNvSpPr txBox="1"/>
          <p:nvPr/>
        </p:nvSpPr>
        <p:spPr>
          <a:xfrm>
            <a:off x="508000" y="5243195"/>
            <a:ext cx="1477645" cy="398780"/>
          </a:xfrm>
          <a:prstGeom prst="rect">
            <a:avLst/>
          </a:prstGeom>
          <a:noFill/>
        </p:spPr>
        <p:txBody>
          <a:bodyPr wrap="square" rtlCol="0">
            <a:spAutoFit/>
          </a:bodyPr>
          <a:lstStyle/>
          <a:p>
            <a:pPr algn="l"/>
            <a:r>
              <a:rPr lang="en-US" altLang="zh-CN" sz="2000" b="1" dirty="0">
                <a:solidFill>
                  <a:schemeClr val="tx1">
                    <a:lumMod val="85000"/>
                    <a:lumOff val="15000"/>
                  </a:schemeClr>
                </a:solidFill>
                <a:latin typeface="华文细黑" panose="02010600040101010101" charset="-122"/>
                <a:ea typeface="华文细黑" panose="02010600040101010101" charset="-122"/>
              </a:rPr>
              <a:t>HAPPY</a:t>
            </a:r>
          </a:p>
        </p:txBody>
      </p:sp>
      <p:sp>
        <p:nvSpPr>
          <p:cNvPr id="10" name="文本框 9"/>
          <p:cNvSpPr txBox="1"/>
          <p:nvPr/>
        </p:nvSpPr>
        <p:spPr>
          <a:xfrm>
            <a:off x="508000" y="5641975"/>
            <a:ext cx="3881755" cy="783590"/>
          </a:xfrm>
          <a:prstGeom prst="rect">
            <a:avLst/>
          </a:prstGeom>
          <a:noFill/>
        </p:spPr>
        <p:txBody>
          <a:bodyPr wrap="square" rtlCol="0">
            <a:spAutoFit/>
          </a:bodyPr>
          <a:lstStyle/>
          <a:p>
            <a:pPr algn="l">
              <a:lnSpc>
                <a:spcPct val="150000"/>
              </a:lnSpc>
            </a:pPr>
            <a:r>
              <a:rPr lang="zh-CN" altLang="en-US" sz="1000">
                <a:latin typeface="华文细黑" panose="02010600040101010101" charset="-122"/>
                <a:ea typeface="华文细黑" panose="02010600040101010101" charset="-122"/>
                <a:sym typeface="+mn-ea"/>
              </a:rPr>
              <a:t>I love you more than I've ever loved any woman. And I've waited longer for you than I've waited for any woman.I love you more than I've ever loved any woman.</a:t>
            </a:r>
            <a:endParaRPr lang="en-US" altLang="zh-CN" sz="1050" dirty="0">
              <a:solidFill>
                <a:schemeClr val="tx1">
                  <a:lumMod val="65000"/>
                  <a:lumOff val="35000"/>
                </a:schemeClr>
              </a:solidFill>
              <a:ea typeface="方正兰亭细黑_GBK" panose="02000000000000000000" pitchFamily="2" charset="-122"/>
            </a:endParaRP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1"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2"/>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9" dur="500"/>
                                        <p:tgtEl>
                                          <p:spTgt spid="18"/>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anim calcmode="lin" valueType="num">
                                      <p:cBhvr>
                                        <p:cTn id="14" dur="500" fill="hold"/>
                                        <p:tgtEl>
                                          <p:spTgt spid="19"/>
                                        </p:tgtEl>
                                        <p:attrNameLst>
                                          <p:attrName>ppt_x</p:attrName>
                                        </p:attrNameLst>
                                      </p:cBhvr>
                                      <p:tavLst>
                                        <p:tav tm="0">
                                          <p:val>
                                            <p:strVal val="#ppt_x"/>
                                          </p:val>
                                        </p:tav>
                                        <p:tav tm="100000">
                                          <p:val>
                                            <p:strVal val="#ppt_x"/>
                                          </p:val>
                                        </p:tav>
                                      </p:tavLst>
                                    </p:anim>
                                    <p:anim calcmode="lin" valueType="num">
                                      <p:cBhvr>
                                        <p:cTn id="15" dur="500" fill="hold"/>
                                        <p:tgtEl>
                                          <p:spTgt spid="1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9" presetClass="entr" presetSubtype="0" fill="hold" grpId="1"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ppt_x</p:attrName>
                                        </p:attrNameLst>
                                      </p:cBhvr>
                                      <p:tavLst>
                                        <p:tav tm="0">
                                          <p:val>
                                            <p:strVal val="#ppt_x-.2"/>
                                          </p:val>
                                        </p:tav>
                                        <p:tav tm="100000">
                                          <p:val>
                                            <p:strVal val="#ppt_x"/>
                                          </p:val>
                                        </p:tav>
                                      </p:tavLst>
                                    </p:anim>
                                    <p:anim calcmode="lin" valueType="num">
                                      <p:cBhvr>
                                        <p:cTn id="20" dur="5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1" dur="500"/>
                                        <p:tgtEl>
                                          <p:spTgt spid="5"/>
                                        </p:tgtEl>
                                      </p:cBhvr>
                                    </p:animEffect>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anim calcmode="lin" valueType="num">
                                      <p:cBhvr>
                                        <p:cTn id="26" dur="500" fill="hold"/>
                                        <p:tgtEl>
                                          <p:spTgt spid="6"/>
                                        </p:tgtEl>
                                        <p:attrNameLst>
                                          <p:attrName>ppt_x</p:attrName>
                                        </p:attrNameLst>
                                      </p:cBhvr>
                                      <p:tavLst>
                                        <p:tav tm="0">
                                          <p:val>
                                            <p:strVal val="#ppt_x"/>
                                          </p:val>
                                        </p:tav>
                                        <p:tav tm="100000">
                                          <p:val>
                                            <p:strVal val="#ppt_x"/>
                                          </p:val>
                                        </p:tav>
                                      </p:tavLst>
                                    </p:anim>
                                    <p:anim calcmode="lin" valueType="num">
                                      <p:cBhvr>
                                        <p:cTn id="27" dur="5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9" presetClass="entr" presetSubtype="0" fill="hold" grpId="1"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ppt_x</p:attrName>
                                        </p:attrNameLst>
                                      </p:cBhvr>
                                      <p:tavLst>
                                        <p:tav tm="0">
                                          <p:val>
                                            <p:strVal val="#ppt_x-.2"/>
                                          </p:val>
                                        </p:tav>
                                        <p:tav tm="100000">
                                          <p:val>
                                            <p:strVal val="#ppt_x"/>
                                          </p:val>
                                        </p:tav>
                                      </p:tavLst>
                                    </p:anim>
                                    <p:anim calcmode="lin" valueType="num">
                                      <p:cBhvr>
                                        <p:cTn id="32" dur="5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33" dur="500"/>
                                        <p:tgtEl>
                                          <p:spTgt spid="7"/>
                                        </p:tgtEl>
                                      </p:cBhvr>
                                    </p:animEffect>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anim calcmode="lin" valueType="num">
                                      <p:cBhvr>
                                        <p:cTn id="38" dur="500" fill="hold"/>
                                        <p:tgtEl>
                                          <p:spTgt spid="8"/>
                                        </p:tgtEl>
                                        <p:attrNameLst>
                                          <p:attrName>ppt_x</p:attrName>
                                        </p:attrNameLst>
                                      </p:cBhvr>
                                      <p:tavLst>
                                        <p:tav tm="0">
                                          <p:val>
                                            <p:strVal val="#ppt_x"/>
                                          </p:val>
                                        </p:tav>
                                        <p:tav tm="100000">
                                          <p:val>
                                            <p:strVal val="#ppt_x"/>
                                          </p:val>
                                        </p:tav>
                                      </p:tavLst>
                                    </p:anim>
                                    <p:anim calcmode="lin" valueType="num">
                                      <p:cBhvr>
                                        <p:cTn id="39" dur="5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9" presetClass="entr" presetSubtype="0" fill="hold" grpId="1"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ppt_x</p:attrName>
                                        </p:attrNameLst>
                                      </p:cBhvr>
                                      <p:tavLst>
                                        <p:tav tm="0">
                                          <p:val>
                                            <p:strVal val="#ppt_x-.2"/>
                                          </p:val>
                                        </p:tav>
                                        <p:tav tm="100000">
                                          <p:val>
                                            <p:strVal val="#ppt_x"/>
                                          </p:val>
                                        </p:tav>
                                      </p:tavLst>
                                    </p:anim>
                                    <p:anim calcmode="lin" valueType="num">
                                      <p:cBhvr>
                                        <p:cTn id="44" dur="5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45" dur="500"/>
                                        <p:tgtEl>
                                          <p:spTgt spid="9"/>
                                        </p:tgtEl>
                                      </p:cBhvr>
                                    </p:animEffect>
                                  </p:childTnLst>
                                </p:cTn>
                              </p:par>
                            </p:childTnLst>
                          </p:cTn>
                        </p:par>
                        <p:par>
                          <p:cTn id="46" fill="hold">
                            <p:stCondLst>
                              <p:cond delay="3500"/>
                            </p:stCondLst>
                            <p:childTnLst>
                              <p:par>
                                <p:cTn id="47" presetID="42"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anim calcmode="lin" valueType="num">
                                      <p:cBhvr>
                                        <p:cTn id="50" dur="500" fill="hold"/>
                                        <p:tgtEl>
                                          <p:spTgt spid="10"/>
                                        </p:tgtEl>
                                        <p:attrNameLst>
                                          <p:attrName>ppt_x</p:attrName>
                                        </p:attrNameLst>
                                      </p:cBhvr>
                                      <p:tavLst>
                                        <p:tav tm="0">
                                          <p:val>
                                            <p:strVal val="#ppt_x"/>
                                          </p:val>
                                        </p:tav>
                                        <p:tav tm="100000">
                                          <p:val>
                                            <p:strVal val="#ppt_x"/>
                                          </p:val>
                                        </p:tav>
                                      </p:tavLst>
                                    </p:anim>
                                    <p:anim calcmode="lin" valueType="num">
                                      <p:cBhvr>
                                        <p:cTn id="51" dur="500" fill="hold"/>
                                        <p:tgtEl>
                                          <p:spTgt spid="10"/>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9" presetClass="entr" presetSubtype="0" fill="hold" grpId="0"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dissolve">
                                      <p:cBhvr>
                                        <p:cTn id="5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 grpId="0"/>
      <p:bldP spid="18" grpId="1"/>
      <p:bldP spid="19" grpId="0"/>
      <p:bldP spid="5" grpId="0"/>
      <p:bldP spid="5" grpId="1"/>
      <p:bldP spid="6" grpId="0"/>
      <p:bldP spid="7" grpId="0"/>
      <p:bldP spid="7" grpId="1"/>
      <p:bldP spid="8" grpId="0"/>
      <p:bldP spid="9" grpId="0"/>
      <p:bldP spid="9" grpId="1"/>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112395" y="112395"/>
            <a:ext cx="11965940" cy="6631940"/>
            <a:chOff x="181" y="178"/>
            <a:chExt cx="18844" cy="10444"/>
          </a:xfrm>
        </p:grpSpPr>
        <p:pic>
          <p:nvPicPr>
            <p:cNvPr id="8" name="图片 7" descr="F:\PPT模板设计\图片\摄影图素材\旅行照片\4.jpg4"/>
            <p:cNvPicPr>
              <a:picLocks noChangeAspect="1"/>
            </p:cNvPicPr>
            <p:nvPr/>
          </p:nvPicPr>
          <p:blipFill>
            <a:blip r:embed="rId5"/>
            <a:srcRect t="16407" b="192"/>
            <a:stretch>
              <a:fillRect/>
            </a:stretch>
          </p:blipFill>
          <p:spPr>
            <a:xfrm>
              <a:off x="181" y="178"/>
              <a:ext cx="18844" cy="10444"/>
            </a:xfrm>
            <a:prstGeom prst="rect">
              <a:avLst/>
            </a:prstGeom>
          </p:spPr>
        </p:pic>
        <p:sp>
          <p:nvSpPr>
            <p:cNvPr id="9" name="矩形 8"/>
            <p:cNvSpPr/>
            <p:nvPr/>
          </p:nvSpPr>
          <p:spPr>
            <a:xfrm>
              <a:off x="181" y="178"/>
              <a:ext cx="18844" cy="10445"/>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Mark Petrie - New Ligh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95058" y="252813"/>
            <a:ext cx="609600" cy="609600"/>
          </a:xfrm>
          <a:prstGeom prst="rect">
            <a:avLst/>
          </a:prstGeom>
        </p:spPr>
      </p:pic>
      <p:sp>
        <p:nvSpPr>
          <p:cNvPr id="29" name="任意多边形: 形状 28"/>
          <p:cNvSpPr/>
          <p:nvPr/>
        </p:nvSpPr>
        <p:spPr>
          <a:xfrm>
            <a:off x="1069975" y="817563"/>
            <a:ext cx="9798404" cy="5295900"/>
          </a:xfrm>
          <a:custGeom>
            <a:avLst/>
            <a:gdLst>
              <a:gd name="connsiteX0" fmla="*/ 0 w 9798404"/>
              <a:gd name="connsiteY0" fmla="*/ 0 h 5295900"/>
              <a:gd name="connsiteX1" fmla="*/ 383471 w 9798404"/>
              <a:gd name="connsiteY1" fmla="*/ 0 h 5295900"/>
              <a:gd name="connsiteX2" fmla="*/ 657163 w 9798404"/>
              <a:gd name="connsiteY2" fmla="*/ 153952 h 5295900"/>
              <a:gd name="connsiteX3" fmla="*/ 153952 w 9798404"/>
              <a:gd name="connsiteY3" fmla="*/ 153952 h 5295900"/>
              <a:gd name="connsiteX4" fmla="*/ 153952 w 9798404"/>
              <a:gd name="connsiteY4" fmla="*/ 5141948 h 5295900"/>
              <a:gd name="connsiteX5" fmla="*/ 9524711 w 9798404"/>
              <a:gd name="connsiteY5" fmla="*/ 5141948 h 5295900"/>
              <a:gd name="connsiteX6" fmla="*/ 9798404 w 9798404"/>
              <a:gd name="connsiteY6" fmla="*/ 5295900 h 5295900"/>
              <a:gd name="connsiteX7" fmla="*/ 0 w 9798404"/>
              <a:gd name="connsiteY7" fmla="*/ 5295900 h 52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98404" h="5295900">
                <a:moveTo>
                  <a:pt x="0" y="0"/>
                </a:moveTo>
                <a:lnTo>
                  <a:pt x="383471" y="0"/>
                </a:lnTo>
                <a:lnTo>
                  <a:pt x="657163" y="153952"/>
                </a:lnTo>
                <a:lnTo>
                  <a:pt x="153952" y="153952"/>
                </a:lnTo>
                <a:lnTo>
                  <a:pt x="153952" y="5141948"/>
                </a:lnTo>
                <a:lnTo>
                  <a:pt x="9524711" y="5141948"/>
                </a:lnTo>
                <a:lnTo>
                  <a:pt x="9798404" y="5295900"/>
                </a:lnTo>
                <a:lnTo>
                  <a:pt x="0" y="529590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0" name="任意多边形: 形状 29"/>
          <p:cNvSpPr/>
          <p:nvPr/>
        </p:nvSpPr>
        <p:spPr>
          <a:xfrm flipH="1" flipV="1">
            <a:off x="1453445" y="817563"/>
            <a:ext cx="9668580" cy="5295900"/>
          </a:xfrm>
          <a:custGeom>
            <a:avLst/>
            <a:gdLst>
              <a:gd name="connsiteX0" fmla="*/ 9668580 w 9668580"/>
              <a:gd name="connsiteY0" fmla="*/ 5295900 h 5295900"/>
              <a:gd name="connsiteX1" fmla="*/ 0 w 9668580"/>
              <a:gd name="connsiteY1" fmla="*/ 5295900 h 5295900"/>
              <a:gd name="connsiteX2" fmla="*/ 0 w 9668580"/>
              <a:gd name="connsiteY2" fmla="*/ 0 h 5295900"/>
              <a:gd name="connsiteX3" fmla="*/ 253646 w 9668580"/>
              <a:gd name="connsiteY3" fmla="*/ 0 h 5295900"/>
              <a:gd name="connsiteX4" fmla="*/ 527339 w 9668580"/>
              <a:gd name="connsiteY4" fmla="*/ 153952 h 5295900"/>
              <a:gd name="connsiteX5" fmla="*/ 153952 w 9668580"/>
              <a:gd name="connsiteY5" fmla="*/ 153952 h 5295900"/>
              <a:gd name="connsiteX6" fmla="*/ 153952 w 9668580"/>
              <a:gd name="connsiteY6" fmla="*/ 5141948 h 5295900"/>
              <a:gd name="connsiteX7" fmla="*/ 9394887 w 9668580"/>
              <a:gd name="connsiteY7" fmla="*/ 5141948 h 529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68580" h="5295900">
                <a:moveTo>
                  <a:pt x="9668580" y="5295900"/>
                </a:moveTo>
                <a:lnTo>
                  <a:pt x="0" y="5295900"/>
                </a:lnTo>
                <a:lnTo>
                  <a:pt x="0" y="0"/>
                </a:lnTo>
                <a:lnTo>
                  <a:pt x="253646" y="0"/>
                </a:lnTo>
                <a:lnTo>
                  <a:pt x="527339" y="153952"/>
                </a:lnTo>
                <a:lnTo>
                  <a:pt x="153952" y="153952"/>
                </a:lnTo>
                <a:lnTo>
                  <a:pt x="153952" y="5141948"/>
                </a:lnTo>
                <a:lnTo>
                  <a:pt x="9394887" y="5141948"/>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31" name="文本框 30"/>
          <p:cNvSpPr txBox="1"/>
          <p:nvPr/>
        </p:nvSpPr>
        <p:spPr>
          <a:xfrm>
            <a:off x="1779447" y="2395011"/>
            <a:ext cx="9017000" cy="1322070"/>
          </a:xfrm>
          <a:prstGeom prst="rect">
            <a:avLst/>
          </a:prstGeom>
          <a:noFill/>
        </p:spPr>
        <p:txBody>
          <a:bodyPr wrap="square" rtlCol="0">
            <a:spAutoFit/>
          </a:bodyPr>
          <a:lstStyle/>
          <a:p>
            <a:pPr algn="ctr"/>
            <a:r>
              <a:rPr lang="en-US" altLang="zh-CN" sz="8000">
                <a:latin typeface="微软雅黑" panose="020B0503020204020204" charset="-122"/>
                <a:ea typeface="微软雅黑" panose="020B0503020204020204" charset="-122"/>
                <a:sym typeface="+mn-ea"/>
              </a:rPr>
              <a:t>THANK YOU</a:t>
            </a:r>
            <a:endParaRPr lang="zh-CN" altLang="en-US" sz="8000" dirty="0">
              <a:solidFill>
                <a:schemeClr val="tx1">
                  <a:lumMod val="75000"/>
                  <a:lumOff val="25000"/>
                </a:schemeClr>
              </a:solidFill>
              <a:latin typeface="微软雅黑" panose="020B0503020204020204" charset="-122"/>
              <a:ea typeface="微软雅黑" panose="020B0503020204020204" charset="-122"/>
              <a:cs typeface="阿里巴巴普惠体 B" panose="00020600040101010101" pitchFamily="18" charset="-122"/>
            </a:endParaRPr>
          </a:p>
        </p:txBody>
      </p:sp>
      <p:sp>
        <p:nvSpPr>
          <p:cNvPr id="32" name="文本框 31"/>
          <p:cNvSpPr txBox="1"/>
          <p:nvPr/>
        </p:nvSpPr>
        <p:spPr>
          <a:xfrm>
            <a:off x="2132101" y="3578253"/>
            <a:ext cx="7927798" cy="461665"/>
          </a:xfrm>
          <a:prstGeom prst="rect">
            <a:avLst/>
          </a:prstGeom>
          <a:noFill/>
        </p:spPr>
        <p:txBody>
          <a:bodyPr wrap="square" rtlCol="0">
            <a:spAutoFit/>
          </a:bodyPr>
          <a:lstStyle/>
          <a:p>
            <a:pPr algn="ct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Lorem ipsum dolor sit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amet</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consectetur</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adipisicing</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elit</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sed do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eiusmod</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tempor</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incididunt</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ut</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labore</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et dolore magna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aliqua.Lorem</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ipsum dolor sit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amet</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consectetur</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adipisicing</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elit</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sed do </a:t>
            </a:r>
            <a:r>
              <a:rPr lang="en-US" altLang="zh-CN" sz="1200" dirty="0" err="1">
                <a:solidFill>
                  <a:schemeClr val="tx1">
                    <a:lumMod val="75000"/>
                    <a:lumOff val="25000"/>
                    <a:alpha val="85000"/>
                  </a:schemeClr>
                </a:solidFill>
                <a:latin typeface="微软雅黑" panose="020B0503020204020204" charset="-122"/>
                <a:ea typeface="微软雅黑" panose="020B0503020204020204" charset="-122"/>
              </a:rPr>
              <a:t>eiusmod</a:t>
            </a:r>
            <a:r>
              <a:rPr lang="en-US" altLang="zh-CN" sz="1200" dirty="0">
                <a:solidFill>
                  <a:schemeClr val="tx1">
                    <a:lumMod val="75000"/>
                    <a:lumOff val="25000"/>
                    <a:alpha val="85000"/>
                  </a:schemeClr>
                </a:solidFill>
                <a:latin typeface="微软雅黑" panose="020B0503020204020204" charset="-122"/>
                <a:ea typeface="微软雅黑" panose="020B0503020204020204" charset="-122"/>
              </a:rPr>
              <a:t> </a:t>
            </a:r>
          </a:p>
        </p:txBody>
      </p:sp>
      <p:sp>
        <p:nvSpPr>
          <p:cNvPr id="33" name="文本框 32"/>
          <p:cNvSpPr txBox="1"/>
          <p:nvPr/>
        </p:nvSpPr>
        <p:spPr>
          <a:xfrm>
            <a:off x="5168900" y="5295898"/>
            <a:ext cx="3136900" cy="460375"/>
          </a:xfrm>
          <a:prstGeom prst="rect">
            <a:avLst/>
          </a:prstGeom>
          <a:noFill/>
        </p:spPr>
        <p:txBody>
          <a:bodyPr wrap="square" rtlCol="0">
            <a:spAutoFit/>
          </a:bodyPr>
          <a:lstStyle/>
          <a:p>
            <a:r>
              <a:rPr lang="zh-CN" altLang="en-US" sz="2400" dirty="0">
                <a:solidFill>
                  <a:schemeClr val="tx1">
                    <a:lumMod val="75000"/>
                    <a:lumOff val="25000"/>
                  </a:schemeClr>
                </a:solidFill>
                <a:latin typeface="微软雅黑" panose="020B0503020204020204" charset="-122"/>
                <a:ea typeface="微软雅黑" panose="020B0503020204020204" charset="-122"/>
                <a:cs typeface="阿里巴巴普惠体 R" panose="00020600040101010101" pitchFamily="18" charset="-122"/>
              </a:rPr>
              <a:t>讲师：</a:t>
            </a:r>
            <a:r>
              <a:rPr lang="en-US" altLang="zh-CN" sz="2400" dirty="0">
                <a:solidFill>
                  <a:schemeClr val="tx1">
                    <a:lumMod val="75000"/>
                    <a:lumOff val="25000"/>
                  </a:schemeClr>
                </a:solidFill>
                <a:latin typeface="微软雅黑" panose="020B0503020204020204" charset="-122"/>
                <a:ea typeface="微软雅黑" panose="020B0503020204020204" charset="-122"/>
                <a:cs typeface="阿里巴巴普惠体 R" panose="00020600040101010101" pitchFamily="18" charset="-122"/>
              </a:rPr>
              <a:t>XXX</a:t>
            </a:r>
          </a:p>
        </p:txBody>
      </p:sp>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4" presetClass="entr" presetSubtype="5"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randombar(vertical)">
                                      <p:cBhvr>
                                        <p:cTn id="10" dur="500"/>
                                        <p:tgtEl>
                                          <p:spTgt spid="15"/>
                                        </p:tgtEl>
                                      </p:cBhvr>
                                    </p:animEffect>
                                  </p:childTnLst>
                                </p:cTn>
                              </p:par>
                              <p:par>
                                <p:cTn id="11" presetID="2" presetClass="entr" presetSubtype="4" fill="hold" grpId="0" nodeType="withEffect">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par>
                                <p:cTn id="15" presetID="53" presetClass="entr" presetSubtype="16"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childTnLst>
                          </p:cTn>
                        </p:par>
                        <p:par>
                          <p:cTn id="20" fill="hold">
                            <p:stCondLst>
                              <p:cond delay="900"/>
                            </p:stCondLst>
                            <p:childTnLst>
                              <p:par>
                                <p:cTn id="21" presetID="2" presetClass="entr" presetSubtype="4" fill="hold" grpId="0" nodeType="afterEffect">
                                  <p:stCondLst>
                                    <p:cond delay="0"/>
                                  </p:stCondLst>
                                  <p:iterate type="lt">
                                    <p:tmPct val="10000"/>
                                  </p:iterate>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ppt_x"/>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remove" display="0">
                  <p:stCondLst>
                    <p:cond delay="indefinite"/>
                  </p:stCondLst>
                  <p:endCondLst>
                    <p:cond evt="onStopAudio" delay="0">
                      <p:tgtEl>
                        <p:sldTgt/>
                      </p:tgtEl>
                    </p:cond>
                  </p:endCondLst>
                </p:cTn>
                <p:tgtEl>
                  <p:spTgt spid="2"/>
                </p:tgtEl>
              </p:cMediaNode>
            </p:audio>
          </p:childTnLst>
        </p:cTn>
      </p:par>
    </p:tnLst>
    <p:bldLst>
      <p:bldP spid="31" grpId="0"/>
      <p:bldP spid="32" grpId="0"/>
      <p:bldP spid="3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 (14)"/>
</p:tagLst>
</file>

<file path=ppt/theme/theme1.xml><?xml version="1.0" encoding="utf-8"?>
<a:theme xmlns:a="http://schemas.openxmlformats.org/drawingml/2006/main" name="Office 主题">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2611</Words>
  <Application>Microsoft Office PowerPoint</Application>
  <PresentationFormat>宽屏</PresentationFormat>
  <Paragraphs>167</Paragraphs>
  <Slides>25</Slides>
  <Notes>25</Notes>
  <HiddenSlides>0</HiddenSlides>
  <MMClips>2</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AXIS Std M</vt:lpstr>
      <vt:lpstr>阿里巴巴普惠体 B</vt:lpstr>
      <vt:lpstr>阿里巴巴普惠体 R</vt:lpstr>
      <vt:lpstr>等线</vt:lpstr>
      <vt:lpstr>方正兰亭细黑_GBK</vt:lpstr>
      <vt:lpstr>方正兰亭纤黑_GBK</vt:lpstr>
      <vt:lpstr>华文细黑</vt:lpstr>
      <vt:lpstr>宋体</vt:lpstr>
      <vt:lpstr>微软雅黑</vt:lpstr>
      <vt:lpstr>Arial</vt:lpstr>
      <vt:lpstr>Calibri</vt:lpstr>
      <vt:lpstr>Calibri Light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chenying0907</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(14)</dc:title>
  <dc:subject>chenying0907</dc:subject>
  <dc:creator>chenying0907</dc:creator>
  <dc:description>chenying0907</dc:description>
  <cp:lastModifiedBy>faith123</cp:lastModifiedBy>
  <cp:revision>6</cp:revision>
  <dcterms:created xsi:type="dcterms:W3CDTF">2017-08-23T12:25:00Z</dcterms:created>
  <dcterms:modified xsi:type="dcterms:W3CDTF">2020-06-20T05:37:46Z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