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handoutMasterIdLst>
    <p:handoutMasterId r:id="rId40"/>
  </p:handout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57" r:id="rId38"/>
  </p:sldIdLst>
  <p:sldSz cx="12192000" cy="6858000"/>
  <p:notesSz cx="6858000" cy="9144000"/>
  <p:custDataLst>
    <p:tags r:id="rId41"/>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00B075"/>
    <a:srgbClr val="E9A54E"/>
    <a:srgbClr val="07C7DB"/>
    <a:srgbClr val="D1D1D2"/>
    <a:srgbClr val="D03F8A"/>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4660"/>
  </p:normalViewPr>
  <p:slideViewPr>
    <p:cSldViewPr snapToGrid="0">
      <p:cViewPr varScale="1">
        <p:scale>
          <a:sx n="92" d="100"/>
          <a:sy n="92" d="100"/>
        </p:scale>
        <p:origin x="48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70" d="100"/>
          <a:sy n="70" d="100"/>
        </p:scale>
        <p:origin x="276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41DE03-719C-45DE-8524-5F359E39EEF6}" type="datetimeFigureOut">
              <a:rPr lang="zh-CN" altLang="en-US" smtClean="0"/>
              <a:t>2019/8/31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E178F6-394F-4E24-BBCF-0A1B1D0ABCF3}" type="slidenum">
              <a:rPr lang="zh-CN" altLang="en-US" smtClean="0"/>
              <a:t>‹#›</a:t>
            </a:fld>
            <a:endParaRPr lang="zh-CN" altLang="en-US"/>
          </a:p>
        </p:txBody>
      </p:sp>
    </p:spTree>
    <p:extLst>
      <p:ext uri="{BB962C8B-B14F-4D97-AF65-F5344CB8AC3E}">
        <p14:creationId xmlns:p14="http://schemas.microsoft.com/office/powerpoint/2010/main" val="865469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4DD00C-8090-462A-9749-0B19C24BEE5D}" type="datetimeFigureOut">
              <a:rPr lang="zh-CN" altLang="en-US" smtClean="0"/>
              <a:t>2019/8/31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434B82-A79E-47BB-A106-E4578EBCECED}" type="slidenum">
              <a:rPr lang="zh-CN" altLang="en-US" smtClean="0"/>
              <a:t>‹#›</a:t>
            </a:fld>
            <a:endParaRPr lang="zh-CN" altLang="en-US"/>
          </a:p>
        </p:txBody>
      </p:sp>
    </p:spTree>
    <p:extLst>
      <p:ext uri="{BB962C8B-B14F-4D97-AF65-F5344CB8AC3E}">
        <p14:creationId xmlns:p14="http://schemas.microsoft.com/office/powerpoint/2010/main" val="1180779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a:t>
            </a:fld>
            <a:endParaRPr lang="zh-CN" altLang="en-US"/>
          </a:p>
        </p:txBody>
      </p:sp>
    </p:spTree>
    <p:extLst>
      <p:ext uri="{BB962C8B-B14F-4D97-AF65-F5344CB8AC3E}">
        <p14:creationId xmlns:p14="http://schemas.microsoft.com/office/powerpoint/2010/main" val="3144503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a:t>
            </a:fld>
            <a:endParaRPr lang="zh-CN" altLang="en-US"/>
          </a:p>
        </p:txBody>
      </p:sp>
    </p:spTree>
    <p:extLst>
      <p:ext uri="{BB962C8B-B14F-4D97-AF65-F5344CB8AC3E}">
        <p14:creationId xmlns:p14="http://schemas.microsoft.com/office/powerpoint/2010/main" val="1879944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a:t>
            </a:fld>
            <a:endParaRPr lang="zh-CN" altLang="en-US"/>
          </a:p>
        </p:txBody>
      </p:sp>
    </p:spTree>
    <p:extLst>
      <p:ext uri="{BB962C8B-B14F-4D97-AF65-F5344CB8AC3E}">
        <p14:creationId xmlns:p14="http://schemas.microsoft.com/office/powerpoint/2010/main" val="4150061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4</a:t>
            </a:fld>
            <a:endParaRPr lang="zh-CN" altLang="en-US"/>
          </a:p>
        </p:txBody>
      </p:sp>
    </p:spTree>
    <p:extLst>
      <p:ext uri="{BB962C8B-B14F-4D97-AF65-F5344CB8AC3E}">
        <p14:creationId xmlns:p14="http://schemas.microsoft.com/office/powerpoint/2010/main" val="3548183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5</a:t>
            </a:fld>
            <a:endParaRPr lang="zh-CN" altLang="en-US"/>
          </a:p>
        </p:txBody>
      </p:sp>
    </p:spTree>
    <p:extLst>
      <p:ext uri="{BB962C8B-B14F-4D97-AF65-F5344CB8AC3E}">
        <p14:creationId xmlns:p14="http://schemas.microsoft.com/office/powerpoint/2010/main" val="2176964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6</a:t>
            </a:fld>
            <a:endParaRPr lang="zh-CN" altLang="en-US"/>
          </a:p>
        </p:txBody>
      </p:sp>
    </p:spTree>
    <p:extLst>
      <p:ext uri="{BB962C8B-B14F-4D97-AF65-F5344CB8AC3E}">
        <p14:creationId xmlns:p14="http://schemas.microsoft.com/office/powerpoint/2010/main" val="859530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7</a:t>
            </a:fld>
            <a:endParaRPr lang="zh-CN" altLang="en-US"/>
          </a:p>
        </p:txBody>
      </p:sp>
    </p:spTree>
    <p:extLst>
      <p:ext uri="{BB962C8B-B14F-4D97-AF65-F5344CB8AC3E}">
        <p14:creationId xmlns:p14="http://schemas.microsoft.com/office/powerpoint/2010/main" val="957701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8</a:t>
            </a:fld>
            <a:endParaRPr lang="zh-CN" altLang="en-US"/>
          </a:p>
        </p:txBody>
      </p:sp>
    </p:spTree>
    <p:extLst>
      <p:ext uri="{BB962C8B-B14F-4D97-AF65-F5344CB8AC3E}">
        <p14:creationId xmlns:p14="http://schemas.microsoft.com/office/powerpoint/2010/main" val="2977050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9</a:t>
            </a:fld>
            <a:endParaRPr lang="zh-CN" altLang="en-US"/>
          </a:p>
        </p:txBody>
      </p:sp>
    </p:spTree>
    <p:extLst>
      <p:ext uri="{BB962C8B-B14F-4D97-AF65-F5344CB8AC3E}">
        <p14:creationId xmlns:p14="http://schemas.microsoft.com/office/powerpoint/2010/main" val="1193428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10</a:t>
            </a:fld>
            <a:endParaRPr lang="zh-CN" altLang="en-US"/>
          </a:p>
        </p:txBody>
      </p:sp>
    </p:spTree>
    <p:extLst>
      <p:ext uri="{BB962C8B-B14F-4D97-AF65-F5344CB8AC3E}">
        <p14:creationId xmlns:p14="http://schemas.microsoft.com/office/powerpoint/2010/main" val="833079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11</a:t>
            </a:fld>
            <a:endParaRPr lang="zh-CN" altLang="en-US"/>
          </a:p>
        </p:txBody>
      </p:sp>
    </p:spTree>
    <p:extLst>
      <p:ext uri="{BB962C8B-B14F-4D97-AF65-F5344CB8AC3E}">
        <p14:creationId xmlns:p14="http://schemas.microsoft.com/office/powerpoint/2010/main" val="2534400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12</a:t>
            </a:fld>
            <a:endParaRPr lang="zh-CN" altLang="en-US"/>
          </a:p>
        </p:txBody>
      </p:sp>
    </p:spTree>
    <p:extLst>
      <p:ext uri="{BB962C8B-B14F-4D97-AF65-F5344CB8AC3E}">
        <p14:creationId xmlns:p14="http://schemas.microsoft.com/office/powerpoint/2010/main" val="992836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13</a:t>
            </a:fld>
            <a:endParaRPr lang="zh-CN" altLang="en-US"/>
          </a:p>
        </p:txBody>
      </p:sp>
    </p:spTree>
    <p:extLst>
      <p:ext uri="{BB962C8B-B14F-4D97-AF65-F5344CB8AC3E}">
        <p14:creationId xmlns:p14="http://schemas.microsoft.com/office/powerpoint/2010/main" val="3889810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14</a:t>
            </a:fld>
            <a:endParaRPr lang="zh-CN" altLang="en-US"/>
          </a:p>
        </p:txBody>
      </p:sp>
    </p:spTree>
    <p:extLst>
      <p:ext uri="{BB962C8B-B14F-4D97-AF65-F5344CB8AC3E}">
        <p14:creationId xmlns:p14="http://schemas.microsoft.com/office/powerpoint/2010/main" val="777705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15</a:t>
            </a:fld>
            <a:endParaRPr lang="zh-CN" altLang="en-US"/>
          </a:p>
        </p:txBody>
      </p:sp>
    </p:spTree>
    <p:extLst>
      <p:ext uri="{BB962C8B-B14F-4D97-AF65-F5344CB8AC3E}">
        <p14:creationId xmlns:p14="http://schemas.microsoft.com/office/powerpoint/2010/main" val="2847781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16</a:t>
            </a:fld>
            <a:endParaRPr lang="zh-CN" altLang="en-US"/>
          </a:p>
        </p:txBody>
      </p:sp>
    </p:spTree>
    <p:extLst>
      <p:ext uri="{BB962C8B-B14F-4D97-AF65-F5344CB8AC3E}">
        <p14:creationId xmlns:p14="http://schemas.microsoft.com/office/powerpoint/2010/main" val="539278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17</a:t>
            </a:fld>
            <a:endParaRPr lang="zh-CN" altLang="en-US"/>
          </a:p>
        </p:txBody>
      </p:sp>
    </p:spTree>
    <p:extLst>
      <p:ext uri="{BB962C8B-B14F-4D97-AF65-F5344CB8AC3E}">
        <p14:creationId xmlns:p14="http://schemas.microsoft.com/office/powerpoint/2010/main" val="3692417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18</a:t>
            </a:fld>
            <a:endParaRPr lang="zh-CN" altLang="en-US"/>
          </a:p>
        </p:txBody>
      </p:sp>
    </p:spTree>
    <p:extLst>
      <p:ext uri="{BB962C8B-B14F-4D97-AF65-F5344CB8AC3E}">
        <p14:creationId xmlns:p14="http://schemas.microsoft.com/office/powerpoint/2010/main" val="1101612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19</a:t>
            </a:fld>
            <a:endParaRPr lang="zh-CN" altLang="en-US"/>
          </a:p>
        </p:txBody>
      </p:sp>
    </p:spTree>
    <p:extLst>
      <p:ext uri="{BB962C8B-B14F-4D97-AF65-F5344CB8AC3E}">
        <p14:creationId xmlns:p14="http://schemas.microsoft.com/office/powerpoint/2010/main" val="3679597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20</a:t>
            </a:fld>
            <a:endParaRPr lang="zh-CN" altLang="en-US"/>
          </a:p>
        </p:txBody>
      </p:sp>
    </p:spTree>
    <p:extLst>
      <p:ext uri="{BB962C8B-B14F-4D97-AF65-F5344CB8AC3E}">
        <p14:creationId xmlns:p14="http://schemas.microsoft.com/office/powerpoint/2010/main" val="4043897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21</a:t>
            </a:fld>
            <a:endParaRPr lang="zh-CN" altLang="en-US"/>
          </a:p>
        </p:txBody>
      </p:sp>
    </p:spTree>
    <p:extLst>
      <p:ext uri="{BB962C8B-B14F-4D97-AF65-F5344CB8AC3E}">
        <p14:creationId xmlns:p14="http://schemas.microsoft.com/office/powerpoint/2010/main" val="780594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22</a:t>
            </a:fld>
            <a:endParaRPr lang="zh-CN" altLang="en-US"/>
          </a:p>
        </p:txBody>
      </p:sp>
    </p:spTree>
    <p:extLst>
      <p:ext uri="{BB962C8B-B14F-4D97-AF65-F5344CB8AC3E}">
        <p14:creationId xmlns:p14="http://schemas.microsoft.com/office/powerpoint/2010/main" val="604542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23</a:t>
            </a:fld>
            <a:endParaRPr lang="zh-CN" altLang="en-US"/>
          </a:p>
        </p:txBody>
      </p:sp>
    </p:spTree>
    <p:extLst>
      <p:ext uri="{BB962C8B-B14F-4D97-AF65-F5344CB8AC3E}">
        <p14:creationId xmlns:p14="http://schemas.microsoft.com/office/powerpoint/2010/main" val="3690382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24</a:t>
            </a:fld>
            <a:endParaRPr lang="zh-CN" altLang="en-US"/>
          </a:p>
        </p:txBody>
      </p:sp>
    </p:spTree>
    <p:extLst>
      <p:ext uri="{BB962C8B-B14F-4D97-AF65-F5344CB8AC3E}">
        <p14:creationId xmlns:p14="http://schemas.microsoft.com/office/powerpoint/2010/main" val="4051831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25</a:t>
            </a:fld>
            <a:endParaRPr lang="zh-CN" altLang="en-US"/>
          </a:p>
        </p:txBody>
      </p:sp>
    </p:spTree>
    <p:extLst>
      <p:ext uri="{BB962C8B-B14F-4D97-AF65-F5344CB8AC3E}">
        <p14:creationId xmlns:p14="http://schemas.microsoft.com/office/powerpoint/2010/main" val="555433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26</a:t>
            </a:fld>
            <a:endParaRPr lang="zh-CN" altLang="en-US"/>
          </a:p>
        </p:txBody>
      </p:sp>
    </p:spTree>
    <p:extLst>
      <p:ext uri="{BB962C8B-B14F-4D97-AF65-F5344CB8AC3E}">
        <p14:creationId xmlns:p14="http://schemas.microsoft.com/office/powerpoint/2010/main" val="2035899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27</a:t>
            </a:fld>
            <a:endParaRPr lang="zh-CN" altLang="en-US"/>
          </a:p>
        </p:txBody>
      </p:sp>
    </p:spTree>
    <p:extLst>
      <p:ext uri="{BB962C8B-B14F-4D97-AF65-F5344CB8AC3E}">
        <p14:creationId xmlns:p14="http://schemas.microsoft.com/office/powerpoint/2010/main" val="22578870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28</a:t>
            </a:fld>
            <a:endParaRPr lang="zh-CN" altLang="en-US"/>
          </a:p>
        </p:txBody>
      </p:sp>
    </p:spTree>
    <p:extLst>
      <p:ext uri="{BB962C8B-B14F-4D97-AF65-F5344CB8AC3E}">
        <p14:creationId xmlns:p14="http://schemas.microsoft.com/office/powerpoint/2010/main" val="14884041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29</a:t>
            </a:fld>
            <a:endParaRPr lang="zh-CN" altLang="en-US"/>
          </a:p>
        </p:txBody>
      </p:sp>
    </p:spTree>
    <p:extLst>
      <p:ext uri="{BB962C8B-B14F-4D97-AF65-F5344CB8AC3E}">
        <p14:creationId xmlns:p14="http://schemas.microsoft.com/office/powerpoint/2010/main" val="3976340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30</a:t>
            </a:fld>
            <a:endParaRPr lang="zh-CN" altLang="en-US"/>
          </a:p>
        </p:txBody>
      </p:sp>
    </p:spTree>
    <p:extLst>
      <p:ext uri="{BB962C8B-B14F-4D97-AF65-F5344CB8AC3E}">
        <p14:creationId xmlns:p14="http://schemas.microsoft.com/office/powerpoint/2010/main" val="2262400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31</a:t>
            </a:fld>
            <a:endParaRPr lang="zh-CN" altLang="en-US"/>
          </a:p>
        </p:txBody>
      </p:sp>
    </p:spTree>
    <p:extLst>
      <p:ext uri="{BB962C8B-B14F-4D97-AF65-F5344CB8AC3E}">
        <p14:creationId xmlns:p14="http://schemas.microsoft.com/office/powerpoint/2010/main" val="2110612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32</a:t>
            </a:fld>
            <a:endParaRPr lang="zh-CN" altLang="en-US"/>
          </a:p>
        </p:txBody>
      </p:sp>
    </p:spTree>
    <p:extLst>
      <p:ext uri="{BB962C8B-B14F-4D97-AF65-F5344CB8AC3E}">
        <p14:creationId xmlns:p14="http://schemas.microsoft.com/office/powerpoint/2010/main" val="4120171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33</a:t>
            </a:fld>
            <a:endParaRPr lang="zh-CN" altLang="en-US"/>
          </a:p>
        </p:txBody>
      </p:sp>
    </p:spTree>
    <p:extLst>
      <p:ext uri="{BB962C8B-B14F-4D97-AF65-F5344CB8AC3E}">
        <p14:creationId xmlns:p14="http://schemas.microsoft.com/office/powerpoint/2010/main" val="3901595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34</a:t>
            </a:fld>
            <a:endParaRPr lang="zh-CN" altLang="en-US"/>
          </a:p>
        </p:txBody>
      </p:sp>
    </p:spTree>
    <p:extLst>
      <p:ext uri="{BB962C8B-B14F-4D97-AF65-F5344CB8AC3E}">
        <p14:creationId xmlns:p14="http://schemas.microsoft.com/office/powerpoint/2010/main" val="19668782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35</a:t>
            </a:fld>
            <a:endParaRPr lang="zh-CN" altLang="en-US"/>
          </a:p>
        </p:txBody>
      </p:sp>
    </p:spTree>
    <p:extLst>
      <p:ext uri="{BB962C8B-B14F-4D97-AF65-F5344CB8AC3E}">
        <p14:creationId xmlns:p14="http://schemas.microsoft.com/office/powerpoint/2010/main" val="5871926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434B82-A79E-47BB-A106-E4578EBCECED}" type="slidenum">
              <a:rPr lang="zh-CN" altLang="en-US" smtClean="0"/>
              <a:t>36</a:t>
            </a:fld>
            <a:endParaRPr lang="zh-CN" altLang="en-US"/>
          </a:p>
        </p:txBody>
      </p:sp>
    </p:spTree>
    <p:extLst>
      <p:ext uri="{BB962C8B-B14F-4D97-AF65-F5344CB8AC3E}">
        <p14:creationId xmlns:p14="http://schemas.microsoft.com/office/powerpoint/2010/main" val="13105918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57150"/>
            <a:ext cx="121920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106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BE712FE-0457-45D3-ADF8-4561C818F9B6}" type="datetimeFigureOut">
              <a:rPr lang="zh-CN" altLang="en-US"/>
              <a:pPr>
                <a:defRPr/>
              </a:pPr>
              <a:t>2019/8/31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CEAEF5CA-DB74-43E1-96C6-055C7CCE06EE}" type="slidenum">
              <a:rPr lang="zh-CN" altLang="en-US"/>
              <a:pPr/>
              <a:t>‹#›</a:t>
            </a:fld>
            <a:endParaRPr lang="zh-CN" altLang="en-US"/>
          </a:p>
        </p:txBody>
      </p:sp>
    </p:spTree>
    <p:extLst>
      <p:ext uri="{BB962C8B-B14F-4D97-AF65-F5344CB8AC3E}">
        <p14:creationId xmlns:p14="http://schemas.microsoft.com/office/powerpoint/2010/main" val="666749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F0A4D97-3B87-40C1-B6AD-FA9517E75F8D}" type="datetimeFigureOut">
              <a:rPr lang="zh-CN" altLang="en-US"/>
              <a:pPr>
                <a:defRPr/>
              </a:pPr>
              <a:t>2019/8/31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318E1B1-5590-42A8-AF31-C6F243E5B0C1}" type="slidenum">
              <a:rPr lang="zh-CN" altLang="en-US"/>
              <a:pPr/>
              <a:t>‹#›</a:t>
            </a:fld>
            <a:endParaRPr lang="zh-CN" altLang="en-US"/>
          </a:p>
        </p:txBody>
      </p:sp>
    </p:spTree>
    <p:extLst>
      <p:ext uri="{BB962C8B-B14F-4D97-AF65-F5344CB8AC3E}">
        <p14:creationId xmlns:p14="http://schemas.microsoft.com/office/powerpoint/2010/main" val="3030021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42408EE-0F0C-4AB4-8706-FE973FA8EC30}" type="datetimeFigureOut">
              <a:rPr lang="zh-CN" altLang="en-US"/>
              <a:pPr>
                <a:defRPr/>
              </a:pPr>
              <a:t>2019/8/31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74F4FB5-3C17-40D7-88E0-166228697B65}" type="slidenum">
              <a:rPr lang="zh-CN" altLang="en-US"/>
              <a:pPr/>
              <a:t>‹#›</a:t>
            </a:fld>
            <a:endParaRPr lang="zh-CN" altLang="en-US"/>
          </a:p>
        </p:txBody>
      </p:sp>
    </p:spTree>
    <p:extLst>
      <p:ext uri="{BB962C8B-B14F-4D97-AF65-F5344CB8AC3E}">
        <p14:creationId xmlns:p14="http://schemas.microsoft.com/office/powerpoint/2010/main" val="2440468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DE96DA3-A361-4F29-B853-E989C8DA2E2F}" type="datetimeFigureOut">
              <a:rPr lang="zh-CN" altLang="en-US"/>
              <a:pPr>
                <a:defRPr/>
              </a:pPr>
              <a:t>2019/8/31</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1587A21-FE67-46AD-BAD3-4D01FE411282}" type="slidenum">
              <a:rPr lang="zh-CN" altLang="en-US"/>
              <a:pPr/>
              <a:t>‹#›</a:t>
            </a:fld>
            <a:endParaRPr lang="zh-CN" altLang="en-US"/>
          </a:p>
        </p:txBody>
      </p:sp>
    </p:spTree>
    <p:extLst>
      <p:ext uri="{BB962C8B-B14F-4D97-AF65-F5344CB8AC3E}">
        <p14:creationId xmlns:p14="http://schemas.microsoft.com/office/powerpoint/2010/main" val="2146618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56334B6-1313-49DD-9A79-EE17E1C2B403}" type="datetimeFigureOut">
              <a:rPr lang="zh-CN" altLang="en-US"/>
              <a:pPr>
                <a:defRPr/>
              </a:pPr>
              <a:t>2019/8/31</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ECD3EA8-C977-4E4D-AD0D-D685CE5CE723}" type="slidenum">
              <a:rPr lang="zh-CN" altLang="en-US"/>
              <a:pPr/>
              <a:t>‹#›</a:t>
            </a:fld>
            <a:endParaRPr lang="zh-CN" altLang="en-US"/>
          </a:p>
        </p:txBody>
      </p:sp>
    </p:spTree>
    <p:extLst>
      <p:ext uri="{BB962C8B-B14F-4D97-AF65-F5344CB8AC3E}">
        <p14:creationId xmlns:p14="http://schemas.microsoft.com/office/powerpoint/2010/main" val="362211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FD0463E-CC7A-4DDF-9F51-E76780189197}" type="datetimeFigureOut">
              <a:rPr lang="zh-CN" altLang="en-US"/>
              <a:pPr>
                <a:defRPr/>
              </a:pPr>
              <a:t>2019/8/31</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0DF82CC8-A110-4168-AA78-2ADCE827172A}" type="slidenum">
              <a:rPr lang="zh-CN" altLang="en-US"/>
              <a:pPr/>
              <a:t>‹#›</a:t>
            </a:fld>
            <a:endParaRPr lang="zh-CN" altLang="en-US"/>
          </a:p>
        </p:txBody>
      </p:sp>
    </p:spTree>
    <p:extLst>
      <p:ext uri="{BB962C8B-B14F-4D97-AF65-F5344CB8AC3E}">
        <p14:creationId xmlns:p14="http://schemas.microsoft.com/office/powerpoint/2010/main" val="2040590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039C7D91-6911-4D9C-ADE7-6A0D12DB9340}" type="datetimeFigureOut">
              <a:rPr lang="zh-CN" altLang="en-US"/>
              <a:pPr>
                <a:defRPr/>
              </a:pPr>
              <a:t>2019/8/31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58A75338-8D70-4819-B62F-420722C47477}" type="slidenum">
              <a:rPr lang="zh-CN" altLang="en-US"/>
              <a:pPr/>
              <a:t>‹#›</a:t>
            </a:fld>
            <a:endParaRPr lang="zh-CN" altLang="en-US"/>
          </a:p>
        </p:txBody>
      </p:sp>
    </p:spTree>
    <p:extLst>
      <p:ext uri="{BB962C8B-B14F-4D97-AF65-F5344CB8AC3E}">
        <p14:creationId xmlns:p14="http://schemas.microsoft.com/office/powerpoint/2010/main" val="4189317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89E009BE-C0DA-4F41-A770-410A5188451F}" type="datetimeFigureOut">
              <a:rPr lang="zh-CN" altLang="en-US"/>
              <a:pPr>
                <a:defRPr/>
              </a:pPr>
              <a:t>2019/8/31</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3BE4547F-7392-4EAC-A431-0FD40CCEEE0A}" type="slidenum">
              <a:rPr lang="zh-CN" altLang="en-US"/>
              <a:pPr/>
              <a:t>‹#›</a:t>
            </a:fld>
            <a:endParaRPr lang="zh-CN" altLang="en-US"/>
          </a:p>
        </p:txBody>
      </p:sp>
    </p:spTree>
    <p:extLst>
      <p:ext uri="{BB962C8B-B14F-4D97-AF65-F5344CB8AC3E}">
        <p14:creationId xmlns:p14="http://schemas.microsoft.com/office/powerpoint/2010/main" val="164168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0E4E25E-EE0C-4899-A617-751C32E229BD}" type="datetimeFigureOut">
              <a:rPr lang="zh-CN" altLang="en-US"/>
              <a:pPr>
                <a:defRPr/>
              </a:pPr>
              <a:t>2019/8/31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F465FF8-8CA9-441E-A339-47C020B1C215}" type="slidenum">
              <a:rPr lang="zh-CN" altLang="en-US"/>
              <a:pPr/>
              <a:t>‹#›</a:t>
            </a:fld>
            <a:endParaRPr lang="zh-CN" altLang="en-US"/>
          </a:p>
        </p:txBody>
      </p:sp>
    </p:spTree>
    <p:extLst>
      <p:ext uri="{BB962C8B-B14F-4D97-AF65-F5344CB8AC3E}">
        <p14:creationId xmlns:p14="http://schemas.microsoft.com/office/powerpoint/2010/main" val="4200521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userDrawn="1"/>
        </p:nvSpPr>
        <p:spPr>
          <a:xfrm>
            <a:off x="0" y="0"/>
            <a:ext cx="12192000" cy="387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userDrawn="1"/>
        </p:nvSpPr>
        <p:spPr>
          <a:xfrm>
            <a:off x="0" y="5884863"/>
            <a:ext cx="12192000" cy="9858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2699895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B9809B4E-3C90-45BA-9311-05B8C783B8F5}" type="datetimeFigureOut">
              <a:rPr lang="zh-CN" altLang="en-US"/>
              <a:pPr>
                <a:defRPr/>
              </a:pPr>
              <a:t>2019/8/31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F931E464-ADE2-4E8C-B6E3-1BE60CFFA3DB}" type="slidenum">
              <a:rPr lang="zh-CN" altLang="en-US"/>
              <a:pPr/>
              <a:t>‹#›</a:t>
            </a:fld>
            <a:endParaRPr lang="zh-CN" altLang="en-US"/>
          </a:p>
        </p:txBody>
      </p:sp>
    </p:spTree>
    <p:extLst>
      <p:ext uri="{BB962C8B-B14F-4D97-AF65-F5344CB8AC3E}">
        <p14:creationId xmlns:p14="http://schemas.microsoft.com/office/powerpoint/2010/main" val="3641649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9C2566B-EA7A-4164-B96D-5B2D0269284F}" type="datetimeFigureOut">
              <a:rPr lang="zh-CN" altLang="en-US"/>
              <a:pPr>
                <a:defRPr/>
              </a:pPr>
              <a:t>2019/8/31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A9A9AAB0-AC79-4976-9B10-716B3274B68B}" type="slidenum">
              <a:rPr lang="zh-CN" altLang="en-US"/>
              <a:pPr/>
              <a:t>‹#›</a:t>
            </a:fld>
            <a:endParaRPr lang="zh-CN" altLang="en-US"/>
          </a:p>
        </p:txBody>
      </p:sp>
    </p:spTree>
    <p:extLst>
      <p:ext uri="{BB962C8B-B14F-4D97-AF65-F5344CB8AC3E}">
        <p14:creationId xmlns:p14="http://schemas.microsoft.com/office/powerpoint/2010/main" val="493422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D3CF3C07-EB10-4915-A586-97724288A7CC}" type="datetimeFigureOut">
              <a:rPr lang="zh-CN" altLang="en-US"/>
              <a:pPr>
                <a:defRPr/>
              </a:pPr>
              <a:t>2019/8/31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2BB0E784-A740-4EA8-8246-174D9424F480}" type="slidenum">
              <a:rPr lang="zh-CN" altLang="en-US"/>
              <a:pPr/>
              <a:t>‹#›</a:t>
            </a:fld>
            <a:endParaRPr lang="zh-CN" altLang="en-US"/>
          </a:p>
        </p:txBody>
      </p:sp>
    </p:spTree>
    <p:extLst>
      <p:ext uri="{BB962C8B-B14F-4D97-AF65-F5344CB8AC3E}">
        <p14:creationId xmlns:p14="http://schemas.microsoft.com/office/powerpoint/2010/main" val="3044954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2E9B9DDF-F910-41A1-8021-8E532B070428}" type="datetimeFigureOut">
              <a:rPr lang="zh-CN" altLang="en-US"/>
              <a:pPr>
                <a:defRPr/>
              </a:pPr>
              <a:t>2019/8/31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F7A02C0B-C67A-439E-814F-BCD7FB1C33F9}" type="slidenum">
              <a:rPr lang="zh-CN" altLang="en-US"/>
              <a:pPr/>
              <a:t>‹#›</a:t>
            </a:fld>
            <a:endParaRPr lang="zh-CN" altLang="en-US"/>
          </a:p>
        </p:txBody>
      </p:sp>
    </p:spTree>
    <p:extLst>
      <p:ext uri="{BB962C8B-B14F-4D97-AF65-F5344CB8AC3E}">
        <p14:creationId xmlns:p14="http://schemas.microsoft.com/office/powerpoint/2010/main" val="3134600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F10E517F-51F3-4BE7-A2DD-4422CD07F5F3}" type="datetimeFigureOut">
              <a:rPr lang="zh-CN" altLang="en-US"/>
              <a:pPr>
                <a:defRPr/>
              </a:pPr>
              <a:t>2019/8/31</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23E63CDA-9E5B-4D63-B0CC-05B963889D14}" type="slidenum">
              <a:rPr lang="zh-CN" altLang="en-US"/>
              <a:pPr/>
              <a:t>‹#›</a:t>
            </a:fld>
            <a:endParaRPr lang="zh-CN" altLang="en-US"/>
          </a:p>
        </p:txBody>
      </p:sp>
    </p:spTree>
    <p:extLst>
      <p:ext uri="{BB962C8B-B14F-4D97-AF65-F5344CB8AC3E}">
        <p14:creationId xmlns:p14="http://schemas.microsoft.com/office/powerpoint/2010/main" val="2378048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105B8E14-5C17-4EEF-8DD1-F5EF57CBF8B6}" type="datetimeFigureOut">
              <a:rPr lang="zh-CN" altLang="en-US"/>
              <a:pPr>
                <a:defRPr/>
              </a:pPr>
              <a:t>2019/8/31</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0109ACF9-7F02-45B7-BBD9-69939017D6B3}" type="slidenum">
              <a:rPr lang="zh-CN" altLang="en-US"/>
              <a:pPr/>
              <a:t>‹#›</a:t>
            </a:fld>
            <a:endParaRPr lang="zh-CN" altLang="en-US"/>
          </a:p>
        </p:txBody>
      </p:sp>
    </p:spTree>
    <p:extLst>
      <p:ext uri="{BB962C8B-B14F-4D97-AF65-F5344CB8AC3E}">
        <p14:creationId xmlns:p14="http://schemas.microsoft.com/office/powerpoint/2010/main" val="2582690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284A3FD-0CF5-47C7-920B-D38954B691C1}" type="datetimeFigureOut">
              <a:rPr lang="zh-CN" altLang="en-US"/>
              <a:pPr>
                <a:defRPr/>
              </a:pPr>
              <a:t>2019/8/31</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CAE71250-FEC9-41E7-A96C-A4D47166407C}" type="slidenum">
              <a:rPr lang="zh-CN" altLang="en-US"/>
              <a:pPr/>
              <a:t>‹#›</a:t>
            </a:fld>
            <a:endParaRPr lang="zh-CN" altLang="en-US"/>
          </a:p>
        </p:txBody>
      </p:sp>
    </p:spTree>
    <p:extLst>
      <p:ext uri="{BB962C8B-B14F-4D97-AF65-F5344CB8AC3E}">
        <p14:creationId xmlns:p14="http://schemas.microsoft.com/office/powerpoint/2010/main" val="3326373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552F4BB-5309-4372-83BC-CCCCB5EA0949}" type="datetimeFigureOut">
              <a:rPr lang="zh-CN" altLang="en-US"/>
              <a:pPr>
                <a:defRPr/>
              </a:pPr>
              <a:t>2019/8/31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F4DE1FE-413C-48FC-AA3A-2DC93727862A}" type="slidenum">
              <a:rPr lang="zh-CN" altLang="en-US"/>
              <a:pPr/>
              <a:t>‹#›</a:t>
            </a:fld>
            <a:endParaRPr lang="zh-CN" altLang="en-US"/>
          </a:p>
        </p:txBody>
      </p:sp>
    </p:spTree>
    <p:extLst>
      <p:ext uri="{BB962C8B-B14F-4D97-AF65-F5344CB8AC3E}">
        <p14:creationId xmlns:p14="http://schemas.microsoft.com/office/powerpoint/2010/main" val="2072119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CDD6E271-6502-4753-93AD-98373C00A6B0}" type="datetimeFigureOut">
              <a:rPr lang="zh-CN" altLang="en-US"/>
              <a:pPr>
                <a:defRPr/>
              </a:pPr>
              <a:t>2019/8/31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F158A450-E873-4F64-86D0-D2CD3C0471CC}" type="slidenum">
              <a:rPr lang="zh-CN" altLang="en-US"/>
              <a:pPr/>
              <a:t>‹#›</a:t>
            </a:fld>
            <a:endParaRPr lang="zh-CN" altLang="en-US"/>
          </a:p>
        </p:txBody>
      </p:sp>
    </p:spTree>
    <p:extLst>
      <p:ext uri="{BB962C8B-B14F-4D97-AF65-F5344CB8AC3E}">
        <p14:creationId xmlns:p14="http://schemas.microsoft.com/office/powerpoint/2010/main" val="1053009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D35AE147-77CF-445B-9B38-26C78ACAF7CF}" type="datetimeFigureOut">
              <a:rPr lang="zh-CN" altLang="en-US"/>
              <a:pPr>
                <a:defRPr/>
              </a:pPr>
              <a:t>2019/8/31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A8D91837-18A8-48F2-99E3-95D42D23840D}" type="slidenum">
              <a:rPr lang="zh-CN" altLang="en-US"/>
              <a:pPr/>
              <a:t>‹#›</a:t>
            </a:fld>
            <a:endParaRPr lang="zh-CN" altLang="en-US"/>
          </a:p>
        </p:txBody>
      </p:sp>
    </p:spTree>
    <p:extLst>
      <p:ext uri="{BB962C8B-B14F-4D97-AF65-F5344CB8AC3E}">
        <p14:creationId xmlns:p14="http://schemas.microsoft.com/office/powerpoint/2010/main" val="3220032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3B7E659-D7B2-486C-A813-70D3ED872F9C}" type="datetimeFigureOut">
              <a:rPr lang="zh-CN" altLang="en-US"/>
              <a:pPr>
                <a:defRPr/>
              </a:pPr>
              <a:t>2019/8/31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C568B8BF-E4F4-4192-973F-A7A11E9A3CD6}" type="slidenum">
              <a:rPr lang="zh-CN" altLang="en-US"/>
              <a:pPr/>
              <a:t>‹#›</a:t>
            </a:fld>
            <a:endParaRPr lang="zh-CN" altLang="en-US"/>
          </a:p>
        </p:txBody>
      </p:sp>
    </p:spTree>
    <p:extLst>
      <p:ext uri="{BB962C8B-B14F-4D97-AF65-F5344CB8AC3E}">
        <p14:creationId xmlns:p14="http://schemas.microsoft.com/office/powerpoint/2010/main" val="3290033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55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A677E6D8-4F8B-4CAF-833C-6DE2DA0D795C}" type="datetimeFigureOut">
              <a:rPr lang="zh-CN" altLang="en-US"/>
              <a:pPr>
                <a:defRPr/>
              </a:pPr>
              <a:t>2019/8/31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D7BD953A-99F6-454D-9137-435FFE987A8D}"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7.xml"/><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9" name="TextBox 6"/>
          <p:cNvSpPr txBox="1">
            <a:spLocks noChangeArrowheads="1"/>
          </p:cNvSpPr>
          <p:nvPr/>
        </p:nvSpPr>
        <p:spPr bwMode="auto">
          <a:xfrm>
            <a:off x="6299889" y="5037138"/>
            <a:ext cx="55599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000" dirty="0">
                <a:solidFill>
                  <a:schemeClr val="bg1"/>
                </a:solidFill>
                <a:latin typeface="微软雅黑" panose="020B0503020204020204" pitchFamily="34" charset="-122"/>
                <a:ea typeface="微软雅黑" panose="020B0503020204020204" pitchFamily="34" charset="-122"/>
              </a:rPr>
              <a:t>Business powerpoint template for reporting</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340" name="TextBox 1"/>
          <p:cNvSpPr txBox="1">
            <a:spLocks noChangeArrowheads="1"/>
          </p:cNvSpPr>
          <p:nvPr/>
        </p:nvSpPr>
        <p:spPr bwMode="auto">
          <a:xfrm>
            <a:off x="3390620" y="4481341"/>
            <a:ext cx="8039380" cy="49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ts val="2500"/>
              </a:lnSpc>
            </a:pPr>
            <a:r>
              <a:rPr lang="zh-CN" altLang="en-US" sz="5400" b="1" dirty="0">
                <a:solidFill>
                  <a:schemeClr val="bg1"/>
                </a:solidFill>
                <a:latin typeface="Impact" panose="020B0806030902050204" pitchFamily="34" charset="0"/>
                <a:ea typeface="微软雅黑" panose="020B0503020204020204" pitchFamily="34" charset="-122"/>
              </a:rPr>
              <a:t>团队培训管理计划</a:t>
            </a:r>
            <a:r>
              <a:rPr lang="en-US" altLang="zh-CN" sz="5400" b="1" dirty="0" err="1">
                <a:solidFill>
                  <a:schemeClr val="bg1"/>
                </a:solidFill>
                <a:latin typeface="Impact" panose="020B0806030902050204" pitchFamily="34" charset="0"/>
                <a:ea typeface="微软雅黑" panose="020B0503020204020204" pitchFamily="34" charset="-122"/>
              </a:rPr>
              <a:t>ppt</a:t>
            </a:r>
            <a:r>
              <a:rPr lang="zh-CN" altLang="en-US" sz="5400" b="1" dirty="0">
                <a:solidFill>
                  <a:schemeClr val="bg1"/>
                </a:solidFill>
                <a:latin typeface="Impact" panose="020B0806030902050204" pitchFamily="34" charset="0"/>
                <a:ea typeface="微软雅黑" panose="020B0503020204020204" pitchFamily="34" charset="-122"/>
              </a:rPr>
              <a:t>模板</a:t>
            </a:r>
            <a:endParaRPr lang="zh-CN" altLang="en-US" sz="4400" b="1" dirty="0">
              <a:solidFill>
                <a:schemeClr val="bg1"/>
              </a:solidFill>
              <a:latin typeface="Modern No. 20" pitchFamily="18" charset="0"/>
              <a:ea typeface="微软雅黑" panose="020B0503020204020204" pitchFamily="34" charset="-122"/>
            </a:endParaRPr>
          </a:p>
        </p:txBody>
      </p:sp>
      <p:sp>
        <p:nvSpPr>
          <p:cNvPr id="2" name="文本框 1"/>
          <p:cNvSpPr txBox="1"/>
          <p:nvPr/>
        </p:nvSpPr>
        <p:spPr>
          <a:xfrm>
            <a:off x="7702698" y="2175834"/>
            <a:ext cx="3737935" cy="2246769"/>
          </a:xfrm>
          <a:prstGeom prst="rect">
            <a:avLst/>
          </a:prstGeom>
          <a:noFill/>
        </p:spPr>
        <p:txBody>
          <a:bodyPr wrap="square" rtlCol="0">
            <a:spAutoFit/>
          </a:bodyPr>
          <a:lstStyle/>
          <a:p>
            <a:r>
              <a:rPr lang="en-US" altLang="zh-CN" sz="14000" dirty="0" smtClean="0">
                <a:solidFill>
                  <a:srgbClr val="FFC000"/>
                </a:solidFill>
                <a:latin typeface="Impact" panose="020B0806030902050204" pitchFamily="34" charset="0"/>
              </a:rPr>
              <a:t>201X</a:t>
            </a:r>
            <a:endParaRPr lang="zh-CN" altLang="en-US" sz="14000" dirty="0">
              <a:solidFill>
                <a:srgbClr val="FFC000"/>
              </a:solidFill>
              <a:latin typeface="Impact" panose="020B080603090205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2"/>
          <p:cNvSpPr txBox="1">
            <a:spLocks noChangeArrowheads="1"/>
          </p:cNvSpPr>
          <p:nvPr/>
        </p:nvSpPr>
        <p:spPr bwMode="auto">
          <a:xfrm>
            <a:off x="4875213" y="1455738"/>
            <a:ext cx="2441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dirty="0">
                <a:solidFill>
                  <a:srgbClr val="00B075"/>
                </a:solidFill>
              </a:rPr>
              <a:t>CONTENTS</a:t>
            </a:r>
            <a:endParaRPr lang="zh-CN" altLang="en-US" sz="4000" dirty="0">
              <a:solidFill>
                <a:srgbClr val="00B075"/>
              </a:solidFill>
            </a:endParaRPr>
          </a:p>
        </p:txBody>
      </p:sp>
      <p:sp>
        <p:nvSpPr>
          <p:cNvPr id="15363" name="文本框 3"/>
          <p:cNvSpPr txBox="1">
            <a:spLocks noChangeArrowheads="1"/>
          </p:cNvSpPr>
          <p:nvPr/>
        </p:nvSpPr>
        <p:spPr bwMode="auto">
          <a:xfrm>
            <a:off x="5414963" y="893763"/>
            <a:ext cx="13620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dirty="0">
                <a:solidFill>
                  <a:srgbClr val="E9A54E"/>
                </a:solidFill>
                <a:latin typeface="微软雅黑" panose="020B0503020204020204" pitchFamily="34" charset="-122"/>
                <a:ea typeface="微软雅黑" panose="020B0503020204020204" pitchFamily="34" charset="-122"/>
              </a:rPr>
              <a:t>目 录</a:t>
            </a:r>
          </a:p>
        </p:txBody>
      </p:sp>
      <p:sp>
        <p:nvSpPr>
          <p:cNvPr id="15364" name="文本框 5"/>
          <p:cNvSpPr txBox="1">
            <a:spLocks noChangeArrowheads="1"/>
          </p:cNvSpPr>
          <p:nvPr/>
        </p:nvSpPr>
        <p:spPr bwMode="auto">
          <a:xfrm>
            <a:off x="1266825" y="3136900"/>
            <a:ext cx="6016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0B075"/>
                </a:solidFill>
              </a:rPr>
              <a:t>01</a:t>
            </a:r>
            <a:endParaRPr lang="zh-CN" altLang="en-US" sz="3200">
              <a:solidFill>
                <a:srgbClr val="00B075"/>
              </a:solidFill>
            </a:endParaRPr>
          </a:p>
        </p:txBody>
      </p:sp>
      <p:sp>
        <p:nvSpPr>
          <p:cNvPr id="15365" name="文本框 6"/>
          <p:cNvSpPr txBox="1">
            <a:spLocks noChangeArrowheads="1"/>
          </p:cNvSpPr>
          <p:nvPr/>
        </p:nvSpPr>
        <p:spPr bwMode="auto">
          <a:xfrm>
            <a:off x="3494088" y="3136900"/>
            <a:ext cx="600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0B075"/>
                </a:solidFill>
              </a:rPr>
              <a:t>02</a:t>
            </a:r>
            <a:endParaRPr lang="zh-CN" altLang="en-US" sz="3200">
              <a:solidFill>
                <a:srgbClr val="00B075"/>
              </a:solidFill>
            </a:endParaRPr>
          </a:p>
        </p:txBody>
      </p:sp>
      <p:sp>
        <p:nvSpPr>
          <p:cNvPr id="15366" name="文本框 7"/>
          <p:cNvSpPr txBox="1">
            <a:spLocks noChangeArrowheads="1"/>
          </p:cNvSpPr>
          <p:nvPr/>
        </p:nvSpPr>
        <p:spPr bwMode="auto">
          <a:xfrm>
            <a:off x="5795963" y="3136900"/>
            <a:ext cx="600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rgbClr val="00B075"/>
                </a:solidFill>
              </a:rPr>
              <a:t>03</a:t>
            </a:r>
            <a:endParaRPr lang="zh-CN" altLang="en-US" sz="3200" dirty="0">
              <a:solidFill>
                <a:srgbClr val="00B075"/>
              </a:solidFill>
            </a:endParaRPr>
          </a:p>
        </p:txBody>
      </p:sp>
      <p:sp>
        <p:nvSpPr>
          <p:cNvPr id="15367" name="文本框 8"/>
          <p:cNvSpPr txBox="1">
            <a:spLocks noChangeArrowheads="1"/>
          </p:cNvSpPr>
          <p:nvPr/>
        </p:nvSpPr>
        <p:spPr bwMode="auto">
          <a:xfrm>
            <a:off x="8021638" y="3136900"/>
            <a:ext cx="601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0B075"/>
                </a:solidFill>
              </a:rPr>
              <a:t>04</a:t>
            </a:r>
            <a:endParaRPr lang="zh-CN" altLang="en-US" sz="3200">
              <a:solidFill>
                <a:srgbClr val="00B075"/>
              </a:solidFill>
            </a:endParaRPr>
          </a:p>
        </p:txBody>
      </p:sp>
      <p:sp>
        <p:nvSpPr>
          <p:cNvPr id="15368" name="文本框 9"/>
          <p:cNvSpPr txBox="1">
            <a:spLocks noChangeArrowheads="1"/>
          </p:cNvSpPr>
          <p:nvPr/>
        </p:nvSpPr>
        <p:spPr bwMode="auto">
          <a:xfrm>
            <a:off x="10264775" y="3136900"/>
            <a:ext cx="6016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a:solidFill>
                  <a:srgbClr val="00B075"/>
                </a:solidFill>
              </a:rPr>
              <a:t>05</a:t>
            </a:r>
            <a:endParaRPr lang="zh-CN" altLang="en-US" sz="3200">
              <a:solidFill>
                <a:srgbClr val="00B075"/>
              </a:solidFill>
            </a:endParaRPr>
          </a:p>
        </p:txBody>
      </p:sp>
      <p:sp>
        <p:nvSpPr>
          <p:cNvPr id="14" name="任意多边形 13"/>
          <p:cNvSpPr/>
          <p:nvPr/>
        </p:nvSpPr>
        <p:spPr>
          <a:xfrm rot="18900000">
            <a:off x="766763"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rot="18900000">
            <a:off x="298450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rot="18900000">
            <a:off x="5280025"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rot="18900000">
            <a:off x="749935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8900000">
            <a:off x="9718675"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528638" y="4367213"/>
            <a:ext cx="1838325"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767013" y="4367213"/>
            <a:ext cx="1836737"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5005388" y="4367213"/>
            <a:ext cx="1836737"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243763" y="4367213"/>
            <a:ext cx="1836737"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480550" y="4367213"/>
            <a:ext cx="1838325" cy="706437"/>
          </a:xfrm>
          <a:prstGeom prst="rect">
            <a:avLst/>
          </a:prstGeom>
          <a:noFill/>
        </p:spPr>
        <p:txBody>
          <a:bodyPr wrap="none" anchor="ctr">
            <a:spAutoFit/>
          </a:bodyPr>
          <a:lstStyle/>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4"/>
          <p:cNvSpPr/>
          <p:nvPr/>
        </p:nvSpPr>
        <p:spPr>
          <a:xfrm>
            <a:off x="0" y="2306638"/>
            <a:ext cx="12192000" cy="1550987"/>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6387" name="Picture 21" descr="C:\Users\Dsgn\Desktop\iPhone_MockUp\iPhone_5C_Yellow.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7913" y="1631950"/>
            <a:ext cx="2187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23"/>
          <p:cNvSpPr/>
          <p:nvPr/>
        </p:nvSpPr>
        <p:spPr>
          <a:xfrm rot="10800000">
            <a:off x="2165350" y="2308225"/>
            <a:ext cx="914400" cy="203993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6389" name="TextBox 25"/>
          <p:cNvSpPr txBox="1">
            <a:spLocks noChangeArrowheads="1"/>
          </p:cNvSpPr>
          <p:nvPr/>
        </p:nvSpPr>
        <p:spPr bwMode="auto">
          <a:xfrm>
            <a:off x="3686175" y="271621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chemeClr val="bg1"/>
                </a:solidFill>
                <a:latin typeface="微软雅黑" panose="020B0503020204020204" pitchFamily="34" charset="-122"/>
                <a:ea typeface="微软雅黑" panose="020B0503020204020204" pitchFamily="34" charset="-122"/>
              </a:rPr>
              <a:t>这里输入标题文字</a:t>
            </a:r>
          </a:p>
        </p:txBody>
      </p:sp>
      <p:sp>
        <p:nvSpPr>
          <p:cNvPr id="9" name="Rectangle 26"/>
          <p:cNvSpPr/>
          <p:nvPr/>
        </p:nvSpPr>
        <p:spPr>
          <a:xfrm>
            <a:off x="3686175" y="3216275"/>
            <a:ext cx="6829425" cy="338138"/>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16391" name="矩形 11"/>
          <p:cNvSpPr>
            <a:spLocks noChangeArrowheads="1"/>
          </p:cNvSpPr>
          <p:nvPr/>
        </p:nvSpPr>
        <p:spPr bwMode="auto">
          <a:xfrm>
            <a:off x="4238625"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 name="椭圆 10"/>
          <p:cNvSpPr/>
          <p:nvPr/>
        </p:nvSpPr>
        <p:spPr>
          <a:xfrm>
            <a:off x="4238792" y="4464383"/>
            <a:ext cx="1397007" cy="1397957"/>
          </a:xfrm>
          <a:prstGeom prst="ellipse">
            <a:avLst/>
          </a:prstGeom>
          <a:blipFill>
            <a:blip r:embed="rId4" cstate="screen">
              <a:extLst>
                <a:ext uri="{28A0092B-C50C-407E-A947-70E740481C1C}">
                  <a14:useLocalDpi xmlns:a14="http://schemas.microsoft.com/office/drawing/2010/main"/>
                </a:ext>
              </a:extLst>
            </a:blip>
            <a:srcRect/>
            <a:stretch>
              <a:fillRect/>
            </a:stretch>
          </a:blipFill>
          <a:ln w="5715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6395" name="矩形 13"/>
          <p:cNvSpPr>
            <a:spLocks noChangeArrowheads="1"/>
          </p:cNvSpPr>
          <p:nvPr/>
        </p:nvSpPr>
        <p:spPr bwMode="auto">
          <a:xfrm>
            <a:off x="5991225" y="4316413"/>
            <a:ext cx="13985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椭圆 12"/>
          <p:cNvSpPr/>
          <p:nvPr/>
        </p:nvSpPr>
        <p:spPr>
          <a:xfrm>
            <a:off x="5992392" y="4464383"/>
            <a:ext cx="1397007" cy="1397957"/>
          </a:xfrm>
          <a:prstGeom prst="ellipse">
            <a:avLst/>
          </a:prstGeom>
          <a:blipFill>
            <a:blip r:embed="rId5"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6399" name="矩形 15"/>
          <p:cNvSpPr>
            <a:spLocks noChangeArrowheads="1"/>
          </p:cNvSpPr>
          <p:nvPr/>
        </p:nvSpPr>
        <p:spPr bwMode="auto">
          <a:xfrm>
            <a:off x="7745413"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椭圆 14"/>
          <p:cNvSpPr/>
          <p:nvPr/>
        </p:nvSpPr>
        <p:spPr>
          <a:xfrm>
            <a:off x="7745992" y="4464383"/>
            <a:ext cx="1397007" cy="1397957"/>
          </a:xfrm>
          <a:prstGeom prst="ellipse">
            <a:avLst/>
          </a:prstGeom>
          <a:blipFill>
            <a:blip r:embed="rId6"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6403" name="矩形 17"/>
          <p:cNvSpPr>
            <a:spLocks noChangeArrowheads="1"/>
          </p:cNvSpPr>
          <p:nvPr/>
        </p:nvSpPr>
        <p:spPr bwMode="auto">
          <a:xfrm>
            <a:off x="9498013" y="4316413"/>
            <a:ext cx="13985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椭圆 16"/>
          <p:cNvSpPr/>
          <p:nvPr/>
        </p:nvSpPr>
        <p:spPr>
          <a:xfrm>
            <a:off x="9499592" y="4464383"/>
            <a:ext cx="1397007" cy="1397957"/>
          </a:xfrm>
          <a:prstGeom prst="ellipse">
            <a:avLst/>
          </a:prstGeom>
          <a:blipFill>
            <a:blip r:embed="rId7"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16407" name="图片 19"/>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1249363" y="2306638"/>
            <a:ext cx="1846262"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0" name="任意多边形 19"/>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hape 811"/>
          <p:cNvSpPr/>
          <p:nvPr/>
        </p:nvSpPr>
        <p:spPr>
          <a:xfrm>
            <a:off x="1089025" y="2608263"/>
            <a:ext cx="2366963" cy="3157537"/>
          </a:xfrm>
          <a:prstGeom prst="roundRect">
            <a:avLst>
              <a:gd name="adj" fmla="val 3273"/>
            </a:avLst>
          </a:prstGeom>
          <a:solidFill>
            <a:srgbClr val="00B075"/>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0"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1"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2"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3"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5"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7417"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7" name="Shape 820"/>
          <p:cNvSpPr/>
          <p:nvPr/>
        </p:nvSpPr>
        <p:spPr>
          <a:xfrm>
            <a:off x="3644900" y="2608263"/>
            <a:ext cx="2360613" cy="3157537"/>
          </a:xfrm>
          <a:prstGeom prst="roundRect">
            <a:avLst>
              <a:gd name="adj" fmla="val 3282"/>
            </a:avLst>
          </a:prstGeom>
          <a:solidFill>
            <a:srgbClr val="00B075"/>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29"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0"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1"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3"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7425"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5" name="Shape 829"/>
          <p:cNvSpPr/>
          <p:nvPr/>
        </p:nvSpPr>
        <p:spPr>
          <a:xfrm>
            <a:off x="6191250" y="2608263"/>
            <a:ext cx="2360613" cy="3157537"/>
          </a:xfrm>
          <a:prstGeom prst="roundRect">
            <a:avLst>
              <a:gd name="adj" fmla="val 3282"/>
            </a:avLst>
          </a:prstGeom>
          <a:solidFill>
            <a:srgbClr val="00B075"/>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37"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8"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9"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0"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1"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7433"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3" name="Shape 838"/>
          <p:cNvSpPr/>
          <p:nvPr/>
        </p:nvSpPr>
        <p:spPr>
          <a:xfrm>
            <a:off x="8743950" y="2608263"/>
            <a:ext cx="2362200" cy="3157537"/>
          </a:xfrm>
          <a:prstGeom prst="roundRect">
            <a:avLst>
              <a:gd name="adj" fmla="val 3282"/>
            </a:avLst>
          </a:prstGeom>
          <a:solidFill>
            <a:srgbClr val="00B075"/>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45"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6"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7"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8"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49"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17441"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74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3" name="任意多边形 5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hape 539"/>
          <p:cNvSpPr>
            <a:spLocks/>
          </p:cNvSpPr>
          <p:nvPr/>
        </p:nvSpPr>
        <p:spPr bwMode="auto">
          <a:xfrm>
            <a:off x="1476375" y="1936750"/>
            <a:ext cx="2527300" cy="12747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52"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3"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4"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8438" name="Shape 544"/>
          <p:cNvSpPr>
            <a:spLocks/>
          </p:cNvSpPr>
          <p:nvPr/>
        </p:nvSpPr>
        <p:spPr bwMode="auto">
          <a:xfrm>
            <a:off x="3702050" y="1935163"/>
            <a:ext cx="2528888" cy="12763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6"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7"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8"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8442" name="Shape 549"/>
          <p:cNvSpPr>
            <a:spLocks/>
          </p:cNvSpPr>
          <p:nvPr/>
        </p:nvSpPr>
        <p:spPr bwMode="auto">
          <a:xfrm>
            <a:off x="5932488" y="1935163"/>
            <a:ext cx="2527300" cy="12763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60"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1"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2"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8446" name="Shape 555"/>
          <p:cNvSpPr>
            <a:spLocks/>
          </p:cNvSpPr>
          <p:nvPr/>
        </p:nvSpPr>
        <p:spPr bwMode="auto">
          <a:xfrm>
            <a:off x="8161338" y="1935163"/>
            <a:ext cx="2528887" cy="12763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4"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5"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6"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845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5" name="任意多边形 24"/>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4"/>
          <p:cNvSpPr/>
          <p:nvPr/>
        </p:nvSpPr>
        <p:spPr>
          <a:xfrm>
            <a:off x="0" y="1593850"/>
            <a:ext cx="12192000" cy="29019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9459" name="Picture 2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409287" y="2286200"/>
            <a:ext cx="5129417" cy="324393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9464"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EB5C51"/>
                </a:solidFill>
                <a:latin typeface="微软雅黑" panose="020B0503020204020204" pitchFamily="34" charset="-122"/>
                <a:ea typeface="微软雅黑" panose="020B0503020204020204" pitchFamily="34" charset="-122"/>
              </a:rPr>
              <a:t>这里输入标题文字</a:t>
            </a:r>
          </a:p>
        </p:txBody>
      </p:sp>
      <p:sp>
        <p:nvSpPr>
          <p:cNvPr id="26"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19467" name="Freeform 52"/>
          <p:cNvSpPr>
            <a:spLocks noEditPoints="1"/>
          </p:cNvSpPr>
          <p:nvPr/>
        </p:nvSpPr>
        <p:spPr bwMode="auto">
          <a:xfrm>
            <a:off x="3379788" y="3214688"/>
            <a:ext cx="503237" cy="5032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2147483647 h 144"/>
              <a:gd name="T12" fmla="*/ 2147483647 w 144"/>
              <a:gd name="T13" fmla="*/ 2147483647 h 144"/>
              <a:gd name="T14" fmla="*/ 2147483647 w 144"/>
              <a:gd name="T15" fmla="*/ 2147483647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2147483647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2147483647 w 144"/>
              <a:gd name="T45" fmla="*/ 2147483647 h 144"/>
              <a:gd name="T46" fmla="*/ 2147483647 w 144"/>
              <a:gd name="T47" fmla="*/ 2147483647 h 144"/>
              <a:gd name="T48" fmla="*/ 2147483647 w 144"/>
              <a:gd name="T49" fmla="*/ 2147483647 h 144"/>
              <a:gd name="T50" fmla="*/ 2147483647 w 144"/>
              <a:gd name="T51" fmla="*/ 2147483647 h 144"/>
              <a:gd name="T52" fmla="*/ 2147483647 w 144"/>
              <a:gd name="T53" fmla="*/ 2147483647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8" name="Freeform 44"/>
          <p:cNvSpPr>
            <a:spLocks noEditPoints="1"/>
          </p:cNvSpPr>
          <p:nvPr/>
        </p:nvSpPr>
        <p:spPr bwMode="auto">
          <a:xfrm>
            <a:off x="1266825" y="3209925"/>
            <a:ext cx="509588" cy="511175"/>
          </a:xfrm>
          <a:custGeom>
            <a:avLst/>
            <a:gdLst>
              <a:gd name="T0" fmla="*/ 2147483647 w 146"/>
              <a:gd name="T1" fmla="*/ 0 h 146"/>
              <a:gd name="T2" fmla="*/ 0 w 146"/>
              <a:gd name="T3" fmla="*/ 2147483647 h 146"/>
              <a:gd name="T4" fmla="*/ 2147483647 w 146"/>
              <a:gd name="T5" fmla="*/ 2147483647 h 146"/>
              <a:gd name="T6" fmla="*/ 2147483647 w 146"/>
              <a:gd name="T7" fmla="*/ 2147483647 h 146"/>
              <a:gd name="T8" fmla="*/ 2147483647 w 146"/>
              <a:gd name="T9" fmla="*/ 0 h 146"/>
              <a:gd name="T10" fmla="*/ 2147483647 w 146"/>
              <a:gd name="T11" fmla="*/ 2147483647 h 146"/>
              <a:gd name="T12" fmla="*/ 2147483647 w 146"/>
              <a:gd name="T13" fmla="*/ 2147483647 h 146"/>
              <a:gd name="T14" fmla="*/ 2147483647 w 146"/>
              <a:gd name="T15" fmla="*/ 2147483647 h 146"/>
              <a:gd name="T16" fmla="*/ 2147483647 w 146"/>
              <a:gd name="T17" fmla="*/ 2147483647 h 146"/>
              <a:gd name="T18" fmla="*/ 2147483647 w 146"/>
              <a:gd name="T19" fmla="*/ 2147483647 h 146"/>
              <a:gd name="T20" fmla="*/ 2147483647 w 146"/>
              <a:gd name="T21" fmla="*/ 2147483647 h 146"/>
              <a:gd name="T22" fmla="*/ 2147483647 w 146"/>
              <a:gd name="T23" fmla="*/ 2147483647 h 146"/>
              <a:gd name="T24" fmla="*/ 2147483647 w 146"/>
              <a:gd name="T25" fmla="*/ 2147483647 h 146"/>
              <a:gd name="T26" fmla="*/ 2147483647 w 146"/>
              <a:gd name="T27" fmla="*/ 2147483647 h 146"/>
              <a:gd name="T28" fmla="*/ 2147483647 w 146"/>
              <a:gd name="T29" fmla="*/ 2147483647 h 146"/>
              <a:gd name="T30" fmla="*/ 2147483647 w 146"/>
              <a:gd name="T31" fmla="*/ 2147483647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9" name="Freeform 45"/>
          <p:cNvSpPr>
            <a:spLocks noEditPoints="1"/>
          </p:cNvSpPr>
          <p:nvPr/>
        </p:nvSpPr>
        <p:spPr bwMode="auto">
          <a:xfrm>
            <a:off x="2327275" y="3214688"/>
            <a:ext cx="501650" cy="503237"/>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2147483647 h 144"/>
              <a:gd name="T12" fmla="*/ 2147483647 w 144"/>
              <a:gd name="T13" fmla="*/ 2147483647 h 144"/>
              <a:gd name="T14" fmla="*/ 2147483647 w 144"/>
              <a:gd name="T15" fmla="*/ 2147483647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2147483647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19" name="任意多边形 18"/>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483"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0549" name="图表" r:id="rId4" imgW="2005758" imgH="2005758" progId="Excel.Chart.8">
                  <p:embed/>
                </p:oleObj>
              </mc:Choice>
              <mc:Fallback>
                <p:oleObj name="图表" r:id="rId4" imgW="2005758" imgH="2005758" progId="Excel.Chart.8">
                  <p:embed/>
                  <p:pic>
                    <p:nvPicPr>
                      <p:cNvPr id="0" name="Chart 5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18"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$1,900,000</a:t>
            </a:r>
          </a:p>
        </p:txBody>
      </p:sp>
      <p:sp>
        <p:nvSpPr>
          <p:cNvPr id="19"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0"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1"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2"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490"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0550" name="图表" r:id="rId6" imgW="2005758" imgH="2005758" progId="Excel.Chart.8">
                  <p:embed/>
                </p:oleObj>
              </mc:Choice>
              <mc:Fallback>
                <p:oleObj name="图表" r:id="rId6" imgW="2005758" imgH="2005758" progId="Excel.Chart.8">
                  <p:embed/>
                  <p:pic>
                    <p:nvPicPr>
                      <p:cNvPr id="0" name="Chart 57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5"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$2,884,000</a:t>
            </a:r>
          </a:p>
        </p:txBody>
      </p:sp>
      <p:sp>
        <p:nvSpPr>
          <p:cNvPr id="36"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37"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38"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9"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497"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0551" name="图表" r:id="rId8" imgW="2005758" imgH="2005758" progId="Excel.Chart.8">
                  <p:embed/>
                </p:oleObj>
              </mc:Choice>
              <mc:Fallback>
                <p:oleObj name="图表" r:id="rId8" imgW="2005758" imgH="2005758" progId="Excel.Chart.8">
                  <p:embed/>
                  <p:pic>
                    <p:nvPicPr>
                      <p:cNvPr id="0" name="Chart 58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2"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$7,879,000</a:t>
            </a:r>
          </a:p>
        </p:txBody>
      </p:sp>
      <p:sp>
        <p:nvSpPr>
          <p:cNvPr id="43"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4"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5"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6"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0504"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0552" r:id="rId10" imgW="2005758" imgH="2005758" progId="Excel.Chart.8">
                  <p:embed/>
                </p:oleObj>
              </mc:Choice>
              <mc:Fallback>
                <p:oleObj r:id="rId10" imgW="2005758" imgH="2005758" progId="Excel.Chart.8">
                  <p:embed/>
                  <p:pic>
                    <p:nvPicPr>
                      <p:cNvPr id="0" name="Chart 5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49"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$9,000,000</a:t>
            </a:r>
          </a:p>
        </p:txBody>
      </p:sp>
      <p:sp>
        <p:nvSpPr>
          <p:cNvPr id="50"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1"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2"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205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5" name="任意多边形 54"/>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ounded Rectangle 20"/>
          <p:cNvSpPr/>
          <p:nvPr/>
        </p:nvSpPr>
        <p:spPr>
          <a:xfrm>
            <a:off x="3886200" y="1524000"/>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ounded Rectangle 21"/>
          <p:cNvSpPr/>
          <p:nvPr/>
        </p:nvSpPr>
        <p:spPr>
          <a:xfrm>
            <a:off x="2935288" y="25701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ounded Rectangle 23"/>
          <p:cNvSpPr/>
          <p:nvPr/>
        </p:nvSpPr>
        <p:spPr>
          <a:xfrm>
            <a:off x="2935288" y="389731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ounded Rectangle 24"/>
          <p:cNvSpPr/>
          <p:nvPr/>
        </p:nvSpPr>
        <p:spPr>
          <a:xfrm>
            <a:off x="3886200" y="48307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1510" name="Picture 26" descr="C:\Users\Dsgn\Desktop\iPhone_MockUp\iPhone_5C_Gree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357230" y="2352688"/>
            <a:ext cx="1488958" cy="26307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0" name="Rounded Rectangle 33"/>
          <p:cNvSpPr/>
          <p:nvPr/>
        </p:nvSpPr>
        <p:spPr>
          <a:xfrm flipH="1">
            <a:off x="7315200" y="1524000"/>
            <a:ext cx="1049338" cy="990600"/>
          </a:xfrm>
          <a:prstGeom prst="roundRect">
            <a:avLst>
              <a:gd name="adj" fmla="val 37768"/>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ounded Rectangle 34"/>
          <p:cNvSpPr/>
          <p:nvPr/>
        </p:nvSpPr>
        <p:spPr>
          <a:xfrm flipH="1">
            <a:off x="8323263" y="2570163"/>
            <a:ext cx="1049337" cy="990600"/>
          </a:xfrm>
          <a:prstGeom prst="roundRect">
            <a:avLst>
              <a:gd name="adj" fmla="val 37768"/>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ounded Rectangle 35"/>
          <p:cNvSpPr/>
          <p:nvPr/>
        </p:nvSpPr>
        <p:spPr>
          <a:xfrm flipH="1">
            <a:off x="8323263" y="3897313"/>
            <a:ext cx="1049337" cy="990600"/>
          </a:xfrm>
          <a:prstGeom prst="roundRect">
            <a:avLst>
              <a:gd name="adj" fmla="val 37768"/>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3" name="Rounded Rectangle 40"/>
          <p:cNvSpPr/>
          <p:nvPr/>
        </p:nvSpPr>
        <p:spPr>
          <a:xfrm flipH="1">
            <a:off x="7315200" y="4830763"/>
            <a:ext cx="1049338" cy="990600"/>
          </a:xfrm>
          <a:prstGeom prst="roundRect">
            <a:avLst>
              <a:gd name="adj" fmla="val 37768"/>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4" name="Group 45"/>
          <p:cNvGrpSpPr/>
          <p:nvPr/>
        </p:nvGrpSpPr>
        <p:grpSpPr>
          <a:xfrm>
            <a:off x="7648265" y="5176075"/>
            <a:ext cx="383279" cy="378060"/>
            <a:chOff x="6865938" y="5622925"/>
            <a:chExt cx="815975" cy="804863"/>
          </a:xfrm>
          <a:solidFill>
            <a:schemeClr val="bg1"/>
          </a:solidFill>
        </p:grpSpPr>
        <p:sp>
          <p:nvSpPr>
            <p:cNvPr id="6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7" name="Group 59"/>
          <p:cNvGrpSpPr/>
          <p:nvPr/>
        </p:nvGrpSpPr>
        <p:grpSpPr>
          <a:xfrm>
            <a:off x="4189861" y="5137401"/>
            <a:ext cx="383279" cy="378060"/>
            <a:chOff x="6865938" y="5622925"/>
            <a:chExt cx="815975" cy="804863"/>
          </a:xfrm>
          <a:solidFill>
            <a:schemeClr val="bg1"/>
          </a:solidFill>
        </p:grpSpPr>
        <p:sp>
          <p:nvSpPr>
            <p:cNvPr id="68"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9"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0" name="Group 62"/>
          <p:cNvGrpSpPr/>
          <p:nvPr/>
        </p:nvGrpSpPr>
        <p:grpSpPr>
          <a:xfrm>
            <a:off x="3222838" y="4229814"/>
            <a:ext cx="414324" cy="326232"/>
            <a:chOff x="3578225" y="5840413"/>
            <a:chExt cx="881063" cy="693737"/>
          </a:xfrm>
          <a:solidFill>
            <a:schemeClr val="bg1"/>
          </a:solidFill>
        </p:grpSpPr>
        <p:sp>
          <p:nvSpPr>
            <p:cNvPr id="71"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2"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3" name="Group 65"/>
          <p:cNvGrpSpPr/>
          <p:nvPr/>
        </p:nvGrpSpPr>
        <p:grpSpPr>
          <a:xfrm>
            <a:off x="8659378" y="4204414"/>
            <a:ext cx="377032" cy="377032"/>
            <a:chOff x="1987550" y="6086475"/>
            <a:chExt cx="754063" cy="754063"/>
          </a:xfrm>
          <a:solidFill>
            <a:schemeClr val="bg1"/>
          </a:solidFill>
        </p:grpSpPr>
        <p:sp>
          <p:nvSpPr>
            <p:cNvPr id="74"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5"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6" name="Group 68"/>
          <p:cNvGrpSpPr/>
          <p:nvPr/>
        </p:nvGrpSpPr>
        <p:grpSpPr>
          <a:xfrm>
            <a:off x="8626738" y="2843683"/>
            <a:ext cx="442313" cy="444186"/>
            <a:chOff x="4619626" y="2154237"/>
            <a:chExt cx="750886" cy="754064"/>
          </a:xfrm>
          <a:solidFill>
            <a:schemeClr val="bg1"/>
          </a:solidFill>
        </p:grpSpPr>
        <p:sp>
          <p:nvSpPr>
            <p:cNvPr id="77"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8"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80" name="Group 72"/>
          <p:cNvGrpSpPr/>
          <p:nvPr/>
        </p:nvGrpSpPr>
        <p:grpSpPr>
          <a:xfrm>
            <a:off x="3221409" y="2858974"/>
            <a:ext cx="417182" cy="413605"/>
            <a:chOff x="3567113" y="2855913"/>
            <a:chExt cx="555626" cy="550862"/>
          </a:xfrm>
          <a:solidFill>
            <a:schemeClr val="bg1"/>
          </a:solidFill>
        </p:grpSpPr>
        <p:sp>
          <p:nvSpPr>
            <p:cNvPr id="8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1525" name="Freeform 75"/>
          <p:cNvSpPr>
            <a:spLocks noEditPoints="1"/>
          </p:cNvSpPr>
          <p:nvPr/>
        </p:nvSpPr>
        <p:spPr bwMode="auto">
          <a:xfrm>
            <a:off x="4152900" y="1790700"/>
            <a:ext cx="457200" cy="457200"/>
          </a:xfrm>
          <a:custGeom>
            <a:avLst/>
            <a:gdLst>
              <a:gd name="T0" fmla="*/ 2147483647 w 101"/>
              <a:gd name="T1" fmla="*/ 2147483647 h 101"/>
              <a:gd name="T2" fmla="*/ 2147483647 w 101"/>
              <a:gd name="T3" fmla="*/ 2147483647 h 101"/>
              <a:gd name="T4" fmla="*/ 2147483647 w 101"/>
              <a:gd name="T5" fmla="*/ 2147483647 h 101"/>
              <a:gd name="T6" fmla="*/ 2147483647 w 101"/>
              <a:gd name="T7" fmla="*/ 2147483647 h 101"/>
              <a:gd name="T8" fmla="*/ 2147483647 w 101"/>
              <a:gd name="T9" fmla="*/ 2147483647 h 101"/>
              <a:gd name="T10" fmla="*/ 2147483647 w 101"/>
              <a:gd name="T11" fmla="*/ 2147483647 h 101"/>
              <a:gd name="T12" fmla="*/ 2147483647 w 101"/>
              <a:gd name="T13" fmla="*/ 2147483647 h 101"/>
              <a:gd name="T14" fmla="*/ 2147483647 w 101"/>
              <a:gd name="T15" fmla="*/ 2147483647 h 101"/>
              <a:gd name="T16" fmla="*/ 2147483647 w 101"/>
              <a:gd name="T17" fmla="*/ 2147483647 h 101"/>
              <a:gd name="T18" fmla="*/ 2147483647 w 101"/>
              <a:gd name="T19" fmla="*/ 2147483647 h 101"/>
              <a:gd name="T20" fmla="*/ 2147483647 w 101"/>
              <a:gd name="T21" fmla="*/ 2147483647 h 101"/>
              <a:gd name="T22" fmla="*/ 2147483647 w 101"/>
              <a:gd name="T23" fmla="*/ 2147483647 h 101"/>
              <a:gd name="T24" fmla="*/ 2147483647 w 101"/>
              <a:gd name="T25" fmla="*/ 2147483647 h 101"/>
              <a:gd name="T26" fmla="*/ 2147483647 w 101"/>
              <a:gd name="T27" fmla="*/ 2147483647 h 101"/>
              <a:gd name="T28" fmla="*/ 2147483647 w 101"/>
              <a:gd name="T29" fmla="*/ 2147483647 h 101"/>
              <a:gd name="T30" fmla="*/ 2147483647 w 101"/>
              <a:gd name="T31" fmla="*/ 2147483647 h 101"/>
              <a:gd name="T32" fmla="*/ 0 w 101"/>
              <a:gd name="T33" fmla="*/ 2147483647 h 101"/>
              <a:gd name="T34" fmla="*/ 0 w 101"/>
              <a:gd name="T35" fmla="*/ 2147483647 h 101"/>
              <a:gd name="T36" fmla="*/ 2147483647 w 101"/>
              <a:gd name="T37" fmla="*/ 2147483647 h 101"/>
              <a:gd name="T38" fmla="*/ 2147483647 w 101"/>
              <a:gd name="T39" fmla="*/ 2147483647 h 101"/>
              <a:gd name="T40" fmla="*/ 2147483647 w 101"/>
              <a:gd name="T41" fmla="*/ 2147483647 h 101"/>
              <a:gd name="T42" fmla="*/ 2147483647 w 101"/>
              <a:gd name="T43" fmla="*/ 2147483647 h 101"/>
              <a:gd name="T44" fmla="*/ 2147483647 w 101"/>
              <a:gd name="T45" fmla="*/ 2147483647 h 101"/>
              <a:gd name="T46" fmla="*/ 2147483647 w 101"/>
              <a:gd name="T47" fmla="*/ 2147483647 h 101"/>
              <a:gd name="T48" fmla="*/ 2147483647 w 101"/>
              <a:gd name="T49" fmla="*/ 0 h 101"/>
              <a:gd name="T50" fmla="*/ 2147483647 w 101"/>
              <a:gd name="T51" fmla="*/ 0 h 101"/>
              <a:gd name="T52" fmla="*/ 2147483647 w 101"/>
              <a:gd name="T53" fmla="*/ 2147483647 h 101"/>
              <a:gd name="T54" fmla="*/ 2147483647 w 101"/>
              <a:gd name="T55" fmla="*/ 2147483647 h 101"/>
              <a:gd name="T56" fmla="*/ 2147483647 w 101"/>
              <a:gd name="T57" fmla="*/ 2147483647 h 101"/>
              <a:gd name="T58" fmla="*/ 2147483647 w 101"/>
              <a:gd name="T59" fmla="*/ 2147483647 h 101"/>
              <a:gd name="T60" fmla="*/ 2147483647 w 101"/>
              <a:gd name="T61" fmla="*/ 2147483647 h 101"/>
              <a:gd name="T62" fmla="*/ 2147483647 w 101"/>
              <a:gd name="T63" fmla="*/ 2147483647 h 101"/>
              <a:gd name="T64" fmla="*/ 2147483647 w 101"/>
              <a:gd name="T65" fmla="*/ 2147483647 h 101"/>
              <a:gd name="T66" fmla="*/ 2147483647 w 101"/>
              <a:gd name="T67" fmla="*/ 2147483647 h 101"/>
              <a:gd name="T68" fmla="*/ 2147483647 w 101"/>
              <a:gd name="T69" fmla="*/ 2147483647 h 101"/>
              <a:gd name="T70" fmla="*/ 2147483647 w 101"/>
              <a:gd name="T71" fmla="*/ 2147483647 h 101"/>
              <a:gd name="T72" fmla="*/ 2147483647 w 101"/>
              <a:gd name="T73" fmla="*/ 2147483647 h 101"/>
              <a:gd name="T74" fmla="*/ 2147483647 w 101"/>
              <a:gd name="T75" fmla="*/ 2147483647 h 101"/>
              <a:gd name="T76" fmla="*/ 2147483647 w 101"/>
              <a:gd name="T77" fmla="*/ 2147483647 h 101"/>
              <a:gd name="T78" fmla="*/ 2147483647 w 101"/>
              <a:gd name="T79" fmla="*/ 2147483647 h 101"/>
              <a:gd name="T80" fmla="*/ 2147483647 w 101"/>
              <a:gd name="T81" fmla="*/ 2147483647 h 101"/>
              <a:gd name="T82" fmla="*/ 2147483647 w 101"/>
              <a:gd name="T83" fmla="*/ 2147483647 h 101"/>
              <a:gd name="T84" fmla="*/ 2147483647 w 101"/>
              <a:gd name="T85" fmla="*/ 2147483647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26" name="TextBox 77"/>
          <p:cNvSpPr txBox="1">
            <a:spLocks noChangeArrowheads="1"/>
          </p:cNvSpPr>
          <p:nvPr/>
        </p:nvSpPr>
        <p:spPr bwMode="auto">
          <a:xfrm>
            <a:off x="14112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5"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1528" name="TextBox 79"/>
          <p:cNvSpPr txBox="1">
            <a:spLocks noChangeArrowheads="1"/>
          </p:cNvSpPr>
          <p:nvPr/>
        </p:nvSpPr>
        <p:spPr bwMode="auto">
          <a:xfrm>
            <a:off x="1398588"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7"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1530" name="TextBox 81"/>
          <p:cNvSpPr txBox="1">
            <a:spLocks noChangeArrowheads="1"/>
          </p:cNvSpPr>
          <p:nvPr/>
        </p:nvSpPr>
        <p:spPr bwMode="auto">
          <a:xfrm>
            <a:off x="84470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9"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1532" name="TextBox 83"/>
          <p:cNvSpPr txBox="1">
            <a:spLocks noChangeArrowheads="1"/>
          </p:cNvSpPr>
          <p:nvPr/>
        </p:nvSpPr>
        <p:spPr bwMode="auto">
          <a:xfrm>
            <a:off x="8458200"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1"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1534" name="TextBox 85"/>
          <p:cNvSpPr txBox="1">
            <a:spLocks noChangeArrowheads="1"/>
          </p:cNvSpPr>
          <p:nvPr/>
        </p:nvSpPr>
        <p:spPr bwMode="auto">
          <a:xfrm>
            <a:off x="941228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3"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1536" name="TextBox 87"/>
          <p:cNvSpPr txBox="1">
            <a:spLocks noChangeArrowheads="1"/>
          </p:cNvSpPr>
          <p:nvPr/>
        </p:nvSpPr>
        <p:spPr bwMode="auto">
          <a:xfrm>
            <a:off x="940593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5"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1538" name="TextBox 89"/>
          <p:cNvSpPr txBox="1">
            <a:spLocks noChangeArrowheads="1"/>
          </p:cNvSpPr>
          <p:nvPr/>
        </p:nvSpPr>
        <p:spPr bwMode="auto">
          <a:xfrm>
            <a:off x="88423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7"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1540" name="TextBox 91"/>
          <p:cNvSpPr txBox="1">
            <a:spLocks noChangeArrowheads="1"/>
          </p:cNvSpPr>
          <p:nvPr/>
        </p:nvSpPr>
        <p:spPr bwMode="auto">
          <a:xfrm>
            <a:off x="87788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9"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1542" name="Freeform 114"/>
          <p:cNvSpPr>
            <a:spLocks noEditPoints="1"/>
          </p:cNvSpPr>
          <p:nvPr/>
        </p:nvSpPr>
        <p:spPr bwMode="auto">
          <a:xfrm>
            <a:off x="7673975" y="1770063"/>
            <a:ext cx="350838" cy="463550"/>
          </a:xfrm>
          <a:custGeom>
            <a:avLst/>
            <a:gdLst>
              <a:gd name="T0" fmla="*/ 2147483647 w 100"/>
              <a:gd name="T1" fmla="*/ 2147483647 h 132"/>
              <a:gd name="T2" fmla="*/ 2147483647 w 100"/>
              <a:gd name="T3" fmla="*/ 2147483647 h 132"/>
              <a:gd name="T4" fmla="*/ 2147483647 w 100"/>
              <a:gd name="T5" fmla="*/ 2147483647 h 132"/>
              <a:gd name="T6" fmla="*/ 2147483647 w 100"/>
              <a:gd name="T7" fmla="*/ 2147483647 h 132"/>
              <a:gd name="T8" fmla="*/ 2147483647 w 100"/>
              <a:gd name="T9" fmla="*/ 2147483647 h 132"/>
              <a:gd name="T10" fmla="*/ 2147483647 w 100"/>
              <a:gd name="T11" fmla="*/ 2147483647 h 132"/>
              <a:gd name="T12" fmla="*/ 2147483647 w 100"/>
              <a:gd name="T13" fmla="*/ 2147483647 h 132"/>
              <a:gd name="T14" fmla="*/ 2147483647 w 100"/>
              <a:gd name="T15" fmla="*/ 2147483647 h 132"/>
              <a:gd name="T16" fmla="*/ 2147483647 w 100"/>
              <a:gd name="T17" fmla="*/ 2147483647 h 132"/>
              <a:gd name="T18" fmla="*/ 2147483647 w 100"/>
              <a:gd name="T19" fmla="*/ 2147483647 h 132"/>
              <a:gd name="T20" fmla="*/ 2147483647 w 100"/>
              <a:gd name="T21" fmla="*/ 2147483647 h 132"/>
              <a:gd name="T22" fmla="*/ 2147483647 w 100"/>
              <a:gd name="T23" fmla="*/ 2147483647 h 132"/>
              <a:gd name="T24" fmla="*/ 2147483647 w 100"/>
              <a:gd name="T25" fmla="*/ 2147483647 h 132"/>
              <a:gd name="T26" fmla="*/ 2147483647 w 100"/>
              <a:gd name="T27" fmla="*/ 2147483647 h 132"/>
              <a:gd name="T28" fmla="*/ 2147483647 w 100"/>
              <a:gd name="T29" fmla="*/ 2147483647 h 132"/>
              <a:gd name="T30" fmla="*/ 2147483647 w 100"/>
              <a:gd name="T31" fmla="*/ 2147483647 h 132"/>
              <a:gd name="T32" fmla="*/ 2147483647 w 100"/>
              <a:gd name="T33" fmla="*/ 0 h 132"/>
              <a:gd name="T34" fmla="*/ 2147483647 w 100"/>
              <a:gd name="T35" fmla="*/ 2147483647 h 132"/>
              <a:gd name="T36" fmla="*/ 2147483647 w 100"/>
              <a:gd name="T37" fmla="*/ 2147483647 h 132"/>
              <a:gd name="T38" fmla="*/ 0 w 100"/>
              <a:gd name="T39" fmla="*/ 2147483647 h 132"/>
              <a:gd name="T40" fmla="*/ 0 w 100"/>
              <a:gd name="T41" fmla="*/ 2147483647 h 132"/>
              <a:gd name="T42" fmla="*/ 2147483647 w 100"/>
              <a:gd name="T43" fmla="*/ 2147483647 h 132"/>
              <a:gd name="T44" fmla="*/ 2147483647 w 100"/>
              <a:gd name="T45" fmla="*/ 2147483647 h 132"/>
              <a:gd name="T46" fmla="*/ 2147483647 w 100"/>
              <a:gd name="T47" fmla="*/ 2147483647 h 132"/>
              <a:gd name="T48" fmla="*/ 2147483647 w 100"/>
              <a:gd name="T49" fmla="*/ 2147483647 h 132"/>
              <a:gd name="T50" fmla="*/ 2147483647 w 100"/>
              <a:gd name="T51" fmla="*/ 2147483647 h 132"/>
              <a:gd name="T52" fmla="*/ 2147483647 w 100"/>
              <a:gd name="T53" fmla="*/ 2147483647 h 132"/>
              <a:gd name="T54" fmla="*/ 2147483647 w 100"/>
              <a:gd name="T55" fmla="*/ 2147483647 h 132"/>
              <a:gd name="T56" fmla="*/ 2147483647 w 100"/>
              <a:gd name="T57" fmla="*/ 2147483647 h 132"/>
              <a:gd name="T58" fmla="*/ 2147483647 w 100"/>
              <a:gd name="T59" fmla="*/ 2147483647 h 132"/>
              <a:gd name="T60" fmla="*/ 2147483647 w 100"/>
              <a:gd name="T61" fmla="*/ 2147483647 h 132"/>
              <a:gd name="T62" fmla="*/ 2147483647 w 100"/>
              <a:gd name="T63" fmla="*/ 2147483647 h 132"/>
              <a:gd name="T64" fmla="*/ 2147483647 w 100"/>
              <a:gd name="T65" fmla="*/ 2147483647 h 132"/>
              <a:gd name="T66" fmla="*/ 2147483647 w 100"/>
              <a:gd name="T67" fmla="*/ 2147483647 h 132"/>
              <a:gd name="T68" fmla="*/ 2147483647 w 100"/>
              <a:gd name="T69" fmla="*/ 2147483647 h 132"/>
              <a:gd name="T70" fmla="*/ 2147483647 w 100"/>
              <a:gd name="T71" fmla="*/ 2147483647 h 132"/>
              <a:gd name="T72" fmla="*/ 2147483647 w 100"/>
              <a:gd name="T73" fmla="*/ 2147483647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43"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88" name="任意多边形 8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0"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2" name="矩形 101"/>
          <p:cNvSpPr/>
          <p:nvPr/>
        </p:nvSpPr>
        <p:spPr>
          <a:xfrm>
            <a:off x="3923332" y="1575551"/>
            <a:ext cx="4345315" cy="2821432"/>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3"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4" name="Rectangle 24"/>
          <p:cNvSpPr/>
          <p:nvPr/>
        </p:nvSpPr>
        <p:spPr>
          <a:xfrm>
            <a:off x="1152525" y="4800600"/>
            <a:ext cx="2343150" cy="1338263"/>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5" name="Rectangle 27"/>
          <p:cNvSpPr/>
          <p:nvPr/>
        </p:nvSpPr>
        <p:spPr>
          <a:xfrm>
            <a:off x="36671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28"/>
          <p:cNvSpPr/>
          <p:nvPr/>
        </p:nvSpPr>
        <p:spPr>
          <a:xfrm>
            <a:off x="6181725" y="4800600"/>
            <a:ext cx="2343150" cy="1338263"/>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7" name="Rectangle 29"/>
          <p:cNvSpPr/>
          <p:nvPr/>
        </p:nvSpPr>
        <p:spPr>
          <a:xfrm>
            <a:off x="86963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539" name="TextBox 31"/>
          <p:cNvSpPr txBox="1">
            <a:spLocks noChangeArrowheads="1"/>
          </p:cNvSpPr>
          <p:nvPr/>
        </p:nvSpPr>
        <p:spPr bwMode="auto">
          <a:xfrm>
            <a:off x="1447800" y="3316288"/>
            <a:ext cx="1858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2540" name="TextBox 32"/>
          <p:cNvSpPr txBox="1">
            <a:spLocks noChangeArrowheads="1"/>
          </p:cNvSpPr>
          <p:nvPr/>
        </p:nvSpPr>
        <p:spPr bwMode="auto">
          <a:xfrm>
            <a:off x="8891588" y="3316288"/>
            <a:ext cx="184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2541" name="TextBox 33"/>
          <p:cNvSpPr txBox="1">
            <a:spLocks noChangeArrowheads="1"/>
          </p:cNvSpPr>
          <p:nvPr/>
        </p:nvSpPr>
        <p:spPr bwMode="auto">
          <a:xfrm>
            <a:off x="8986838"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2542" name="TextBox 34"/>
          <p:cNvSpPr txBox="1">
            <a:spLocks noChangeArrowheads="1"/>
          </p:cNvSpPr>
          <p:nvPr/>
        </p:nvSpPr>
        <p:spPr bwMode="auto">
          <a:xfrm>
            <a:off x="6475413"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2543" name="TextBox 35"/>
          <p:cNvSpPr txBox="1">
            <a:spLocks noChangeArrowheads="1"/>
          </p:cNvSpPr>
          <p:nvPr/>
        </p:nvSpPr>
        <p:spPr bwMode="auto">
          <a:xfrm>
            <a:off x="3963988"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2544" name="TextBox 40"/>
          <p:cNvSpPr txBox="1">
            <a:spLocks noChangeArrowheads="1"/>
          </p:cNvSpPr>
          <p:nvPr/>
        </p:nvSpPr>
        <p:spPr bwMode="auto">
          <a:xfrm>
            <a:off x="1452563"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2545" name="Freeform 127"/>
          <p:cNvSpPr>
            <a:spLocks noEditPoints="1"/>
          </p:cNvSpPr>
          <p:nvPr/>
        </p:nvSpPr>
        <p:spPr bwMode="auto">
          <a:xfrm>
            <a:off x="2063750" y="2665413"/>
            <a:ext cx="625475" cy="641350"/>
          </a:xfrm>
          <a:custGeom>
            <a:avLst/>
            <a:gdLst>
              <a:gd name="T0" fmla="*/ 2147483647 w 129"/>
              <a:gd name="T1" fmla="*/ 2147483647 h 132"/>
              <a:gd name="T2" fmla="*/ 2147483647 w 129"/>
              <a:gd name="T3" fmla="*/ 2147483647 h 132"/>
              <a:gd name="T4" fmla="*/ 2147483647 w 129"/>
              <a:gd name="T5" fmla="*/ 2147483647 h 132"/>
              <a:gd name="T6" fmla="*/ 2147483647 w 129"/>
              <a:gd name="T7" fmla="*/ 2147483647 h 132"/>
              <a:gd name="T8" fmla="*/ 2147483647 w 129"/>
              <a:gd name="T9" fmla="*/ 2147483647 h 132"/>
              <a:gd name="T10" fmla="*/ 2147483647 w 129"/>
              <a:gd name="T11" fmla="*/ 2147483647 h 132"/>
              <a:gd name="T12" fmla="*/ 2147483647 w 129"/>
              <a:gd name="T13" fmla="*/ 2147483647 h 132"/>
              <a:gd name="T14" fmla="*/ 2147483647 w 129"/>
              <a:gd name="T15" fmla="*/ 2147483647 h 132"/>
              <a:gd name="T16" fmla="*/ 2147483647 w 129"/>
              <a:gd name="T17" fmla="*/ 2147483647 h 132"/>
              <a:gd name="T18" fmla="*/ 2147483647 w 129"/>
              <a:gd name="T19" fmla="*/ 2147483647 h 132"/>
              <a:gd name="T20" fmla="*/ 2147483647 w 129"/>
              <a:gd name="T21" fmla="*/ 2147483647 h 132"/>
              <a:gd name="T22" fmla="*/ 2147483647 w 129"/>
              <a:gd name="T23" fmla="*/ 2147483647 h 132"/>
              <a:gd name="T24" fmla="*/ 2147483647 w 129"/>
              <a:gd name="T25" fmla="*/ 2147483647 h 132"/>
              <a:gd name="T26" fmla="*/ 2147483647 w 129"/>
              <a:gd name="T27" fmla="*/ 2147483647 h 132"/>
              <a:gd name="T28" fmla="*/ 2147483647 w 129"/>
              <a:gd name="T29" fmla="*/ 2147483647 h 132"/>
              <a:gd name="T30" fmla="*/ 2147483647 w 129"/>
              <a:gd name="T31" fmla="*/ 2147483647 h 132"/>
              <a:gd name="T32" fmla="*/ 2147483647 w 129"/>
              <a:gd name="T33" fmla="*/ 2147483647 h 132"/>
              <a:gd name="T34" fmla="*/ 2147483647 w 129"/>
              <a:gd name="T35" fmla="*/ 2147483647 h 132"/>
              <a:gd name="T36" fmla="*/ 2147483647 w 129"/>
              <a:gd name="T37" fmla="*/ 2147483647 h 132"/>
              <a:gd name="T38" fmla="*/ 2147483647 w 129"/>
              <a:gd name="T39" fmla="*/ 2147483647 h 132"/>
              <a:gd name="T40" fmla="*/ 2147483647 w 129"/>
              <a:gd name="T41" fmla="*/ 2147483647 h 132"/>
              <a:gd name="T42" fmla="*/ 2147483647 w 129"/>
              <a:gd name="T43" fmla="*/ 2147483647 h 132"/>
              <a:gd name="T44" fmla="*/ 2147483647 w 129"/>
              <a:gd name="T45" fmla="*/ 2147483647 h 132"/>
              <a:gd name="T46" fmla="*/ 2147483647 w 129"/>
              <a:gd name="T47" fmla="*/ 2147483647 h 132"/>
              <a:gd name="T48" fmla="*/ 2147483647 w 129"/>
              <a:gd name="T49" fmla="*/ 2147483647 h 132"/>
              <a:gd name="T50" fmla="*/ 2147483647 w 129"/>
              <a:gd name="T51" fmla="*/ 2147483647 h 132"/>
              <a:gd name="T52" fmla="*/ 2147483647 w 129"/>
              <a:gd name="T53" fmla="*/ 2147483647 h 132"/>
              <a:gd name="T54" fmla="*/ 2147483647 w 129"/>
              <a:gd name="T55" fmla="*/ 2147483647 h 132"/>
              <a:gd name="T56" fmla="*/ 2147483647 w 129"/>
              <a:gd name="T57" fmla="*/ 2147483647 h 132"/>
              <a:gd name="T58" fmla="*/ 2147483647 w 129"/>
              <a:gd name="T59" fmla="*/ 2147483647 h 132"/>
              <a:gd name="T60" fmla="*/ 2147483647 w 129"/>
              <a:gd name="T61" fmla="*/ 2147483647 h 132"/>
              <a:gd name="T62" fmla="*/ 2147483647 w 129"/>
              <a:gd name="T63" fmla="*/ 2147483647 h 132"/>
              <a:gd name="T64" fmla="*/ 2147483647 w 129"/>
              <a:gd name="T65" fmla="*/ 2147483647 h 132"/>
              <a:gd name="T66" fmla="*/ 2147483647 w 129"/>
              <a:gd name="T67" fmla="*/ 2147483647 h 132"/>
              <a:gd name="T68" fmla="*/ 2147483647 w 129"/>
              <a:gd name="T69" fmla="*/ 2147483647 h 132"/>
              <a:gd name="T70" fmla="*/ 2147483647 w 129"/>
              <a:gd name="T71" fmla="*/ 2147483647 h 132"/>
              <a:gd name="T72" fmla="*/ 2147483647 w 129"/>
              <a:gd name="T73" fmla="*/ 2147483647 h 132"/>
              <a:gd name="T74" fmla="*/ 2147483647 w 129"/>
              <a:gd name="T75" fmla="*/ 2147483647 h 132"/>
              <a:gd name="T76" fmla="*/ 2147483647 w 129"/>
              <a:gd name="T77" fmla="*/ 2147483647 h 132"/>
              <a:gd name="T78" fmla="*/ 2147483647 w 129"/>
              <a:gd name="T79" fmla="*/ 2147483647 h 132"/>
              <a:gd name="T80" fmla="*/ 2147483647 w 129"/>
              <a:gd name="T81" fmla="*/ 2147483647 h 132"/>
              <a:gd name="T82" fmla="*/ 2147483647 w 129"/>
              <a:gd name="T83" fmla="*/ 2147483647 h 132"/>
              <a:gd name="T84" fmla="*/ 2147483647 w 129"/>
              <a:gd name="T85" fmla="*/ 2147483647 h 132"/>
              <a:gd name="T86" fmla="*/ 2147483647 w 129"/>
              <a:gd name="T87" fmla="*/ 2147483647 h 132"/>
              <a:gd name="T88" fmla="*/ 2147483647 w 129"/>
              <a:gd name="T89" fmla="*/ 2147483647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6" name="Freeform 96"/>
          <p:cNvSpPr>
            <a:spLocks noEditPoints="1"/>
          </p:cNvSpPr>
          <p:nvPr/>
        </p:nvSpPr>
        <p:spPr bwMode="auto">
          <a:xfrm>
            <a:off x="9569450" y="2689225"/>
            <a:ext cx="495300" cy="593725"/>
          </a:xfrm>
          <a:custGeom>
            <a:avLst/>
            <a:gdLst>
              <a:gd name="T0" fmla="*/ 2147483647 w 118"/>
              <a:gd name="T1" fmla="*/ 2147483647 h 141"/>
              <a:gd name="T2" fmla="*/ 2147483647 w 118"/>
              <a:gd name="T3" fmla="*/ 2147483647 h 141"/>
              <a:gd name="T4" fmla="*/ 2147483647 w 118"/>
              <a:gd name="T5" fmla="*/ 2147483647 h 141"/>
              <a:gd name="T6" fmla="*/ 2147483647 w 118"/>
              <a:gd name="T7" fmla="*/ 2147483647 h 141"/>
              <a:gd name="T8" fmla="*/ 2147483647 w 118"/>
              <a:gd name="T9" fmla="*/ 2147483647 h 141"/>
              <a:gd name="T10" fmla="*/ 2147483647 w 118"/>
              <a:gd name="T11" fmla="*/ 2147483647 h 141"/>
              <a:gd name="T12" fmla="*/ 2147483647 w 118"/>
              <a:gd name="T13" fmla="*/ 2147483647 h 141"/>
              <a:gd name="T14" fmla="*/ 2147483647 w 118"/>
              <a:gd name="T15" fmla="*/ 2147483647 h 141"/>
              <a:gd name="T16" fmla="*/ 0 w 118"/>
              <a:gd name="T17" fmla="*/ 2147483647 h 141"/>
              <a:gd name="T18" fmla="*/ 2147483647 w 118"/>
              <a:gd name="T19" fmla="*/ 2147483647 h 141"/>
              <a:gd name="T20" fmla="*/ 2147483647 w 118"/>
              <a:gd name="T21" fmla="*/ 2147483647 h 141"/>
              <a:gd name="T22" fmla="*/ 2147483647 w 118"/>
              <a:gd name="T23" fmla="*/ 2147483647 h 141"/>
              <a:gd name="T24" fmla="*/ 2147483647 w 118"/>
              <a:gd name="T25" fmla="*/ 2147483647 h 141"/>
              <a:gd name="T26" fmla="*/ 2147483647 w 118"/>
              <a:gd name="T27" fmla="*/ 2147483647 h 141"/>
              <a:gd name="T28" fmla="*/ 2147483647 w 118"/>
              <a:gd name="T29" fmla="*/ 2147483647 h 141"/>
              <a:gd name="T30" fmla="*/ 2147483647 w 118"/>
              <a:gd name="T31" fmla="*/ 2147483647 h 141"/>
              <a:gd name="T32" fmla="*/ 2147483647 w 118"/>
              <a:gd name="T33" fmla="*/ 2147483647 h 141"/>
              <a:gd name="T34" fmla="*/ 2147483647 w 118"/>
              <a:gd name="T35" fmla="*/ 2147483647 h 141"/>
              <a:gd name="T36" fmla="*/ 2147483647 w 118"/>
              <a:gd name="T37" fmla="*/ 2147483647 h 141"/>
              <a:gd name="T38" fmla="*/ 2147483647 w 118"/>
              <a:gd name="T39" fmla="*/ 2147483647 h 141"/>
              <a:gd name="T40" fmla="*/ 2147483647 w 118"/>
              <a:gd name="T41" fmla="*/ 2147483647 h 141"/>
              <a:gd name="T42" fmla="*/ 2147483647 w 118"/>
              <a:gd name="T43" fmla="*/ 2147483647 h 141"/>
              <a:gd name="T44" fmla="*/ 2147483647 w 118"/>
              <a:gd name="T45" fmla="*/ 2147483647 h 141"/>
              <a:gd name="T46" fmla="*/ 2147483647 w 118"/>
              <a:gd name="T47" fmla="*/ 2147483647 h 141"/>
              <a:gd name="T48" fmla="*/ 2147483647 w 118"/>
              <a:gd name="T49" fmla="*/ 2147483647 h 141"/>
              <a:gd name="T50" fmla="*/ 2147483647 w 118"/>
              <a:gd name="T51" fmla="*/ 2147483647 h 141"/>
              <a:gd name="T52" fmla="*/ 2147483647 w 118"/>
              <a:gd name="T53" fmla="*/ 2147483647 h 141"/>
              <a:gd name="T54" fmla="*/ 2147483647 w 118"/>
              <a:gd name="T55" fmla="*/ 2147483647 h 141"/>
              <a:gd name="T56" fmla="*/ 2147483647 w 118"/>
              <a:gd name="T57" fmla="*/ 2147483647 h 141"/>
              <a:gd name="T58" fmla="*/ 2147483647 w 118"/>
              <a:gd name="T59" fmla="*/ 2147483647 h 141"/>
              <a:gd name="T60" fmla="*/ 2147483647 w 118"/>
              <a:gd name="T61" fmla="*/ 2147483647 h 141"/>
              <a:gd name="T62" fmla="*/ 2147483647 w 118"/>
              <a:gd name="T63" fmla="*/ 2147483647 h 141"/>
              <a:gd name="T64" fmla="*/ 2147483647 w 118"/>
              <a:gd name="T65" fmla="*/ 2147483647 h 141"/>
              <a:gd name="T66" fmla="*/ 2147483647 w 118"/>
              <a:gd name="T67" fmla="*/ 2147483647 h 141"/>
              <a:gd name="T68" fmla="*/ 2147483647 w 118"/>
              <a:gd name="T69" fmla="*/ 2147483647 h 141"/>
              <a:gd name="T70" fmla="*/ 2147483647 w 118"/>
              <a:gd name="T71" fmla="*/ 2147483647 h 141"/>
              <a:gd name="T72" fmla="*/ 2147483647 w 118"/>
              <a:gd name="T73" fmla="*/ 2147483647 h 141"/>
              <a:gd name="T74" fmla="*/ 2147483647 w 118"/>
              <a:gd name="T75" fmla="*/ 2147483647 h 141"/>
              <a:gd name="T76" fmla="*/ 2147483647 w 118"/>
              <a:gd name="T77" fmla="*/ 2147483647 h 141"/>
              <a:gd name="T78" fmla="*/ 2147483647 w 118"/>
              <a:gd name="T79" fmla="*/ 2147483647 h 141"/>
              <a:gd name="T80" fmla="*/ 2147483647 w 118"/>
              <a:gd name="T81" fmla="*/ 2147483647 h 141"/>
              <a:gd name="T82" fmla="*/ 2147483647 w 118"/>
              <a:gd name="T83" fmla="*/ 2147483647 h 141"/>
              <a:gd name="T84" fmla="*/ 2147483647 w 118"/>
              <a:gd name="T85" fmla="*/ 2147483647 h 141"/>
              <a:gd name="T86" fmla="*/ 2147483647 w 118"/>
              <a:gd name="T87" fmla="*/ 2147483647 h 141"/>
              <a:gd name="T88" fmla="*/ 2147483647 w 118"/>
              <a:gd name="T89" fmla="*/ 2147483647 h 141"/>
              <a:gd name="T90" fmla="*/ 2147483647 w 118"/>
              <a:gd name="T91" fmla="*/ 2147483647 h 141"/>
              <a:gd name="T92" fmla="*/ 2147483647 w 118"/>
              <a:gd name="T93" fmla="*/ 2147483647 h 141"/>
              <a:gd name="T94" fmla="*/ 2147483647 w 118"/>
              <a:gd name="T95" fmla="*/ 2147483647 h 141"/>
              <a:gd name="T96" fmla="*/ 2147483647 w 118"/>
              <a:gd name="T97" fmla="*/ 2147483647 h 141"/>
              <a:gd name="T98" fmla="*/ 2147483647 w 118"/>
              <a:gd name="T99" fmla="*/ 2147483647 h 141"/>
              <a:gd name="T100" fmla="*/ 2147483647 w 118"/>
              <a:gd name="T101" fmla="*/ 2147483647 h 141"/>
              <a:gd name="T102" fmla="*/ 2147483647 w 118"/>
              <a:gd name="T103" fmla="*/ 2147483647 h 141"/>
              <a:gd name="T104" fmla="*/ 2147483647 w 118"/>
              <a:gd name="T105" fmla="*/ 2147483647 h 141"/>
              <a:gd name="T106" fmla="*/ 2147483647 w 118"/>
              <a:gd name="T107" fmla="*/ 2147483647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7" name="Freeform 20"/>
          <p:cNvSpPr>
            <a:spLocks noEditPoints="1"/>
          </p:cNvSpPr>
          <p:nvPr/>
        </p:nvSpPr>
        <p:spPr bwMode="auto">
          <a:xfrm>
            <a:off x="2093913"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0 h 333"/>
              <a:gd name="T10" fmla="*/ 2147483647 w 364"/>
              <a:gd name="T11" fmla="*/ 2147483647 h 333"/>
              <a:gd name="T12" fmla="*/ 2147483647 w 364"/>
              <a:gd name="T13" fmla="*/ 2147483647 h 333"/>
              <a:gd name="T14" fmla="*/ 0 w 364"/>
              <a:gd name="T15" fmla="*/ 2147483647 h 333"/>
              <a:gd name="T16" fmla="*/ 2147483647 w 364"/>
              <a:gd name="T17" fmla="*/ 2147483647 h 333"/>
              <a:gd name="T18" fmla="*/ 2147483647 w 364"/>
              <a:gd name="T19" fmla="*/ 2147483647 h 333"/>
              <a:gd name="T20" fmla="*/ 2147483647 w 364"/>
              <a:gd name="T21" fmla="*/ 2147483647 h 333"/>
              <a:gd name="T22" fmla="*/ 2147483647 w 364"/>
              <a:gd name="T23" fmla="*/ 2147483647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8" name="Freeform 21"/>
          <p:cNvSpPr>
            <a:spLocks noEditPoints="1"/>
          </p:cNvSpPr>
          <p:nvPr/>
        </p:nvSpPr>
        <p:spPr bwMode="auto">
          <a:xfrm>
            <a:off x="4645025" y="5072063"/>
            <a:ext cx="500063" cy="455612"/>
          </a:xfrm>
          <a:custGeom>
            <a:avLst/>
            <a:gdLst>
              <a:gd name="T0" fmla="*/ 2147483647 w 365"/>
              <a:gd name="T1" fmla="*/ 2147483647 h 333"/>
              <a:gd name="T2" fmla="*/ 2147483647 w 365"/>
              <a:gd name="T3" fmla="*/ 2147483647 h 333"/>
              <a:gd name="T4" fmla="*/ 2147483647 w 365"/>
              <a:gd name="T5" fmla="*/ 2147483647 h 333"/>
              <a:gd name="T6" fmla="*/ 2147483647 w 365"/>
              <a:gd name="T7" fmla="*/ 2147483647 h 333"/>
              <a:gd name="T8" fmla="*/ 2147483647 w 365"/>
              <a:gd name="T9" fmla="*/ 0 h 333"/>
              <a:gd name="T10" fmla="*/ 2147483647 w 365"/>
              <a:gd name="T11" fmla="*/ 2147483647 h 333"/>
              <a:gd name="T12" fmla="*/ 2147483647 w 365"/>
              <a:gd name="T13" fmla="*/ 2147483647 h 333"/>
              <a:gd name="T14" fmla="*/ 0 w 365"/>
              <a:gd name="T15" fmla="*/ 2147483647 h 333"/>
              <a:gd name="T16" fmla="*/ 2147483647 w 365"/>
              <a:gd name="T17" fmla="*/ 2147483647 h 333"/>
              <a:gd name="T18" fmla="*/ 2147483647 w 365"/>
              <a:gd name="T19" fmla="*/ 2147483647 h 333"/>
              <a:gd name="T20" fmla="*/ 2147483647 w 365"/>
              <a:gd name="T21" fmla="*/ 2147483647 h 333"/>
              <a:gd name="T22" fmla="*/ 2147483647 w 365"/>
              <a:gd name="T23" fmla="*/ 2147483647 h 333"/>
              <a:gd name="T24" fmla="*/ 2147483647 w 365"/>
              <a:gd name="T25" fmla="*/ 2147483647 h 333"/>
              <a:gd name="T26" fmla="*/ 2147483647 w 365"/>
              <a:gd name="T27" fmla="*/ 2147483647 h 333"/>
              <a:gd name="T28" fmla="*/ 2147483647 w 365"/>
              <a:gd name="T29" fmla="*/ 2147483647 h 333"/>
              <a:gd name="T30" fmla="*/ 2147483647 w 365"/>
              <a:gd name="T31" fmla="*/ 2147483647 h 333"/>
              <a:gd name="T32" fmla="*/ 2147483647 w 365"/>
              <a:gd name="T33" fmla="*/ 2147483647 h 333"/>
              <a:gd name="T34" fmla="*/ 2147483647 w 365"/>
              <a:gd name="T35" fmla="*/ 2147483647 h 333"/>
              <a:gd name="T36" fmla="*/ 2147483647 w 365"/>
              <a:gd name="T37" fmla="*/ 2147483647 h 333"/>
              <a:gd name="T38" fmla="*/ 2147483647 w 365"/>
              <a:gd name="T39" fmla="*/ 2147483647 h 333"/>
              <a:gd name="T40" fmla="*/ 2147483647 w 365"/>
              <a:gd name="T41" fmla="*/ 2147483647 h 333"/>
              <a:gd name="T42" fmla="*/ 2147483647 w 365"/>
              <a:gd name="T43" fmla="*/ 2147483647 h 333"/>
              <a:gd name="T44" fmla="*/ 2147483647 w 365"/>
              <a:gd name="T45" fmla="*/ 2147483647 h 333"/>
              <a:gd name="T46" fmla="*/ 2147483647 w 365"/>
              <a:gd name="T47" fmla="*/ 2147483647 h 333"/>
              <a:gd name="T48" fmla="*/ 2147483647 w 365"/>
              <a:gd name="T49" fmla="*/ 2147483647 h 333"/>
              <a:gd name="T50" fmla="*/ 2147483647 w 365"/>
              <a:gd name="T51" fmla="*/ 2147483647 h 333"/>
              <a:gd name="T52" fmla="*/ 2147483647 w 365"/>
              <a:gd name="T53" fmla="*/ 2147483647 h 333"/>
              <a:gd name="T54" fmla="*/ 2147483647 w 365"/>
              <a:gd name="T55" fmla="*/ 2147483647 h 333"/>
              <a:gd name="T56" fmla="*/ 2147483647 w 365"/>
              <a:gd name="T57" fmla="*/ 2147483647 h 333"/>
              <a:gd name="T58" fmla="*/ 2147483647 w 365"/>
              <a:gd name="T59" fmla="*/ 2147483647 h 333"/>
              <a:gd name="T60" fmla="*/ 2147483647 w 365"/>
              <a:gd name="T61" fmla="*/ 2147483647 h 333"/>
              <a:gd name="T62" fmla="*/ 2147483647 w 365"/>
              <a:gd name="T63" fmla="*/ 2147483647 h 333"/>
              <a:gd name="T64" fmla="*/ 2147483647 w 365"/>
              <a:gd name="T65" fmla="*/ 2147483647 h 333"/>
              <a:gd name="T66" fmla="*/ 2147483647 w 365"/>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9" name="Freeform 24"/>
          <p:cNvSpPr>
            <a:spLocks noEditPoints="1"/>
          </p:cNvSpPr>
          <p:nvPr/>
        </p:nvSpPr>
        <p:spPr bwMode="auto">
          <a:xfrm>
            <a:off x="7085013"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2147483647 w 364"/>
              <a:gd name="T19" fmla="*/ 2147483647 h 333"/>
              <a:gd name="T20" fmla="*/ 0 w 364"/>
              <a:gd name="T21" fmla="*/ 2147483647 h 333"/>
              <a:gd name="T22" fmla="*/ 2147483647 w 364"/>
              <a:gd name="T23" fmla="*/ 2147483647 h 333"/>
              <a:gd name="T24" fmla="*/ 2147483647 w 364"/>
              <a:gd name="T25" fmla="*/ 0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0" name="Freeform 11"/>
          <p:cNvSpPr>
            <a:spLocks noEditPoints="1"/>
          </p:cNvSpPr>
          <p:nvPr/>
        </p:nvSpPr>
        <p:spPr bwMode="auto">
          <a:xfrm>
            <a:off x="9547225"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0 w 364"/>
              <a:gd name="T19" fmla="*/ 2147483647 h 333"/>
              <a:gd name="T20" fmla="*/ 2147483647 w 364"/>
              <a:gd name="T21" fmla="*/ 2147483647 h 333"/>
              <a:gd name="T22" fmla="*/ 2147483647 w 364"/>
              <a:gd name="T23" fmla="*/ 0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2147483647 w 364"/>
              <a:gd name="T81" fmla="*/ 2147483647 h 333"/>
              <a:gd name="T82" fmla="*/ 2147483647 w 364"/>
              <a:gd name="T83" fmla="*/ 2147483647 h 333"/>
              <a:gd name="T84" fmla="*/ 2147483647 w 364"/>
              <a:gd name="T85" fmla="*/ 2147483647 h 333"/>
              <a:gd name="T86" fmla="*/ 2147483647 w 364"/>
              <a:gd name="T87" fmla="*/ 2147483647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1"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8" name="任意多边形 2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2747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4000500"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6726238"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94535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558" name="矩形 27"/>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cxnSp>
        <p:nvCxnSpPr>
          <p:cNvPr id="29" name="直接箭头连接符 28"/>
          <p:cNvCxnSpPr>
            <a:stCxn id="33" idx="2"/>
            <a:endCxn id="24"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5"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314950" y="1684338"/>
            <a:ext cx="1312863" cy="1312862"/>
          </a:xfrm>
          <a:prstGeom prst="ellipse">
            <a:avLst/>
          </a:pr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564" name="Freeform 24"/>
          <p:cNvSpPr>
            <a:spLocks/>
          </p:cNvSpPr>
          <p:nvPr/>
        </p:nvSpPr>
        <p:spPr bwMode="auto">
          <a:xfrm>
            <a:off x="5748338" y="1973263"/>
            <a:ext cx="444500" cy="735012"/>
          </a:xfrm>
          <a:custGeom>
            <a:avLst/>
            <a:gdLst>
              <a:gd name="T0" fmla="*/ 2147483647 w 62"/>
              <a:gd name="T1" fmla="*/ 2147483647 h 102"/>
              <a:gd name="T2" fmla="*/ 2147483647 w 62"/>
              <a:gd name="T3" fmla="*/ 2147483647 h 102"/>
              <a:gd name="T4" fmla="*/ 2147483647 w 62"/>
              <a:gd name="T5" fmla="*/ 2147483647 h 102"/>
              <a:gd name="T6" fmla="*/ 2147483647 w 62"/>
              <a:gd name="T7" fmla="*/ 2147483647 h 102"/>
              <a:gd name="T8" fmla="*/ 2147483647 w 62"/>
              <a:gd name="T9" fmla="*/ 2147483647 h 102"/>
              <a:gd name="T10" fmla="*/ 2147483647 w 62"/>
              <a:gd name="T11" fmla="*/ 2147483647 h 102"/>
              <a:gd name="T12" fmla="*/ 2147483647 w 62"/>
              <a:gd name="T13" fmla="*/ 2147483647 h 102"/>
              <a:gd name="T14" fmla="*/ 2147483647 w 62"/>
              <a:gd name="T15" fmla="*/ 2147483647 h 102"/>
              <a:gd name="T16" fmla="*/ 2147483647 w 62"/>
              <a:gd name="T17" fmla="*/ 2147483647 h 102"/>
              <a:gd name="T18" fmla="*/ 2147483647 w 62"/>
              <a:gd name="T19" fmla="*/ 2147483647 h 102"/>
              <a:gd name="T20" fmla="*/ 2147483647 w 62"/>
              <a:gd name="T21" fmla="*/ 2147483647 h 102"/>
              <a:gd name="T22" fmla="*/ 2147483647 w 62"/>
              <a:gd name="T23" fmla="*/ 2147483647 h 102"/>
              <a:gd name="T24" fmla="*/ 2147483647 w 62"/>
              <a:gd name="T25" fmla="*/ 2147483647 h 102"/>
              <a:gd name="T26" fmla="*/ 2147483647 w 62"/>
              <a:gd name="T27" fmla="*/ 0 h 102"/>
              <a:gd name="T28" fmla="*/ 2147483647 w 62"/>
              <a:gd name="T29" fmla="*/ 0 h 102"/>
              <a:gd name="T30" fmla="*/ 2147483647 w 62"/>
              <a:gd name="T31" fmla="*/ 2147483647 h 102"/>
              <a:gd name="T32" fmla="*/ 2147483647 w 62"/>
              <a:gd name="T33" fmla="*/ 2147483647 h 102"/>
              <a:gd name="T34" fmla="*/ 2147483647 w 62"/>
              <a:gd name="T35" fmla="*/ 2147483647 h 102"/>
              <a:gd name="T36" fmla="*/ 2147483647 w 62"/>
              <a:gd name="T37" fmla="*/ 2147483647 h 102"/>
              <a:gd name="T38" fmla="*/ 2147483647 w 62"/>
              <a:gd name="T39" fmla="*/ 2147483647 h 102"/>
              <a:gd name="T40" fmla="*/ 2147483647 w 62"/>
              <a:gd name="T41" fmla="*/ 2147483647 h 102"/>
              <a:gd name="T42" fmla="*/ 2147483647 w 62"/>
              <a:gd name="T43" fmla="*/ 2147483647 h 102"/>
              <a:gd name="T44" fmla="*/ 2147483647 w 62"/>
              <a:gd name="T45" fmla="*/ 2147483647 h 102"/>
              <a:gd name="T46" fmla="*/ 2147483647 w 62"/>
              <a:gd name="T47" fmla="*/ 2147483647 h 102"/>
              <a:gd name="T48" fmla="*/ 2147483647 w 62"/>
              <a:gd name="T49" fmla="*/ 2147483647 h 102"/>
              <a:gd name="T50" fmla="*/ 2147483647 w 62"/>
              <a:gd name="T51" fmla="*/ 2147483647 h 102"/>
              <a:gd name="T52" fmla="*/ 2147483647 w 62"/>
              <a:gd name="T53" fmla="*/ 2147483647 h 102"/>
              <a:gd name="T54" fmla="*/ 2147483647 w 62"/>
              <a:gd name="T55" fmla="*/ 2147483647 h 102"/>
              <a:gd name="T56" fmla="*/ 2147483647 w 62"/>
              <a:gd name="T57" fmla="*/ 2147483647 h 102"/>
              <a:gd name="T58" fmla="*/ 2147483647 w 62"/>
              <a:gd name="T59" fmla="*/ 2147483647 h 102"/>
              <a:gd name="T60" fmla="*/ 2147483647 w 62"/>
              <a:gd name="T61" fmla="*/ 2147483647 h 102"/>
              <a:gd name="T62" fmla="*/ 0 w 62"/>
              <a:gd name="T63" fmla="*/ 2147483647 h 102"/>
              <a:gd name="T64" fmla="*/ 2147483647 w 62"/>
              <a:gd name="T65" fmla="*/ 2147483647 h 102"/>
              <a:gd name="T66" fmla="*/ 2147483647 w 62"/>
              <a:gd name="T67" fmla="*/ 2147483647 h 102"/>
              <a:gd name="T68" fmla="*/ 2147483647 w 62"/>
              <a:gd name="T69" fmla="*/ 2147483647 h 102"/>
              <a:gd name="T70" fmla="*/ 2147483647 w 62"/>
              <a:gd name="T71" fmla="*/ 2147483647 h 102"/>
              <a:gd name="T72" fmla="*/ 2147483647 w 62"/>
              <a:gd name="T73" fmla="*/ 2147483647 h 102"/>
              <a:gd name="T74" fmla="*/ 2147483647 w 62"/>
              <a:gd name="T75" fmla="*/ 2147483647 h 102"/>
              <a:gd name="T76" fmla="*/ 2147483647 w 62"/>
              <a:gd name="T77" fmla="*/ 2147483647 h 102"/>
              <a:gd name="T78" fmla="*/ 2147483647 w 62"/>
              <a:gd name="T79" fmla="*/ 2147483647 h 102"/>
              <a:gd name="T80" fmla="*/ 2147483647 w 62"/>
              <a:gd name="T81" fmla="*/ 2147483647 h 102"/>
              <a:gd name="T82" fmla="*/ 2147483647 w 62"/>
              <a:gd name="T83" fmla="*/ 2147483647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5" name="矩形 34"/>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3566" name="矩形 35"/>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3567" name="矩形 36"/>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38"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57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6" name="任意多边形 35"/>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815420" y="4913067"/>
            <a:ext cx="588963" cy="533400"/>
            <a:chOff x="1815420" y="4900367"/>
            <a:chExt cx="588963" cy="533400"/>
          </a:xfrm>
          <a:solidFill>
            <a:srgbClr val="00B075"/>
          </a:solidFill>
        </p:grpSpPr>
        <p:sp>
          <p:nvSpPr>
            <p:cNvPr id="42"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3"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4"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5"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0" name="TextBox 1"/>
          <p:cNvSpPr txBox="1">
            <a:spLocks noChangeArrowheads="1"/>
          </p:cNvSpPr>
          <p:nvPr/>
        </p:nvSpPr>
        <p:spPr bwMode="auto">
          <a:xfrm>
            <a:off x="1546225" y="3249613"/>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30%</a:t>
            </a:r>
            <a:endParaRPr lang="zh-CN" altLang="en-US" sz="4400">
              <a:solidFill>
                <a:schemeClr val="bg1"/>
              </a:solidFill>
              <a:latin typeface="Impact" panose="020B0806030902050204" pitchFamily="34" charset="0"/>
            </a:endParaRPr>
          </a:p>
        </p:txBody>
      </p:sp>
      <p:sp>
        <p:nvSpPr>
          <p:cNvPr id="24581" name="Freeform 232"/>
          <p:cNvSpPr>
            <a:spLocks noEditPoints="1"/>
          </p:cNvSpPr>
          <p:nvPr/>
        </p:nvSpPr>
        <p:spPr bwMode="auto">
          <a:xfrm>
            <a:off x="4465638" y="4887913"/>
            <a:ext cx="614362" cy="584200"/>
          </a:xfrm>
          <a:custGeom>
            <a:avLst/>
            <a:gdLst>
              <a:gd name="T0" fmla="*/ 2147483647 w 387"/>
              <a:gd name="T1" fmla="*/ 2147483647 h 368"/>
              <a:gd name="T2" fmla="*/ 2147483647 w 387"/>
              <a:gd name="T3" fmla="*/ 2147483647 h 368"/>
              <a:gd name="T4" fmla="*/ 2147483647 w 387"/>
              <a:gd name="T5" fmla="*/ 2147483647 h 368"/>
              <a:gd name="T6" fmla="*/ 2147483647 w 387"/>
              <a:gd name="T7" fmla="*/ 2147483647 h 368"/>
              <a:gd name="T8" fmla="*/ 2147483647 w 387"/>
              <a:gd name="T9" fmla="*/ 2147483647 h 368"/>
              <a:gd name="T10" fmla="*/ 2147483647 w 387"/>
              <a:gd name="T11" fmla="*/ 2147483647 h 368"/>
              <a:gd name="T12" fmla="*/ 2147483647 w 387"/>
              <a:gd name="T13" fmla="*/ 2147483647 h 368"/>
              <a:gd name="T14" fmla="*/ 2147483647 w 387"/>
              <a:gd name="T15" fmla="*/ 2147483647 h 368"/>
              <a:gd name="T16" fmla="*/ 2147483647 w 387"/>
              <a:gd name="T17" fmla="*/ 2147483647 h 368"/>
              <a:gd name="T18" fmla="*/ 2147483647 w 387"/>
              <a:gd name="T19" fmla="*/ 2147483647 h 368"/>
              <a:gd name="T20" fmla="*/ 2147483647 w 387"/>
              <a:gd name="T21" fmla="*/ 2147483647 h 368"/>
              <a:gd name="T22" fmla="*/ 2147483647 w 387"/>
              <a:gd name="T23" fmla="*/ 2147483647 h 368"/>
              <a:gd name="T24" fmla="*/ 2147483647 w 387"/>
              <a:gd name="T25" fmla="*/ 2147483647 h 368"/>
              <a:gd name="T26" fmla="*/ 2147483647 w 387"/>
              <a:gd name="T27" fmla="*/ 0 h 368"/>
              <a:gd name="T28" fmla="*/ 2147483647 w 387"/>
              <a:gd name="T29" fmla="*/ 0 h 368"/>
              <a:gd name="T30" fmla="*/ 2147483647 w 387"/>
              <a:gd name="T31" fmla="*/ 0 h 368"/>
              <a:gd name="T32" fmla="*/ 2147483647 w 387"/>
              <a:gd name="T33" fmla="*/ 0 h 368"/>
              <a:gd name="T34" fmla="*/ 2147483647 w 387"/>
              <a:gd name="T35" fmla="*/ 0 h 368"/>
              <a:gd name="T36" fmla="*/ 2147483647 w 387"/>
              <a:gd name="T37" fmla="*/ 2147483647 h 368"/>
              <a:gd name="T38" fmla="*/ 2147483647 w 387"/>
              <a:gd name="T39" fmla="*/ 2147483647 h 368"/>
              <a:gd name="T40" fmla="*/ 2147483647 w 387"/>
              <a:gd name="T41" fmla="*/ 2147483647 h 368"/>
              <a:gd name="T42" fmla="*/ 0 w 387"/>
              <a:gd name="T43" fmla="*/ 2147483647 h 368"/>
              <a:gd name="T44" fmla="*/ 0 w 387"/>
              <a:gd name="T45" fmla="*/ 2147483647 h 368"/>
              <a:gd name="T46" fmla="*/ 2147483647 w 387"/>
              <a:gd name="T47" fmla="*/ 2147483647 h 368"/>
              <a:gd name="T48" fmla="*/ 2147483647 w 387"/>
              <a:gd name="T49" fmla="*/ 2147483647 h 368"/>
              <a:gd name="T50" fmla="*/ 2147483647 w 387"/>
              <a:gd name="T51" fmla="*/ 2147483647 h 368"/>
              <a:gd name="T52" fmla="*/ 2147483647 w 387"/>
              <a:gd name="T53" fmla="*/ 2147483647 h 368"/>
              <a:gd name="T54" fmla="*/ 2147483647 w 387"/>
              <a:gd name="T55" fmla="*/ 2147483647 h 368"/>
              <a:gd name="T56" fmla="*/ 2147483647 w 387"/>
              <a:gd name="T57" fmla="*/ 2147483647 h 368"/>
              <a:gd name="T58" fmla="*/ 2147483647 w 387"/>
              <a:gd name="T59" fmla="*/ 2147483647 h 368"/>
              <a:gd name="T60" fmla="*/ 2147483647 w 387"/>
              <a:gd name="T61" fmla="*/ 2147483647 h 368"/>
              <a:gd name="T62" fmla="*/ 2147483647 w 387"/>
              <a:gd name="T63" fmla="*/ 2147483647 h 368"/>
              <a:gd name="T64" fmla="*/ 2147483647 w 387"/>
              <a:gd name="T65" fmla="*/ 2147483647 h 368"/>
              <a:gd name="T66" fmla="*/ 2147483647 w 387"/>
              <a:gd name="T67" fmla="*/ 2147483647 h 368"/>
              <a:gd name="T68" fmla="*/ 2147483647 w 387"/>
              <a:gd name="T69" fmla="*/ 2147483647 h 368"/>
              <a:gd name="T70" fmla="*/ 2147483647 w 387"/>
              <a:gd name="T71" fmla="*/ 2147483647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3" name="TextBox 68"/>
          <p:cNvSpPr txBox="1">
            <a:spLocks noChangeArrowheads="1"/>
          </p:cNvSpPr>
          <p:nvPr/>
        </p:nvSpPr>
        <p:spPr bwMode="auto">
          <a:xfrm>
            <a:off x="4195763" y="3267075"/>
            <a:ext cx="1181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50%</a:t>
            </a:r>
            <a:endParaRPr lang="zh-CN" altLang="en-US" sz="4400">
              <a:solidFill>
                <a:schemeClr val="bg1"/>
              </a:solidFill>
              <a:latin typeface="Impact" panose="020B0806030902050204" pitchFamily="34" charset="0"/>
            </a:endParaRPr>
          </a:p>
        </p:txBody>
      </p:sp>
      <p:sp>
        <p:nvSpPr>
          <p:cNvPr id="24584" name="Freeform 233"/>
          <p:cNvSpPr>
            <a:spLocks noEditPoints="1"/>
          </p:cNvSpPr>
          <p:nvPr/>
        </p:nvSpPr>
        <p:spPr bwMode="auto">
          <a:xfrm>
            <a:off x="7223125" y="4860925"/>
            <a:ext cx="414338" cy="638175"/>
          </a:xfrm>
          <a:custGeom>
            <a:avLst/>
            <a:gdLst>
              <a:gd name="T0" fmla="*/ 2147483647 w 134"/>
              <a:gd name="T1" fmla="*/ 2147483647 h 207"/>
              <a:gd name="T2" fmla="*/ 2147483647 w 134"/>
              <a:gd name="T3" fmla="*/ 2147483647 h 207"/>
              <a:gd name="T4" fmla="*/ 2147483647 w 134"/>
              <a:gd name="T5" fmla="*/ 2147483647 h 207"/>
              <a:gd name="T6" fmla="*/ 2147483647 w 134"/>
              <a:gd name="T7" fmla="*/ 2147483647 h 207"/>
              <a:gd name="T8" fmla="*/ 2147483647 w 134"/>
              <a:gd name="T9" fmla="*/ 0 h 207"/>
              <a:gd name="T10" fmla="*/ 2147483647 w 134"/>
              <a:gd name="T11" fmla="*/ 2147483647 h 207"/>
              <a:gd name="T12" fmla="*/ 2147483647 w 134"/>
              <a:gd name="T13" fmla="*/ 2147483647 h 207"/>
              <a:gd name="T14" fmla="*/ 2147483647 w 134"/>
              <a:gd name="T15" fmla="*/ 2147483647 h 207"/>
              <a:gd name="T16" fmla="*/ 0 w 134"/>
              <a:gd name="T17" fmla="*/ 2147483647 h 207"/>
              <a:gd name="T18" fmla="*/ 0 w 134"/>
              <a:gd name="T19" fmla="*/ 2147483647 h 207"/>
              <a:gd name="T20" fmla="*/ 2147483647 w 134"/>
              <a:gd name="T21" fmla="*/ 2147483647 h 207"/>
              <a:gd name="T22" fmla="*/ 2147483647 w 134"/>
              <a:gd name="T23" fmla="*/ 2147483647 h 207"/>
              <a:gd name="T24" fmla="*/ 2147483647 w 134"/>
              <a:gd name="T25" fmla="*/ 2147483647 h 207"/>
              <a:gd name="T26" fmla="*/ 2147483647 w 134"/>
              <a:gd name="T27" fmla="*/ 2147483647 h 207"/>
              <a:gd name="T28" fmla="*/ 2147483647 w 134"/>
              <a:gd name="T29" fmla="*/ 2147483647 h 207"/>
              <a:gd name="T30" fmla="*/ 2147483647 w 134"/>
              <a:gd name="T31" fmla="*/ 2147483647 h 207"/>
              <a:gd name="T32" fmla="*/ 2147483647 w 134"/>
              <a:gd name="T33" fmla="*/ 2147483647 h 207"/>
              <a:gd name="T34" fmla="*/ 2147483647 w 134"/>
              <a:gd name="T35" fmla="*/ 2147483647 h 207"/>
              <a:gd name="T36" fmla="*/ 2147483647 w 134"/>
              <a:gd name="T37" fmla="*/ 2147483647 h 207"/>
              <a:gd name="T38" fmla="*/ 2147483647 w 134"/>
              <a:gd name="T39" fmla="*/ 2147483647 h 207"/>
              <a:gd name="T40" fmla="*/ 2147483647 w 134"/>
              <a:gd name="T41" fmla="*/ 2147483647 h 207"/>
              <a:gd name="T42" fmla="*/ 2147483647 w 134"/>
              <a:gd name="T43" fmla="*/ 2147483647 h 207"/>
              <a:gd name="T44" fmla="*/ 2147483647 w 134"/>
              <a:gd name="T45" fmla="*/ 2147483647 h 207"/>
              <a:gd name="T46" fmla="*/ 2147483647 w 134"/>
              <a:gd name="T47" fmla="*/ 2147483647 h 207"/>
              <a:gd name="T48" fmla="*/ 2147483647 w 134"/>
              <a:gd name="T49" fmla="*/ 2147483647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6" name="TextBox 69"/>
          <p:cNvSpPr txBox="1">
            <a:spLocks noChangeArrowheads="1"/>
          </p:cNvSpPr>
          <p:nvPr/>
        </p:nvSpPr>
        <p:spPr bwMode="auto">
          <a:xfrm>
            <a:off x="6865938" y="3284538"/>
            <a:ext cx="11001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70%</a:t>
            </a:r>
            <a:endParaRPr lang="zh-CN" altLang="en-US" sz="4400">
              <a:solidFill>
                <a:schemeClr val="bg1"/>
              </a:solidFill>
              <a:latin typeface="Impact" panose="020B0806030902050204" pitchFamily="34" charset="0"/>
            </a:endParaRPr>
          </a:p>
        </p:txBody>
      </p:sp>
      <p:sp>
        <p:nvSpPr>
          <p:cNvPr id="24587" name="Freeform 197"/>
          <p:cNvSpPr>
            <a:spLocks noEditPoints="1"/>
          </p:cNvSpPr>
          <p:nvPr/>
        </p:nvSpPr>
        <p:spPr bwMode="auto">
          <a:xfrm>
            <a:off x="9788525" y="4894263"/>
            <a:ext cx="595313" cy="595312"/>
          </a:xfrm>
          <a:custGeom>
            <a:avLst/>
            <a:gdLst>
              <a:gd name="T0" fmla="*/ 0 w 193"/>
              <a:gd name="T1" fmla="*/ 2147483647 h 193"/>
              <a:gd name="T2" fmla="*/ 2147483647 w 193"/>
              <a:gd name="T3" fmla="*/ 0 h 193"/>
              <a:gd name="T4" fmla="*/ 2147483647 w 193"/>
              <a:gd name="T5" fmla="*/ 0 h 193"/>
              <a:gd name="T6" fmla="*/ 2147483647 w 193"/>
              <a:gd name="T7" fmla="*/ 2147483647 h 193"/>
              <a:gd name="T8" fmla="*/ 2147483647 w 193"/>
              <a:gd name="T9" fmla="*/ 2147483647 h 193"/>
              <a:gd name="T10" fmla="*/ 2147483647 w 193"/>
              <a:gd name="T11" fmla="*/ 2147483647 h 193"/>
              <a:gd name="T12" fmla="*/ 2147483647 w 193"/>
              <a:gd name="T13" fmla="*/ 2147483647 h 193"/>
              <a:gd name="T14" fmla="*/ 0 w 193"/>
              <a:gd name="T15" fmla="*/ 2147483647 h 193"/>
              <a:gd name="T16" fmla="*/ 2147483647 w 193"/>
              <a:gd name="T17" fmla="*/ 2147483647 h 193"/>
              <a:gd name="T18" fmla="*/ 2147483647 w 193"/>
              <a:gd name="T19" fmla="*/ 2147483647 h 193"/>
              <a:gd name="T20" fmla="*/ 2147483647 w 193"/>
              <a:gd name="T21" fmla="*/ 2147483647 h 193"/>
              <a:gd name="T22" fmla="*/ 2147483647 w 193"/>
              <a:gd name="T23" fmla="*/ 2147483647 h 193"/>
              <a:gd name="T24" fmla="*/ 2147483647 w 193"/>
              <a:gd name="T25" fmla="*/ 2147483647 h 193"/>
              <a:gd name="T26" fmla="*/ 2147483647 w 193"/>
              <a:gd name="T27" fmla="*/ 2147483647 h 193"/>
              <a:gd name="T28" fmla="*/ 2147483647 w 193"/>
              <a:gd name="T29" fmla="*/ 2147483647 h 193"/>
              <a:gd name="T30" fmla="*/ 2147483647 w 193"/>
              <a:gd name="T31" fmla="*/ 2147483647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8" name="Freeform 198"/>
          <p:cNvSpPr>
            <a:spLocks/>
          </p:cNvSpPr>
          <p:nvPr/>
        </p:nvSpPr>
        <p:spPr bwMode="auto">
          <a:xfrm>
            <a:off x="10086975" y="4967288"/>
            <a:ext cx="0" cy="58737"/>
          </a:xfrm>
          <a:custGeom>
            <a:avLst/>
            <a:gdLst>
              <a:gd name="T0" fmla="*/ 0 h 37"/>
              <a:gd name="T1" fmla="*/ 2147483647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9" name="Line 199"/>
          <p:cNvSpPr>
            <a:spLocks noChangeShapeType="1"/>
          </p:cNvSpPr>
          <p:nvPr/>
        </p:nvSpPr>
        <p:spPr bwMode="auto">
          <a:xfrm>
            <a:off x="10086975" y="4967288"/>
            <a:ext cx="0" cy="58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0" name="Freeform 200"/>
          <p:cNvSpPr>
            <a:spLocks/>
          </p:cNvSpPr>
          <p:nvPr/>
        </p:nvSpPr>
        <p:spPr bwMode="auto">
          <a:xfrm>
            <a:off x="10075863" y="4951413"/>
            <a:ext cx="20637" cy="90487"/>
          </a:xfrm>
          <a:custGeom>
            <a:avLst/>
            <a:gdLst>
              <a:gd name="T0" fmla="*/ 0 w 7"/>
              <a:gd name="T1" fmla="*/ 2147483647 h 29"/>
              <a:gd name="T2" fmla="*/ 0 w 7"/>
              <a:gd name="T3" fmla="*/ 2147483647 h 29"/>
              <a:gd name="T4" fmla="*/ 2147483647 w 7"/>
              <a:gd name="T5" fmla="*/ 2147483647 h 29"/>
              <a:gd name="T6" fmla="*/ 2147483647 w 7"/>
              <a:gd name="T7" fmla="*/ 2147483647 h 29"/>
              <a:gd name="T8" fmla="*/ 0 w 7"/>
              <a:gd name="T9" fmla="*/ 2147483647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1" name="Freeform 201"/>
          <p:cNvSpPr>
            <a:spLocks/>
          </p:cNvSpPr>
          <p:nvPr/>
        </p:nvSpPr>
        <p:spPr bwMode="auto">
          <a:xfrm>
            <a:off x="10086975" y="5365750"/>
            <a:ext cx="0" cy="58738"/>
          </a:xfrm>
          <a:custGeom>
            <a:avLst/>
            <a:gdLst>
              <a:gd name="T0" fmla="*/ 0 h 37"/>
              <a:gd name="T1" fmla="*/ 2147483647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Line 202"/>
          <p:cNvSpPr>
            <a:spLocks noChangeShapeType="1"/>
          </p:cNvSpPr>
          <p:nvPr/>
        </p:nvSpPr>
        <p:spPr bwMode="auto">
          <a:xfrm>
            <a:off x="10086975" y="5365750"/>
            <a:ext cx="0" cy="587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3" name="Freeform 203"/>
          <p:cNvSpPr>
            <a:spLocks/>
          </p:cNvSpPr>
          <p:nvPr/>
        </p:nvSpPr>
        <p:spPr bwMode="auto">
          <a:xfrm>
            <a:off x="10075863" y="5349875"/>
            <a:ext cx="20637" cy="88900"/>
          </a:xfrm>
          <a:custGeom>
            <a:avLst/>
            <a:gdLst>
              <a:gd name="T0" fmla="*/ 0 w 7"/>
              <a:gd name="T1" fmla="*/ 2147483647 h 29"/>
              <a:gd name="T2" fmla="*/ 0 w 7"/>
              <a:gd name="T3" fmla="*/ 2147483647 h 29"/>
              <a:gd name="T4" fmla="*/ 2147483647 w 7"/>
              <a:gd name="T5" fmla="*/ 2147483647 h 29"/>
              <a:gd name="T6" fmla="*/ 2147483647 w 7"/>
              <a:gd name="T7" fmla="*/ 2147483647 h 29"/>
              <a:gd name="T8" fmla="*/ 0 w 7"/>
              <a:gd name="T9" fmla="*/ 2147483647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4" name="Freeform 204"/>
          <p:cNvSpPr>
            <a:spLocks/>
          </p:cNvSpPr>
          <p:nvPr/>
        </p:nvSpPr>
        <p:spPr bwMode="auto">
          <a:xfrm>
            <a:off x="10253663" y="5189538"/>
            <a:ext cx="58737" cy="0"/>
          </a:xfrm>
          <a:custGeom>
            <a:avLst/>
            <a:gdLst>
              <a:gd name="T0" fmla="*/ 2147483647 w 37"/>
              <a:gd name="T1" fmla="*/ 0 w 37"/>
              <a:gd name="T2" fmla="*/ 2147483647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5" name="Line 205"/>
          <p:cNvSpPr>
            <a:spLocks noChangeShapeType="1"/>
          </p:cNvSpPr>
          <p:nvPr/>
        </p:nvSpPr>
        <p:spPr bwMode="auto">
          <a:xfrm flipH="1">
            <a:off x="10253663" y="5189538"/>
            <a:ext cx="587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6" name="Freeform 207"/>
          <p:cNvSpPr>
            <a:spLocks/>
          </p:cNvSpPr>
          <p:nvPr/>
        </p:nvSpPr>
        <p:spPr bwMode="auto">
          <a:xfrm>
            <a:off x="10244138" y="5165725"/>
            <a:ext cx="88900" cy="25400"/>
          </a:xfrm>
          <a:custGeom>
            <a:avLst/>
            <a:gdLst>
              <a:gd name="T0" fmla="*/ 2147483647 w 29"/>
              <a:gd name="T1" fmla="*/ 0 h 8"/>
              <a:gd name="T2" fmla="*/ 2147483647 w 29"/>
              <a:gd name="T3" fmla="*/ 0 h 8"/>
              <a:gd name="T4" fmla="*/ 2147483647 w 29"/>
              <a:gd name="T5" fmla="*/ 2147483647 h 8"/>
              <a:gd name="T6" fmla="*/ 2147483647 w 29"/>
              <a:gd name="T7" fmla="*/ 2147483647 h 8"/>
              <a:gd name="T8" fmla="*/ 2147483647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7" name="Freeform 208"/>
          <p:cNvSpPr>
            <a:spLocks/>
          </p:cNvSpPr>
          <p:nvPr/>
        </p:nvSpPr>
        <p:spPr bwMode="auto">
          <a:xfrm>
            <a:off x="9861550" y="5178425"/>
            <a:ext cx="58738" cy="0"/>
          </a:xfrm>
          <a:custGeom>
            <a:avLst/>
            <a:gdLst>
              <a:gd name="T0" fmla="*/ 2147483647 w 37"/>
              <a:gd name="T1" fmla="*/ 0 w 37"/>
              <a:gd name="T2" fmla="*/ 2147483647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8" name="Line 209"/>
          <p:cNvSpPr>
            <a:spLocks noChangeShapeType="1"/>
          </p:cNvSpPr>
          <p:nvPr/>
        </p:nvSpPr>
        <p:spPr bwMode="auto">
          <a:xfrm flipH="1">
            <a:off x="9861550" y="5178425"/>
            <a:ext cx="587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9" name="Freeform 210"/>
          <p:cNvSpPr>
            <a:spLocks/>
          </p:cNvSpPr>
          <p:nvPr/>
        </p:nvSpPr>
        <p:spPr bwMode="auto">
          <a:xfrm>
            <a:off x="9845675" y="5165725"/>
            <a:ext cx="88900" cy="25400"/>
          </a:xfrm>
          <a:custGeom>
            <a:avLst/>
            <a:gdLst>
              <a:gd name="T0" fmla="*/ 2147483647 w 29"/>
              <a:gd name="T1" fmla="*/ 0 h 8"/>
              <a:gd name="T2" fmla="*/ 2147483647 w 29"/>
              <a:gd name="T3" fmla="*/ 0 h 8"/>
              <a:gd name="T4" fmla="*/ 2147483647 w 29"/>
              <a:gd name="T5" fmla="*/ 2147483647 h 8"/>
              <a:gd name="T6" fmla="*/ 2147483647 w 29"/>
              <a:gd name="T7" fmla="*/ 2147483647 h 8"/>
              <a:gd name="T8" fmla="*/ 2147483647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0" name="Freeform 211"/>
          <p:cNvSpPr>
            <a:spLocks/>
          </p:cNvSpPr>
          <p:nvPr/>
        </p:nvSpPr>
        <p:spPr bwMode="auto">
          <a:xfrm>
            <a:off x="9928225" y="5018088"/>
            <a:ext cx="41275" cy="39687"/>
          </a:xfrm>
          <a:custGeom>
            <a:avLst/>
            <a:gdLst>
              <a:gd name="T0" fmla="*/ 0 w 26"/>
              <a:gd name="T1" fmla="*/ 0 h 25"/>
              <a:gd name="T2" fmla="*/ 2147483647 w 26"/>
              <a:gd name="T3" fmla="*/ 2147483647 h 25"/>
              <a:gd name="T4" fmla="*/ 0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0" y="0"/>
                </a:moveTo>
                <a:lnTo>
                  <a:pt x="26" y="25"/>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1" name="Line 212"/>
          <p:cNvSpPr>
            <a:spLocks noChangeShapeType="1"/>
          </p:cNvSpPr>
          <p:nvPr/>
        </p:nvSpPr>
        <p:spPr bwMode="auto">
          <a:xfrm>
            <a:off x="9928225" y="5018088"/>
            <a:ext cx="41275"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2" name="Freeform 213"/>
          <p:cNvSpPr>
            <a:spLocks/>
          </p:cNvSpPr>
          <p:nvPr/>
        </p:nvSpPr>
        <p:spPr bwMode="auto">
          <a:xfrm>
            <a:off x="9917113" y="5005388"/>
            <a:ext cx="60325" cy="61912"/>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3" name="Freeform 214"/>
          <p:cNvSpPr>
            <a:spLocks/>
          </p:cNvSpPr>
          <p:nvPr/>
        </p:nvSpPr>
        <p:spPr bwMode="auto">
          <a:xfrm>
            <a:off x="10209213" y="5299075"/>
            <a:ext cx="39687" cy="39688"/>
          </a:xfrm>
          <a:custGeom>
            <a:avLst/>
            <a:gdLst>
              <a:gd name="T0" fmla="*/ 0 w 25"/>
              <a:gd name="T1" fmla="*/ 0 h 25"/>
              <a:gd name="T2" fmla="*/ 2147483647 w 25"/>
              <a:gd name="T3" fmla="*/ 2147483647 h 25"/>
              <a:gd name="T4" fmla="*/ 0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0" y="0"/>
                </a:moveTo>
                <a:lnTo>
                  <a:pt x="25" y="25"/>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4" name="Line 215"/>
          <p:cNvSpPr>
            <a:spLocks noChangeShapeType="1"/>
          </p:cNvSpPr>
          <p:nvPr/>
        </p:nvSpPr>
        <p:spPr bwMode="auto">
          <a:xfrm>
            <a:off x="10209213" y="5299075"/>
            <a:ext cx="39687"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5" name="Freeform 216"/>
          <p:cNvSpPr>
            <a:spLocks/>
          </p:cNvSpPr>
          <p:nvPr/>
        </p:nvSpPr>
        <p:spPr bwMode="auto">
          <a:xfrm>
            <a:off x="10196513" y="5286375"/>
            <a:ext cx="61912" cy="61913"/>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6" name="Freeform 217"/>
          <p:cNvSpPr>
            <a:spLocks/>
          </p:cNvSpPr>
          <p:nvPr/>
        </p:nvSpPr>
        <p:spPr bwMode="auto">
          <a:xfrm>
            <a:off x="10209213" y="5018088"/>
            <a:ext cx="39687" cy="39687"/>
          </a:xfrm>
          <a:custGeom>
            <a:avLst/>
            <a:gdLst>
              <a:gd name="T0" fmla="*/ 2147483647 w 25"/>
              <a:gd name="T1" fmla="*/ 0 h 25"/>
              <a:gd name="T2" fmla="*/ 0 w 25"/>
              <a:gd name="T3" fmla="*/ 2147483647 h 25"/>
              <a:gd name="T4" fmla="*/ 2147483647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25" y="0"/>
                </a:moveTo>
                <a:lnTo>
                  <a:pt x="0" y="25"/>
                </a:lnTo>
                <a:lnTo>
                  <a:pt x="25"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7" name="Line 218"/>
          <p:cNvSpPr>
            <a:spLocks noChangeShapeType="1"/>
          </p:cNvSpPr>
          <p:nvPr/>
        </p:nvSpPr>
        <p:spPr bwMode="auto">
          <a:xfrm flipH="1">
            <a:off x="10209213" y="5018088"/>
            <a:ext cx="39687"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8" name="Freeform 219"/>
          <p:cNvSpPr>
            <a:spLocks/>
          </p:cNvSpPr>
          <p:nvPr/>
        </p:nvSpPr>
        <p:spPr bwMode="auto">
          <a:xfrm>
            <a:off x="10196513" y="5005388"/>
            <a:ext cx="61912" cy="61912"/>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09" name="Freeform 220"/>
          <p:cNvSpPr>
            <a:spLocks/>
          </p:cNvSpPr>
          <p:nvPr/>
        </p:nvSpPr>
        <p:spPr bwMode="auto">
          <a:xfrm>
            <a:off x="9928225" y="5299075"/>
            <a:ext cx="41275" cy="39688"/>
          </a:xfrm>
          <a:custGeom>
            <a:avLst/>
            <a:gdLst>
              <a:gd name="T0" fmla="*/ 2147483647 w 26"/>
              <a:gd name="T1" fmla="*/ 0 h 25"/>
              <a:gd name="T2" fmla="*/ 0 w 26"/>
              <a:gd name="T3" fmla="*/ 2147483647 h 25"/>
              <a:gd name="T4" fmla="*/ 2147483647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26" y="0"/>
                </a:moveTo>
                <a:lnTo>
                  <a:pt x="0" y="25"/>
                </a:lnTo>
                <a:lnTo>
                  <a:pt x="26"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0" name="Line 221"/>
          <p:cNvSpPr>
            <a:spLocks noChangeShapeType="1"/>
          </p:cNvSpPr>
          <p:nvPr/>
        </p:nvSpPr>
        <p:spPr bwMode="auto">
          <a:xfrm flipH="1">
            <a:off x="9928225" y="5299075"/>
            <a:ext cx="41275"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1" name="Freeform 222"/>
          <p:cNvSpPr>
            <a:spLocks/>
          </p:cNvSpPr>
          <p:nvPr/>
        </p:nvSpPr>
        <p:spPr bwMode="auto">
          <a:xfrm>
            <a:off x="9917113" y="5286375"/>
            <a:ext cx="60325" cy="61913"/>
          </a:xfrm>
          <a:custGeom>
            <a:avLst/>
            <a:gdLst>
              <a:gd name="T0" fmla="*/ 2147483647 w 20"/>
              <a:gd name="T1" fmla="*/ 2147483647 h 20"/>
              <a:gd name="T2" fmla="*/ 2147483647 w 20"/>
              <a:gd name="T3" fmla="*/ 2147483647 h 20"/>
              <a:gd name="T4" fmla="*/ 2147483647 w 20"/>
              <a:gd name="T5" fmla="*/ 2147483647 h 20"/>
              <a:gd name="T6" fmla="*/ 2147483647 w 20"/>
              <a:gd name="T7" fmla="*/ 2147483647 h 20"/>
              <a:gd name="T8" fmla="*/ 2147483647 w 20"/>
              <a:gd name="T9" fmla="*/ 214748364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2" name="Freeform 223"/>
          <p:cNvSpPr>
            <a:spLocks/>
          </p:cNvSpPr>
          <p:nvPr/>
        </p:nvSpPr>
        <p:spPr bwMode="auto">
          <a:xfrm>
            <a:off x="10085388" y="4965700"/>
            <a:ext cx="61912" cy="222250"/>
          </a:xfrm>
          <a:custGeom>
            <a:avLst/>
            <a:gdLst>
              <a:gd name="T0" fmla="*/ 2147483647 w 39"/>
              <a:gd name="T1" fmla="*/ 0 h 140"/>
              <a:gd name="T2" fmla="*/ 0 w 39"/>
              <a:gd name="T3" fmla="*/ 2147483647 h 140"/>
              <a:gd name="T4" fmla="*/ 2147483647 w 39"/>
              <a:gd name="T5" fmla="*/ 0 h 140"/>
              <a:gd name="T6" fmla="*/ 0 60000 65536"/>
              <a:gd name="T7" fmla="*/ 0 60000 65536"/>
              <a:gd name="T8" fmla="*/ 0 60000 65536"/>
            </a:gdLst>
            <a:ahLst/>
            <a:cxnLst>
              <a:cxn ang="T6">
                <a:pos x="T0" y="T1"/>
              </a:cxn>
              <a:cxn ang="T7">
                <a:pos x="T2" y="T3"/>
              </a:cxn>
              <a:cxn ang="T8">
                <a:pos x="T4" y="T5"/>
              </a:cxn>
            </a:cxnLst>
            <a:rect l="0" t="0" r="r" b="b"/>
            <a:pathLst>
              <a:path w="39" h="140">
                <a:moveTo>
                  <a:pt x="39" y="0"/>
                </a:moveTo>
                <a:lnTo>
                  <a:pt x="0" y="140"/>
                </a:lnTo>
                <a:lnTo>
                  <a:pt x="39"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3" name="Line 224"/>
          <p:cNvSpPr>
            <a:spLocks noChangeShapeType="1"/>
          </p:cNvSpPr>
          <p:nvPr/>
        </p:nvSpPr>
        <p:spPr bwMode="auto">
          <a:xfrm flipH="1">
            <a:off x="10085388" y="4965700"/>
            <a:ext cx="61912" cy="2222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4" name="Freeform 225"/>
          <p:cNvSpPr>
            <a:spLocks/>
          </p:cNvSpPr>
          <p:nvPr/>
        </p:nvSpPr>
        <p:spPr bwMode="auto">
          <a:xfrm>
            <a:off x="10071100" y="4946650"/>
            <a:ext cx="95250" cy="260350"/>
          </a:xfrm>
          <a:custGeom>
            <a:avLst/>
            <a:gdLst>
              <a:gd name="T0" fmla="*/ 2147483647 w 31"/>
              <a:gd name="T1" fmla="*/ 2147483647 h 84"/>
              <a:gd name="T2" fmla="*/ 2147483647 w 31"/>
              <a:gd name="T3" fmla="*/ 2147483647 h 84"/>
              <a:gd name="T4" fmla="*/ 2147483647 w 31"/>
              <a:gd name="T5" fmla="*/ 2147483647 h 84"/>
              <a:gd name="T6" fmla="*/ 2147483647 w 31"/>
              <a:gd name="T7" fmla="*/ 2147483647 h 84"/>
              <a:gd name="T8" fmla="*/ 2147483647 w 31"/>
              <a:gd name="T9" fmla="*/ 2147483647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5" name="Freeform 226"/>
          <p:cNvSpPr>
            <a:spLocks/>
          </p:cNvSpPr>
          <p:nvPr/>
        </p:nvSpPr>
        <p:spPr bwMode="auto">
          <a:xfrm>
            <a:off x="10085388" y="5187950"/>
            <a:ext cx="127000" cy="0"/>
          </a:xfrm>
          <a:custGeom>
            <a:avLst/>
            <a:gdLst>
              <a:gd name="T0" fmla="*/ 0 w 80"/>
              <a:gd name="T1" fmla="*/ 2147483647 w 80"/>
              <a:gd name="T2" fmla="*/ 0 w 80"/>
              <a:gd name="T3" fmla="*/ 0 60000 65536"/>
              <a:gd name="T4" fmla="*/ 0 60000 65536"/>
              <a:gd name="T5" fmla="*/ 0 60000 65536"/>
            </a:gdLst>
            <a:ahLst/>
            <a:cxnLst>
              <a:cxn ang="T3">
                <a:pos x="T0" y="0"/>
              </a:cxn>
              <a:cxn ang="T4">
                <a:pos x="T1" y="0"/>
              </a:cxn>
              <a:cxn ang="T5">
                <a:pos x="T2" y="0"/>
              </a:cxn>
            </a:cxnLst>
            <a:rect l="0" t="0" r="r" b="b"/>
            <a:pathLst>
              <a:path w="80">
                <a:moveTo>
                  <a:pt x="0" y="0"/>
                </a:moveTo>
                <a:lnTo>
                  <a:pt x="80" y="0"/>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6" name="Line 227"/>
          <p:cNvSpPr>
            <a:spLocks noChangeShapeType="1"/>
          </p:cNvSpPr>
          <p:nvPr/>
        </p:nvSpPr>
        <p:spPr bwMode="auto">
          <a:xfrm>
            <a:off x="10085388" y="5187950"/>
            <a:ext cx="127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17" name="Freeform 228"/>
          <p:cNvSpPr>
            <a:spLocks/>
          </p:cNvSpPr>
          <p:nvPr/>
        </p:nvSpPr>
        <p:spPr bwMode="auto">
          <a:xfrm>
            <a:off x="10071100" y="5175250"/>
            <a:ext cx="157163" cy="25400"/>
          </a:xfrm>
          <a:custGeom>
            <a:avLst/>
            <a:gdLst>
              <a:gd name="T0" fmla="*/ 2147483647 w 51"/>
              <a:gd name="T1" fmla="*/ 2147483647 h 8"/>
              <a:gd name="T2" fmla="*/ 2147483647 w 51"/>
              <a:gd name="T3" fmla="*/ 2147483647 h 8"/>
              <a:gd name="T4" fmla="*/ 2147483647 w 51"/>
              <a:gd name="T5" fmla="*/ 0 h 8"/>
              <a:gd name="T6" fmla="*/ 2147483647 w 51"/>
              <a:gd name="T7" fmla="*/ 0 h 8"/>
              <a:gd name="T8" fmla="*/ 2147483647 w 51"/>
              <a:gd name="T9" fmla="*/ 214748364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619" name="TextBox 70"/>
          <p:cNvSpPr txBox="1">
            <a:spLocks noChangeArrowheads="1"/>
          </p:cNvSpPr>
          <p:nvPr/>
        </p:nvSpPr>
        <p:spPr bwMode="auto">
          <a:xfrm>
            <a:off x="9466263" y="3284538"/>
            <a:ext cx="11795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80%</a:t>
            </a:r>
            <a:endParaRPr lang="zh-CN" altLang="en-US" sz="4400">
              <a:solidFill>
                <a:schemeClr val="bg1"/>
              </a:solidFill>
              <a:latin typeface="Impact" panose="020B0806030902050204" pitchFamily="34" charset="0"/>
            </a:endParaRPr>
          </a:p>
        </p:txBody>
      </p:sp>
      <p:sp>
        <p:nvSpPr>
          <p:cNvPr id="86"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62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8" name="任意多边形 5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9"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reeform 42"/>
          <p:cNvSpPr>
            <a:spLocks noEditPoints="1"/>
          </p:cNvSpPr>
          <p:nvPr/>
        </p:nvSpPr>
        <p:spPr bwMode="auto">
          <a:xfrm>
            <a:off x="990600" y="2073275"/>
            <a:ext cx="6610350" cy="3573463"/>
          </a:xfrm>
          <a:custGeom>
            <a:avLst/>
            <a:gdLst>
              <a:gd name="T0" fmla="*/ 2147483647 w 3458"/>
              <a:gd name="T1" fmla="*/ 2147483647 h 1870"/>
              <a:gd name="T2" fmla="*/ 2147483647 w 3458"/>
              <a:gd name="T3" fmla="*/ 2147483647 h 1870"/>
              <a:gd name="T4" fmla="*/ 2147483647 w 3458"/>
              <a:gd name="T5" fmla="*/ 2147483647 h 1870"/>
              <a:gd name="T6" fmla="*/ 2147483647 w 3458"/>
              <a:gd name="T7" fmla="*/ 2147483647 h 1870"/>
              <a:gd name="T8" fmla="*/ 2147483647 w 3458"/>
              <a:gd name="T9" fmla="*/ 2147483647 h 1870"/>
              <a:gd name="T10" fmla="*/ 2147483647 w 3458"/>
              <a:gd name="T11" fmla="*/ 2147483647 h 1870"/>
              <a:gd name="T12" fmla="*/ 2147483647 w 3458"/>
              <a:gd name="T13" fmla="*/ 2147483647 h 1870"/>
              <a:gd name="T14" fmla="*/ 2147483647 w 3458"/>
              <a:gd name="T15" fmla="*/ 2147483647 h 1870"/>
              <a:gd name="T16" fmla="*/ 2147483647 w 3458"/>
              <a:gd name="T17" fmla="*/ 2147483647 h 1870"/>
              <a:gd name="T18" fmla="*/ 2147483647 w 3458"/>
              <a:gd name="T19" fmla="*/ 2147483647 h 1870"/>
              <a:gd name="T20" fmla="*/ 2147483647 w 3458"/>
              <a:gd name="T21" fmla="*/ 2147483647 h 1870"/>
              <a:gd name="T22" fmla="*/ 2147483647 w 3458"/>
              <a:gd name="T23" fmla="*/ 2147483647 h 1870"/>
              <a:gd name="T24" fmla="*/ 2147483647 w 3458"/>
              <a:gd name="T25" fmla="*/ 2147483647 h 1870"/>
              <a:gd name="T26" fmla="*/ 2147483647 w 3458"/>
              <a:gd name="T27" fmla="*/ 2147483647 h 1870"/>
              <a:gd name="T28" fmla="*/ 2147483647 w 3458"/>
              <a:gd name="T29" fmla="*/ 2147483647 h 1870"/>
              <a:gd name="T30" fmla="*/ 2147483647 w 3458"/>
              <a:gd name="T31" fmla="*/ 2147483647 h 1870"/>
              <a:gd name="T32" fmla="*/ 2147483647 w 3458"/>
              <a:gd name="T33" fmla="*/ 2147483647 h 1870"/>
              <a:gd name="T34" fmla="*/ 2147483647 w 3458"/>
              <a:gd name="T35" fmla="*/ 2147483647 h 1870"/>
              <a:gd name="T36" fmla="*/ 2147483647 w 3458"/>
              <a:gd name="T37" fmla="*/ 2147483647 h 1870"/>
              <a:gd name="T38" fmla="*/ 2147483647 w 3458"/>
              <a:gd name="T39" fmla="*/ 2147483647 h 1870"/>
              <a:gd name="T40" fmla="*/ 2147483647 w 3458"/>
              <a:gd name="T41" fmla="*/ 2147483647 h 1870"/>
              <a:gd name="T42" fmla="*/ 2147483647 w 3458"/>
              <a:gd name="T43" fmla="*/ 2147483647 h 1870"/>
              <a:gd name="T44" fmla="*/ 2147483647 w 3458"/>
              <a:gd name="T45" fmla="*/ 2147483647 h 1870"/>
              <a:gd name="T46" fmla="*/ 2147483647 w 3458"/>
              <a:gd name="T47" fmla="*/ 2147483647 h 1870"/>
              <a:gd name="T48" fmla="*/ 2147483647 w 3458"/>
              <a:gd name="T49" fmla="*/ 2147483647 h 1870"/>
              <a:gd name="T50" fmla="*/ 2147483647 w 3458"/>
              <a:gd name="T51" fmla="*/ 2147483647 h 1870"/>
              <a:gd name="T52" fmla="*/ 2147483647 w 3458"/>
              <a:gd name="T53" fmla="*/ 2147483647 h 1870"/>
              <a:gd name="T54" fmla="*/ 2147483647 w 3458"/>
              <a:gd name="T55" fmla="*/ 2147483647 h 1870"/>
              <a:gd name="T56" fmla="*/ 2147483647 w 3458"/>
              <a:gd name="T57" fmla="*/ 2147483647 h 1870"/>
              <a:gd name="T58" fmla="*/ 2147483647 w 3458"/>
              <a:gd name="T59" fmla="*/ 2147483647 h 1870"/>
              <a:gd name="T60" fmla="*/ 2147483647 w 3458"/>
              <a:gd name="T61" fmla="*/ 2147483647 h 1870"/>
              <a:gd name="T62" fmla="*/ 2147483647 w 3458"/>
              <a:gd name="T63" fmla="*/ 2147483647 h 1870"/>
              <a:gd name="T64" fmla="*/ 2147483647 w 3458"/>
              <a:gd name="T65" fmla="*/ 2147483647 h 1870"/>
              <a:gd name="T66" fmla="*/ 2147483647 w 3458"/>
              <a:gd name="T67" fmla="*/ 2147483647 h 1870"/>
              <a:gd name="T68" fmla="*/ 2147483647 w 3458"/>
              <a:gd name="T69" fmla="*/ 2147483647 h 1870"/>
              <a:gd name="T70" fmla="*/ 2147483647 w 3458"/>
              <a:gd name="T71" fmla="*/ 2147483647 h 1870"/>
              <a:gd name="T72" fmla="*/ 2147483647 w 3458"/>
              <a:gd name="T73" fmla="*/ 2147483647 h 1870"/>
              <a:gd name="T74" fmla="*/ 2147483647 w 3458"/>
              <a:gd name="T75" fmla="*/ 2147483647 h 1870"/>
              <a:gd name="T76" fmla="*/ 2147483647 w 3458"/>
              <a:gd name="T77" fmla="*/ 2147483647 h 1870"/>
              <a:gd name="T78" fmla="*/ 2147483647 w 3458"/>
              <a:gd name="T79" fmla="*/ 2147483647 h 1870"/>
              <a:gd name="T80" fmla="*/ 2147483647 w 3458"/>
              <a:gd name="T81" fmla="*/ 2147483647 h 1870"/>
              <a:gd name="T82" fmla="*/ 2147483647 w 3458"/>
              <a:gd name="T83" fmla="*/ 2147483647 h 1870"/>
              <a:gd name="T84" fmla="*/ 2147483647 w 3458"/>
              <a:gd name="T85" fmla="*/ 2147483647 h 1870"/>
              <a:gd name="T86" fmla="*/ 2147483647 w 3458"/>
              <a:gd name="T87" fmla="*/ 2147483647 h 1870"/>
              <a:gd name="T88" fmla="*/ 2147483647 w 3458"/>
              <a:gd name="T89" fmla="*/ 2147483647 h 1870"/>
              <a:gd name="T90" fmla="*/ 2147483647 w 3458"/>
              <a:gd name="T91" fmla="*/ 2147483647 h 1870"/>
              <a:gd name="T92" fmla="*/ 2147483647 w 3458"/>
              <a:gd name="T93" fmla="*/ 2147483647 h 1870"/>
              <a:gd name="T94" fmla="*/ 2147483647 w 3458"/>
              <a:gd name="T95" fmla="*/ 2147483647 h 1870"/>
              <a:gd name="T96" fmla="*/ 2147483647 w 3458"/>
              <a:gd name="T97" fmla="*/ 2147483647 h 1870"/>
              <a:gd name="T98" fmla="*/ 2147483647 w 3458"/>
              <a:gd name="T99" fmla="*/ 2147483647 h 1870"/>
              <a:gd name="T100" fmla="*/ 2147483647 w 3458"/>
              <a:gd name="T101" fmla="*/ 2147483647 h 1870"/>
              <a:gd name="T102" fmla="*/ 2147483647 w 3458"/>
              <a:gd name="T103" fmla="*/ 2147483647 h 1870"/>
              <a:gd name="T104" fmla="*/ 2147483647 w 3458"/>
              <a:gd name="T105" fmla="*/ 2147483647 h 1870"/>
              <a:gd name="T106" fmla="*/ 2147483647 w 3458"/>
              <a:gd name="T107" fmla="*/ 2147483647 h 1870"/>
              <a:gd name="T108" fmla="*/ 2147483647 w 3458"/>
              <a:gd name="T109" fmla="*/ 2147483647 h 1870"/>
              <a:gd name="T110" fmla="*/ 2147483647 w 3458"/>
              <a:gd name="T111" fmla="*/ 2147483647 h 1870"/>
              <a:gd name="T112" fmla="*/ 2147483647 w 3458"/>
              <a:gd name="T113" fmla="*/ 2147483647 h 1870"/>
              <a:gd name="T114" fmla="*/ 2147483647 w 3458"/>
              <a:gd name="T115" fmla="*/ 2147483647 h 1870"/>
              <a:gd name="T116" fmla="*/ 2147483647 w 3458"/>
              <a:gd name="T117" fmla="*/ 2147483647 h 1870"/>
              <a:gd name="T118" fmla="*/ 2147483647 w 3458"/>
              <a:gd name="T119" fmla="*/ 2147483647 h 1870"/>
              <a:gd name="T120" fmla="*/ 2147483647 w 3458"/>
              <a:gd name="T121" fmla="*/ 2147483647 h 1870"/>
              <a:gd name="T122" fmla="*/ 2147483647 w 3458"/>
              <a:gd name="T123" fmla="*/ 2147483647 h 1870"/>
              <a:gd name="T124" fmla="*/ 2147483647 w 3458"/>
              <a:gd name="T125" fmla="*/ 2147483647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607"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14" name="任意多边形 13"/>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6091238" y="3916363"/>
            <a:ext cx="914400" cy="914400"/>
          </a:xfrm>
          <a:prstGeom prst="ellipse">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886575" y="290512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7683500" y="4468813"/>
            <a:ext cx="914400" cy="914400"/>
          </a:xfrm>
          <a:prstGeom prst="ellipse">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8478838" y="3116263"/>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9274175" y="2030413"/>
            <a:ext cx="914400" cy="914400"/>
          </a:xfrm>
          <a:prstGeom prst="ellipse">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10069513" y="418147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a:xfrm>
            <a:off x="10864850" y="2905125"/>
            <a:ext cx="914400" cy="914400"/>
          </a:xfrm>
          <a:prstGeom prst="ellipse">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21" name="直接连接符 20"/>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7933567" y="4721364"/>
            <a:ext cx="402797" cy="36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26641" name="Freeform 16"/>
          <p:cNvSpPr>
            <a:spLocks noChangeAspect="1"/>
          </p:cNvSpPr>
          <p:nvPr/>
        </p:nvSpPr>
        <p:spPr bwMode="auto">
          <a:xfrm>
            <a:off x="11101388" y="3176588"/>
            <a:ext cx="441325" cy="360362"/>
          </a:xfrm>
          <a:custGeom>
            <a:avLst/>
            <a:gdLst>
              <a:gd name="T0" fmla="*/ 2147483647 w 197"/>
              <a:gd name="T1" fmla="*/ 2147483647 h 160"/>
              <a:gd name="T2" fmla="*/ 2147483647 w 197"/>
              <a:gd name="T3" fmla="*/ 2147483647 h 160"/>
              <a:gd name="T4" fmla="*/ 2147483647 w 197"/>
              <a:gd name="T5" fmla="*/ 2147483647 h 160"/>
              <a:gd name="T6" fmla="*/ 2147483647 w 197"/>
              <a:gd name="T7" fmla="*/ 2147483647 h 160"/>
              <a:gd name="T8" fmla="*/ 2147483647 w 197"/>
              <a:gd name="T9" fmla="*/ 0 h 160"/>
              <a:gd name="T10" fmla="*/ 2147483647 w 197"/>
              <a:gd name="T11" fmla="*/ 2147483647 h 160"/>
              <a:gd name="T12" fmla="*/ 2147483647 w 197"/>
              <a:gd name="T13" fmla="*/ 2147483647 h 160"/>
              <a:gd name="T14" fmla="*/ 2147483647 w 197"/>
              <a:gd name="T15" fmla="*/ 2147483647 h 160"/>
              <a:gd name="T16" fmla="*/ 2147483647 w 197"/>
              <a:gd name="T17" fmla="*/ 2147483647 h 160"/>
              <a:gd name="T18" fmla="*/ 2147483647 w 197"/>
              <a:gd name="T19" fmla="*/ 2147483647 h 160"/>
              <a:gd name="T20" fmla="*/ 2147483647 w 197"/>
              <a:gd name="T21" fmla="*/ 2147483647 h 160"/>
              <a:gd name="T22" fmla="*/ 2147483647 w 197"/>
              <a:gd name="T23" fmla="*/ 2147483647 h 160"/>
              <a:gd name="T24" fmla="*/ 2147483647 w 197"/>
              <a:gd name="T25" fmla="*/ 2147483647 h 160"/>
              <a:gd name="T26" fmla="*/ 2147483647 w 197"/>
              <a:gd name="T27" fmla="*/ 2147483647 h 160"/>
              <a:gd name="T28" fmla="*/ 2147483647 w 197"/>
              <a:gd name="T29" fmla="*/ 2147483647 h 160"/>
              <a:gd name="T30" fmla="*/ 2147483647 w 197"/>
              <a:gd name="T31" fmla="*/ 2147483647 h 160"/>
              <a:gd name="T32" fmla="*/ 2147483647 w 197"/>
              <a:gd name="T33" fmla="*/ 2147483647 h 160"/>
              <a:gd name="T34" fmla="*/ 0 w 197"/>
              <a:gd name="T35" fmla="*/ 2147483647 h 160"/>
              <a:gd name="T36" fmla="*/ 2147483647 w 197"/>
              <a:gd name="T37" fmla="*/ 2147483647 h 160"/>
              <a:gd name="T38" fmla="*/ 2147483647 w 197"/>
              <a:gd name="T39" fmla="*/ 2147483647 h 160"/>
              <a:gd name="T40" fmla="*/ 2147483647 w 197"/>
              <a:gd name="T41" fmla="*/ 2147483647 h 160"/>
              <a:gd name="T42" fmla="*/ 2147483647 w 197"/>
              <a:gd name="T43" fmla="*/ 2147483647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2" name="Freeform 24"/>
          <p:cNvSpPr>
            <a:spLocks noChangeAspect="1"/>
          </p:cNvSpPr>
          <p:nvPr/>
        </p:nvSpPr>
        <p:spPr bwMode="auto">
          <a:xfrm>
            <a:off x="7259638" y="3203575"/>
            <a:ext cx="169862" cy="360363"/>
          </a:xfrm>
          <a:custGeom>
            <a:avLst/>
            <a:gdLst>
              <a:gd name="T0" fmla="*/ 2147483647 w 89"/>
              <a:gd name="T1" fmla="*/ 2147483647 h 193"/>
              <a:gd name="T2" fmla="*/ 2147483647 w 89"/>
              <a:gd name="T3" fmla="*/ 2147483647 h 193"/>
              <a:gd name="T4" fmla="*/ 2147483647 w 89"/>
              <a:gd name="T5" fmla="*/ 2147483647 h 193"/>
              <a:gd name="T6" fmla="*/ 2147483647 w 89"/>
              <a:gd name="T7" fmla="*/ 2147483647 h 193"/>
              <a:gd name="T8" fmla="*/ 2147483647 w 89"/>
              <a:gd name="T9" fmla="*/ 2147483647 h 193"/>
              <a:gd name="T10" fmla="*/ 2147483647 w 89"/>
              <a:gd name="T11" fmla="*/ 0 h 193"/>
              <a:gd name="T12" fmla="*/ 2147483647 w 89"/>
              <a:gd name="T13" fmla="*/ 0 h 193"/>
              <a:gd name="T14" fmla="*/ 2147483647 w 89"/>
              <a:gd name="T15" fmla="*/ 2147483647 h 193"/>
              <a:gd name="T16" fmla="*/ 2147483647 w 89"/>
              <a:gd name="T17" fmla="*/ 2147483647 h 193"/>
              <a:gd name="T18" fmla="*/ 0 w 89"/>
              <a:gd name="T19" fmla="*/ 2147483647 h 193"/>
              <a:gd name="T20" fmla="*/ 0 w 89"/>
              <a:gd name="T21" fmla="*/ 2147483647 h 193"/>
              <a:gd name="T22" fmla="*/ 2147483647 w 89"/>
              <a:gd name="T23" fmla="*/ 2147483647 h 193"/>
              <a:gd name="T24" fmla="*/ 2147483647 w 89"/>
              <a:gd name="T25" fmla="*/ 2147483647 h 193"/>
              <a:gd name="T26" fmla="*/ 2147483647 w 89"/>
              <a:gd name="T27" fmla="*/ 2147483647 h 193"/>
              <a:gd name="T28" fmla="*/ 2147483647 w 89"/>
              <a:gd name="T29" fmla="*/ 2147483647 h 193"/>
              <a:gd name="T30" fmla="*/ 2147483647 w 89"/>
              <a:gd name="T31" fmla="*/ 2147483647 h 193"/>
              <a:gd name="T32" fmla="*/ 2147483647 w 89"/>
              <a:gd name="T33" fmla="*/ 2147483647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3" name="Freeform 36"/>
          <p:cNvSpPr>
            <a:spLocks noChangeAspect="1"/>
          </p:cNvSpPr>
          <p:nvPr/>
        </p:nvSpPr>
        <p:spPr bwMode="auto">
          <a:xfrm>
            <a:off x="10312400" y="4397375"/>
            <a:ext cx="420688" cy="539750"/>
          </a:xfrm>
          <a:custGeom>
            <a:avLst/>
            <a:gdLst>
              <a:gd name="T0" fmla="*/ 2147483647 w 155"/>
              <a:gd name="T1" fmla="*/ 0 h 200"/>
              <a:gd name="T2" fmla="*/ 0 w 155"/>
              <a:gd name="T3" fmla="*/ 2147483647 h 200"/>
              <a:gd name="T4" fmla="*/ 2147483647 w 155"/>
              <a:gd name="T5" fmla="*/ 2147483647 h 200"/>
              <a:gd name="T6" fmla="*/ 2147483647 w 155"/>
              <a:gd name="T7" fmla="*/ 2147483647 h 200"/>
              <a:gd name="T8" fmla="*/ 2147483647 w 155"/>
              <a:gd name="T9" fmla="*/ 2147483647 h 200"/>
              <a:gd name="T10" fmla="*/ 2147483647 w 155"/>
              <a:gd name="T11" fmla="*/ 2147483647 h 200"/>
              <a:gd name="T12" fmla="*/ 2147483647 w 155"/>
              <a:gd name="T13" fmla="*/ 2147483647 h 200"/>
              <a:gd name="T14" fmla="*/ 2147483647 w 155"/>
              <a:gd name="T15" fmla="*/ 2147483647 h 200"/>
              <a:gd name="T16" fmla="*/ 2147483647 w 155"/>
              <a:gd name="T17" fmla="*/ 2147483647 h 200"/>
              <a:gd name="T18" fmla="*/ 2147483647 w 155"/>
              <a:gd name="T19" fmla="*/ 2147483647 h 200"/>
              <a:gd name="T20" fmla="*/ 2147483647 w 155"/>
              <a:gd name="T21" fmla="*/ 2147483647 h 200"/>
              <a:gd name="T22" fmla="*/ 2147483647 w 155"/>
              <a:gd name="T23" fmla="*/ 2147483647 h 200"/>
              <a:gd name="T24" fmla="*/ 2147483647 w 155"/>
              <a:gd name="T25" fmla="*/ 2147483647 h 200"/>
              <a:gd name="T26" fmla="*/ 2147483647 w 155"/>
              <a:gd name="T27" fmla="*/ 2147483647 h 200"/>
              <a:gd name="T28" fmla="*/ 2147483647 w 155"/>
              <a:gd name="T29" fmla="*/ 2147483647 h 200"/>
              <a:gd name="T30" fmla="*/ 2147483647 w 155"/>
              <a:gd name="T31" fmla="*/ 2147483647 h 200"/>
              <a:gd name="T32" fmla="*/ 2147483647 w 155"/>
              <a:gd name="T33" fmla="*/ 2147483647 h 200"/>
              <a:gd name="T34" fmla="*/ 2147483647 w 155"/>
              <a:gd name="T35" fmla="*/ 2147483647 h 200"/>
              <a:gd name="T36" fmla="*/ 2147483647 w 155"/>
              <a:gd name="T37" fmla="*/ 2147483647 h 200"/>
              <a:gd name="T38" fmla="*/ 2147483647 w 155"/>
              <a:gd name="T39" fmla="*/ 2147483647 h 200"/>
              <a:gd name="T40" fmla="*/ 2147483647 w 155"/>
              <a:gd name="T41" fmla="*/ 2147483647 h 200"/>
              <a:gd name="T42" fmla="*/ 2147483647 w 155"/>
              <a:gd name="T43" fmla="*/ 2147483647 h 200"/>
              <a:gd name="T44" fmla="*/ 2147483647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 name="Group 56"/>
          <p:cNvGrpSpPr>
            <a:grpSpLocks noChangeAspect="1"/>
          </p:cNvGrpSpPr>
          <p:nvPr/>
        </p:nvGrpSpPr>
        <p:grpSpPr bwMode="auto">
          <a:xfrm>
            <a:off x="6337543" y="4162675"/>
            <a:ext cx="422082" cy="4140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37" name="组合 36"/>
          <p:cNvGrpSpPr/>
          <p:nvPr/>
        </p:nvGrpSpPr>
        <p:grpSpPr>
          <a:xfrm>
            <a:off x="9502974" y="2299317"/>
            <a:ext cx="456587" cy="36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26646" name="Freeform 85"/>
          <p:cNvSpPr>
            <a:spLocks noChangeAspect="1" noEditPoints="1"/>
          </p:cNvSpPr>
          <p:nvPr/>
        </p:nvSpPr>
        <p:spPr bwMode="auto">
          <a:xfrm>
            <a:off x="8755063" y="3392488"/>
            <a:ext cx="361950" cy="360362"/>
          </a:xfrm>
          <a:custGeom>
            <a:avLst/>
            <a:gdLst>
              <a:gd name="T0" fmla="*/ 2147483647 w 199"/>
              <a:gd name="T1" fmla="*/ 0 h 198"/>
              <a:gd name="T2" fmla="*/ 2147483647 w 199"/>
              <a:gd name="T3" fmla="*/ 0 h 198"/>
              <a:gd name="T4" fmla="*/ 0 w 199"/>
              <a:gd name="T5" fmla="*/ 2147483647 h 198"/>
              <a:gd name="T6" fmla="*/ 0 w 199"/>
              <a:gd name="T7" fmla="*/ 2147483647 h 198"/>
              <a:gd name="T8" fmla="*/ 0 w 199"/>
              <a:gd name="T9" fmla="*/ 2147483647 h 198"/>
              <a:gd name="T10" fmla="*/ 2147483647 w 199"/>
              <a:gd name="T11" fmla="*/ 2147483647 h 198"/>
              <a:gd name="T12" fmla="*/ 2147483647 w 199"/>
              <a:gd name="T13" fmla="*/ 2147483647 h 198"/>
              <a:gd name="T14" fmla="*/ 2147483647 w 199"/>
              <a:gd name="T15" fmla="*/ 2147483647 h 198"/>
              <a:gd name="T16" fmla="*/ 2147483647 w 199"/>
              <a:gd name="T17" fmla="*/ 2147483647 h 198"/>
              <a:gd name="T18" fmla="*/ 2147483647 w 199"/>
              <a:gd name="T19" fmla="*/ 2147483647 h 198"/>
              <a:gd name="T20" fmla="*/ 2147483647 w 199"/>
              <a:gd name="T21" fmla="*/ 0 h 198"/>
              <a:gd name="T22" fmla="*/ 2147483647 w 199"/>
              <a:gd name="T23" fmla="*/ 2147483647 h 198"/>
              <a:gd name="T24" fmla="*/ 2147483647 w 199"/>
              <a:gd name="T25" fmla="*/ 2147483647 h 198"/>
              <a:gd name="T26" fmla="*/ 2147483647 w 199"/>
              <a:gd name="T27" fmla="*/ 2147483647 h 198"/>
              <a:gd name="T28" fmla="*/ 2147483647 w 199"/>
              <a:gd name="T29" fmla="*/ 2147483647 h 198"/>
              <a:gd name="T30" fmla="*/ 2147483647 w 199"/>
              <a:gd name="T31" fmla="*/ 2147483647 h 198"/>
              <a:gd name="T32" fmla="*/ 2147483647 w 199"/>
              <a:gd name="T33" fmla="*/ 2147483647 h 198"/>
              <a:gd name="T34" fmla="*/ 2147483647 w 199"/>
              <a:gd name="T35" fmla="*/ 2147483647 h 198"/>
              <a:gd name="T36" fmla="*/ 2147483647 w 199"/>
              <a:gd name="T37" fmla="*/ 2147483647 h 198"/>
              <a:gd name="T38" fmla="*/ 2147483647 w 199"/>
              <a:gd name="T39" fmla="*/ 2147483647 h 198"/>
              <a:gd name="T40" fmla="*/ 2147483647 w 199"/>
              <a:gd name="T41" fmla="*/ 2147483647 h 198"/>
              <a:gd name="T42" fmla="*/ 2147483647 w 199"/>
              <a:gd name="T43" fmla="*/ 2147483647 h 198"/>
              <a:gd name="T44" fmla="*/ 2147483647 w 199"/>
              <a:gd name="T45" fmla="*/ 2147483647 h 198"/>
              <a:gd name="T46" fmla="*/ 2147483647 w 199"/>
              <a:gd name="T47" fmla="*/ 2147483647 h 198"/>
              <a:gd name="T48" fmla="*/ 2147483647 w 199"/>
              <a:gd name="T49" fmla="*/ 2147483647 h 198"/>
              <a:gd name="T50" fmla="*/ 2147483647 w 199"/>
              <a:gd name="T51" fmla="*/ 2147483647 h 198"/>
              <a:gd name="T52" fmla="*/ 2147483647 w 199"/>
              <a:gd name="T53" fmla="*/ 2147483647 h 198"/>
              <a:gd name="T54" fmla="*/ 2147483647 w 199"/>
              <a:gd name="T55" fmla="*/ 2147483647 h 198"/>
              <a:gd name="T56" fmla="*/ 2147483647 w 199"/>
              <a:gd name="T57" fmla="*/ 2147483647 h 198"/>
              <a:gd name="T58" fmla="*/ 2147483647 w 199"/>
              <a:gd name="T59" fmla="*/ 2147483647 h 198"/>
              <a:gd name="T60" fmla="*/ 2147483647 w 199"/>
              <a:gd name="T61" fmla="*/ 2147483647 h 198"/>
              <a:gd name="T62" fmla="*/ 2147483647 w 199"/>
              <a:gd name="T63" fmla="*/ 2147483647 h 198"/>
              <a:gd name="T64" fmla="*/ 2147483647 w 199"/>
              <a:gd name="T65" fmla="*/ 2147483647 h 198"/>
              <a:gd name="T66" fmla="*/ 2147483647 w 199"/>
              <a:gd name="T67" fmla="*/ 2147483647 h 198"/>
              <a:gd name="T68" fmla="*/ 2147483647 w 199"/>
              <a:gd name="T69" fmla="*/ 2147483647 h 198"/>
              <a:gd name="T70" fmla="*/ 2147483647 w 199"/>
              <a:gd name="T71" fmla="*/ 2147483647 h 198"/>
              <a:gd name="T72" fmla="*/ 2147483647 w 199"/>
              <a:gd name="T73" fmla="*/ 2147483647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653"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3" name="任意多边形 5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组合 48"/>
          <p:cNvGrpSpPr>
            <a:grpSpLocks/>
          </p:cNvGrpSpPr>
          <p:nvPr/>
        </p:nvGrpSpPr>
        <p:grpSpPr bwMode="auto">
          <a:xfrm>
            <a:off x="2286000" y="3541713"/>
            <a:ext cx="7339013" cy="1119187"/>
            <a:chOff x="2286239" y="3515794"/>
            <a:chExt cx="7339507" cy="1120331"/>
          </a:xfrm>
        </p:grpSpPr>
        <p:sp>
          <p:nvSpPr>
            <p:cNvPr id="27708" name="Freeform 12"/>
            <p:cNvSpPr>
              <a:spLocks/>
            </p:cNvSpPr>
            <p:nvPr/>
          </p:nvSpPr>
          <p:spPr bwMode="auto">
            <a:xfrm>
              <a:off x="2286239" y="3515794"/>
              <a:ext cx="1875503" cy="1114596"/>
            </a:xfrm>
            <a:custGeom>
              <a:avLst/>
              <a:gdLst>
                <a:gd name="T0" fmla="*/ 2147483647 w 981"/>
                <a:gd name="T1" fmla="*/ 2147483647 h 583"/>
                <a:gd name="T2" fmla="*/ 2147483647 w 981"/>
                <a:gd name="T3" fmla="*/ 2147483647 h 583"/>
                <a:gd name="T4" fmla="*/ 0 w 981"/>
                <a:gd name="T5" fmla="*/ 2147483647 h 583"/>
                <a:gd name="T6" fmla="*/ 2147483647 w 981"/>
                <a:gd name="T7" fmla="*/ 0 h 583"/>
                <a:gd name="T8" fmla="*/ 2147483647 w 981"/>
                <a:gd name="T9" fmla="*/ 2147483647 h 583"/>
                <a:gd name="T10" fmla="*/ 2147483647 w 981"/>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09" name="Freeform 13"/>
            <p:cNvSpPr>
              <a:spLocks/>
            </p:cNvSpPr>
            <p:nvPr/>
          </p:nvSpPr>
          <p:spPr bwMode="auto">
            <a:xfrm>
              <a:off x="7748331" y="3515794"/>
              <a:ext cx="1877415" cy="1114596"/>
            </a:xfrm>
            <a:custGeom>
              <a:avLst/>
              <a:gdLst>
                <a:gd name="T0" fmla="*/ 0 w 982"/>
                <a:gd name="T1" fmla="*/ 2147483647 h 583"/>
                <a:gd name="T2" fmla="*/ 2147483647 w 982"/>
                <a:gd name="T3" fmla="*/ 2147483647 h 583"/>
                <a:gd name="T4" fmla="*/ 2147483647 w 982"/>
                <a:gd name="T5" fmla="*/ 2147483647 h 583"/>
                <a:gd name="T6" fmla="*/ 2147483647 w 982"/>
                <a:gd name="T7" fmla="*/ 0 h 583"/>
                <a:gd name="T8" fmla="*/ 0 w 982"/>
                <a:gd name="T9" fmla="*/ 2147483647 h 583"/>
                <a:gd name="T10" fmla="*/ 0 w 982"/>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0" name="Freeform 14"/>
            <p:cNvSpPr>
              <a:spLocks/>
            </p:cNvSpPr>
            <p:nvPr/>
          </p:nvSpPr>
          <p:spPr bwMode="auto">
            <a:xfrm>
              <a:off x="4112035" y="3519617"/>
              <a:ext cx="1877415" cy="1116508"/>
            </a:xfrm>
            <a:custGeom>
              <a:avLst/>
              <a:gdLst>
                <a:gd name="T0" fmla="*/ 0 w 982"/>
                <a:gd name="T1" fmla="*/ 2147483647 h 584"/>
                <a:gd name="T2" fmla="*/ 2147483647 w 982"/>
                <a:gd name="T3" fmla="*/ 2147483647 h 584"/>
                <a:gd name="T4" fmla="*/ 2147483647 w 982"/>
                <a:gd name="T5" fmla="*/ 2147483647 h 584"/>
                <a:gd name="T6" fmla="*/ 2147483647 w 982"/>
                <a:gd name="T7" fmla="*/ 0 h 584"/>
                <a:gd name="T8" fmla="*/ 0 w 982"/>
                <a:gd name="T9" fmla="*/ 2147483647 h 584"/>
                <a:gd name="T10" fmla="*/ 0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1" name="Freeform 15"/>
            <p:cNvSpPr>
              <a:spLocks/>
            </p:cNvSpPr>
            <p:nvPr/>
          </p:nvSpPr>
          <p:spPr bwMode="auto">
            <a:xfrm>
              <a:off x="5916800" y="3519617"/>
              <a:ext cx="1877415" cy="1116508"/>
            </a:xfrm>
            <a:custGeom>
              <a:avLst/>
              <a:gdLst>
                <a:gd name="T0" fmla="*/ 2147483647 w 982"/>
                <a:gd name="T1" fmla="*/ 2147483647 h 584"/>
                <a:gd name="T2" fmla="*/ 2147483647 w 982"/>
                <a:gd name="T3" fmla="*/ 2147483647 h 584"/>
                <a:gd name="T4" fmla="*/ 0 w 982"/>
                <a:gd name="T5" fmla="*/ 2147483647 h 584"/>
                <a:gd name="T6" fmla="*/ 2147483647 w 982"/>
                <a:gd name="T7" fmla="*/ 0 h 584"/>
                <a:gd name="T8" fmla="*/ 2147483647 w 982"/>
                <a:gd name="T9" fmla="*/ 2147483647 h 584"/>
                <a:gd name="T10" fmla="*/ 2147483647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4" name="矩形 53"/>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5" name="矩形 54"/>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矩形 57"/>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矩形 58"/>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7657" name="组合 59"/>
          <p:cNvGrpSpPr>
            <a:grpSpLocks/>
          </p:cNvGrpSpPr>
          <p:nvPr/>
        </p:nvGrpSpPr>
        <p:grpSpPr bwMode="auto">
          <a:xfrm>
            <a:off x="1508125" y="2293938"/>
            <a:ext cx="1636713" cy="2655887"/>
            <a:chOff x="1508125" y="2269282"/>
            <a:chExt cx="1636525" cy="2655529"/>
          </a:xfrm>
        </p:grpSpPr>
        <p:sp>
          <p:nvSpPr>
            <p:cNvPr id="27697" name="Freeform 5"/>
            <p:cNvSpPr>
              <a:spLocks/>
            </p:cNvSpPr>
            <p:nvPr/>
          </p:nvSpPr>
          <p:spPr bwMode="auto">
            <a:xfrm>
              <a:off x="1508125"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98" name="Freeform 6"/>
            <p:cNvSpPr>
              <a:spLocks/>
            </p:cNvSpPr>
            <p:nvPr/>
          </p:nvSpPr>
          <p:spPr bwMode="auto">
            <a:xfrm>
              <a:off x="1557833"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700" name="Freeform 8"/>
            <p:cNvSpPr>
              <a:spLocks/>
            </p:cNvSpPr>
            <p:nvPr/>
          </p:nvSpPr>
          <p:spPr bwMode="auto">
            <a:xfrm>
              <a:off x="2299622" y="3347553"/>
              <a:ext cx="53531" cy="1319161"/>
            </a:xfrm>
            <a:custGeom>
              <a:avLst/>
              <a:gdLst>
                <a:gd name="T0" fmla="*/ 2147483647 w 28"/>
                <a:gd name="T1" fmla="*/ 0 h 690"/>
                <a:gd name="T2" fmla="*/ 2147483647 w 28"/>
                <a:gd name="T3" fmla="*/ 2147483647 h 690"/>
                <a:gd name="T4" fmla="*/ 0 w 28"/>
                <a:gd name="T5" fmla="*/ 2147483647 h 690"/>
                <a:gd name="T6" fmla="*/ 0 w 28"/>
                <a:gd name="T7" fmla="*/ 0 h 690"/>
                <a:gd name="T8" fmla="*/ 2147483647 w 28"/>
                <a:gd name="T9" fmla="*/ 0 h 690"/>
                <a:gd name="T10" fmla="*/ 2147483647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01" name="Oval 9"/>
            <p:cNvSpPr>
              <a:spLocks noChangeArrowheads="1"/>
            </p:cNvSpPr>
            <p:nvPr/>
          </p:nvSpPr>
          <p:spPr bwMode="auto">
            <a:xfrm>
              <a:off x="2037701" y="4299643"/>
              <a:ext cx="577372" cy="585019"/>
            </a:xfrm>
            <a:prstGeom prst="ellipse">
              <a:avLst/>
            </a:prstGeom>
            <a:solidFill>
              <a:srgbClr val="72717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702"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703"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704" name="Freeform 16"/>
            <p:cNvSpPr>
              <a:spLocks/>
            </p:cNvSpPr>
            <p:nvPr/>
          </p:nvSpPr>
          <p:spPr bwMode="auto">
            <a:xfrm>
              <a:off x="1991817" y="4259495"/>
              <a:ext cx="665316" cy="665316"/>
            </a:xfrm>
            <a:custGeom>
              <a:avLst/>
              <a:gdLst>
                <a:gd name="T0" fmla="*/ 2147483647 w 147"/>
                <a:gd name="T1" fmla="*/ 2147483647 h 147"/>
                <a:gd name="T2" fmla="*/ 2147483647 w 147"/>
                <a:gd name="T3" fmla="*/ 2147483647 h 147"/>
                <a:gd name="T4" fmla="*/ 2147483647 w 147"/>
                <a:gd name="T5" fmla="*/ 2147483647 h 147"/>
                <a:gd name="T6" fmla="*/ 2147483647 w 147"/>
                <a:gd name="T7" fmla="*/ 2147483647 h 147"/>
                <a:gd name="T8" fmla="*/ 2147483647 w 147"/>
                <a:gd name="T9" fmla="*/ 21474836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05" name="Freeform 17"/>
            <p:cNvSpPr>
              <a:spLocks/>
            </p:cNvSpPr>
            <p:nvPr/>
          </p:nvSpPr>
          <p:spPr bwMode="auto">
            <a:xfrm>
              <a:off x="2054908" y="4318761"/>
              <a:ext cx="542959" cy="546783"/>
            </a:xfrm>
            <a:custGeom>
              <a:avLst/>
              <a:gdLst>
                <a:gd name="T0" fmla="*/ 2147483647 w 120"/>
                <a:gd name="T1" fmla="*/ 2147483647 h 121"/>
                <a:gd name="T2" fmla="*/ 2147483647 w 120"/>
                <a:gd name="T3" fmla="*/ 2147483647 h 121"/>
                <a:gd name="T4" fmla="*/ 2147483647 w 120"/>
                <a:gd name="T5" fmla="*/ 2147483647 h 121"/>
                <a:gd name="T6" fmla="*/ 2147483647 w 120"/>
                <a:gd name="T7" fmla="*/ 2147483647 h 121"/>
                <a:gd name="T8" fmla="*/ 2147483647 w 120"/>
                <a:gd name="T9" fmla="*/ 2147483647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707" name="矩形 70"/>
            <p:cNvSpPr>
              <a:spLocks noChangeArrowheads="1"/>
            </p:cNvSpPr>
            <p:nvPr/>
          </p:nvSpPr>
          <p:spPr bwMode="auto">
            <a:xfrm>
              <a:off x="1972886" y="266826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658" name="组合 71"/>
          <p:cNvGrpSpPr>
            <a:grpSpLocks/>
          </p:cNvGrpSpPr>
          <p:nvPr/>
        </p:nvGrpSpPr>
        <p:grpSpPr bwMode="auto">
          <a:xfrm>
            <a:off x="3321050" y="1266825"/>
            <a:ext cx="1638300" cy="2608263"/>
            <a:chOff x="3320538" y="1240718"/>
            <a:chExt cx="1638437" cy="2609646"/>
          </a:xfrm>
        </p:grpSpPr>
        <p:sp>
          <p:nvSpPr>
            <p:cNvPr id="27689" name="Freeform 19"/>
            <p:cNvSpPr>
              <a:spLocks/>
            </p:cNvSpPr>
            <p:nvPr/>
          </p:nvSpPr>
          <p:spPr bwMode="auto">
            <a:xfrm>
              <a:off x="3320538" y="1240718"/>
              <a:ext cx="1638437"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90" name="Freeform 20"/>
            <p:cNvSpPr>
              <a:spLocks/>
            </p:cNvSpPr>
            <p:nvPr/>
          </p:nvSpPr>
          <p:spPr bwMode="auto">
            <a:xfrm>
              <a:off x="3372157" y="1290426"/>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92" name="Freeform 22"/>
            <p:cNvSpPr>
              <a:spLocks/>
            </p:cNvSpPr>
            <p:nvPr/>
          </p:nvSpPr>
          <p:spPr bwMode="auto">
            <a:xfrm>
              <a:off x="4112035" y="2315165"/>
              <a:ext cx="55443" cy="1340192"/>
            </a:xfrm>
            <a:custGeom>
              <a:avLst/>
              <a:gdLst>
                <a:gd name="T0" fmla="*/ 2147483647 w 12"/>
                <a:gd name="T1" fmla="*/ 0 h 296"/>
                <a:gd name="T2" fmla="*/ 2147483647 w 12"/>
                <a:gd name="T3" fmla="*/ 2147483647 h 296"/>
                <a:gd name="T4" fmla="*/ 0 w 12"/>
                <a:gd name="T5" fmla="*/ 2147483647 h 296"/>
                <a:gd name="T6" fmla="*/ 0 w 12"/>
                <a:gd name="T7" fmla="*/ 0 h 296"/>
                <a:gd name="T8" fmla="*/ 2147483647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93"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694"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79" name="Oval 25"/>
            <p:cNvSpPr>
              <a:spLocks noChangeArrowheads="1"/>
            </p:cNvSpPr>
            <p:nvPr/>
          </p:nvSpPr>
          <p:spPr bwMode="auto">
            <a:xfrm>
              <a:off x="3955591" y="3370685"/>
              <a:ext cx="369919"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96" name="矩形 79"/>
            <p:cNvSpPr>
              <a:spLocks noChangeArrowheads="1"/>
            </p:cNvSpPr>
            <p:nvPr/>
          </p:nvSpPr>
          <p:spPr bwMode="auto">
            <a:xfrm>
              <a:off x="3790486" y="1590202"/>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659" name="组合 80"/>
          <p:cNvGrpSpPr>
            <a:grpSpLocks/>
          </p:cNvGrpSpPr>
          <p:nvPr/>
        </p:nvGrpSpPr>
        <p:grpSpPr bwMode="auto">
          <a:xfrm>
            <a:off x="5135563" y="2293938"/>
            <a:ext cx="1635125" cy="2616200"/>
            <a:chOff x="5134863" y="2269282"/>
            <a:chExt cx="1636525" cy="2615380"/>
          </a:xfrm>
        </p:grpSpPr>
        <p:sp>
          <p:nvSpPr>
            <p:cNvPr id="27681" name="Freeform 26"/>
            <p:cNvSpPr>
              <a:spLocks/>
            </p:cNvSpPr>
            <p:nvPr/>
          </p:nvSpPr>
          <p:spPr bwMode="auto">
            <a:xfrm>
              <a:off x="5134863"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82" name="Freeform 27"/>
            <p:cNvSpPr>
              <a:spLocks/>
            </p:cNvSpPr>
            <p:nvPr/>
          </p:nvSpPr>
          <p:spPr bwMode="auto">
            <a:xfrm>
              <a:off x="5184570"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84" name="Freeform 29"/>
            <p:cNvSpPr>
              <a:spLocks/>
            </p:cNvSpPr>
            <p:nvPr/>
          </p:nvSpPr>
          <p:spPr bwMode="auto">
            <a:xfrm>
              <a:off x="5926359" y="3347553"/>
              <a:ext cx="53531" cy="1319161"/>
            </a:xfrm>
            <a:custGeom>
              <a:avLst/>
              <a:gdLst>
                <a:gd name="T0" fmla="*/ 2147483647 w 12"/>
                <a:gd name="T1" fmla="*/ 0 h 291"/>
                <a:gd name="T2" fmla="*/ 2147483647 w 12"/>
                <a:gd name="T3" fmla="*/ 2147483647 h 291"/>
                <a:gd name="T4" fmla="*/ 0 w 12"/>
                <a:gd name="T5" fmla="*/ 2147483647 h 291"/>
                <a:gd name="T6" fmla="*/ 0 w 12"/>
                <a:gd name="T7" fmla="*/ 0 h 291"/>
                <a:gd name="T8" fmla="*/ 2147483647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85"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686"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88" name="Oval 32"/>
            <p:cNvSpPr>
              <a:spLocks noChangeArrowheads="1"/>
            </p:cNvSpPr>
            <p:nvPr/>
          </p:nvSpPr>
          <p:spPr bwMode="auto">
            <a:xfrm>
              <a:off x="5767229" y="4405387"/>
              <a:ext cx="371793" cy="374533"/>
            </a:xfrm>
            <a:prstGeom prst="ellipse">
              <a:avLst/>
            </a:pr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88" name="矩形 88"/>
            <p:cNvSpPr>
              <a:spLocks noChangeArrowheads="1"/>
            </p:cNvSpPr>
            <p:nvPr/>
          </p:nvSpPr>
          <p:spPr bwMode="auto">
            <a:xfrm>
              <a:off x="5610907" y="2638716"/>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660" name="组合 89"/>
          <p:cNvGrpSpPr>
            <a:grpSpLocks/>
          </p:cNvGrpSpPr>
          <p:nvPr/>
        </p:nvGrpSpPr>
        <p:grpSpPr bwMode="auto">
          <a:xfrm>
            <a:off x="6948488" y="1266825"/>
            <a:ext cx="1636712" cy="2608263"/>
            <a:chOff x="6949187" y="1240718"/>
            <a:chExt cx="1636525" cy="2609646"/>
          </a:xfrm>
        </p:grpSpPr>
        <p:sp>
          <p:nvSpPr>
            <p:cNvPr id="27673" name="Freeform 33"/>
            <p:cNvSpPr>
              <a:spLocks/>
            </p:cNvSpPr>
            <p:nvPr/>
          </p:nvSpPr>
          <p:spPr bwMode="auto">
            <a:xfrm>
              <a:off x="6949187" y="1240718"/>
              <a:ext cx="1636525"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4" name="Freeform 34"/>
            <p:cNvSpPr>
              <a:spLocks/>
            </p:cNvSpPr>
            <p:nvPr/>
          </p:nvSpPr>
          <p:spPr bwMode="auto">
            <a:xfrm>
              <a:off x="7002719" y="1290426"/>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76" name="Freeform 36"/>
            <p:cNvSpPr>
              <a:spLocks/>
            </p:cNvSpPr>
            <p:nvPr/>
          </p:nvSpPr>
          <p:spPr bwMode="auto">
            <a:xfrm>
              <a:off x="7738772" y="2315165"/>
              <a:ext cx="55443" cy="1368869"/>
            </a:xfrm>
            <a:custGeom>
              <a:avLst/>
              <a:gdLst>
                <a:gd name="T0" fmla="*/ 2147483647 w 12"/>
                <a:gd name="T1" fmla="*/ 0 h 302"/>
                <a:gd name="T2" fmla="*/ 2147483647 w 12"/>
                <a:gd name="T3" fmla="*/ 2147483647 h 302"/>
                <a:gd name="T4" fmla="*/ 0 w 12"/>
                <a:gd name="T5" fmla="*/ 2147483647 h 302"/>
                <a:gd name="T6" fmla="*/ 0 w 12"/>
                <a:gd name="T7" fmla="*/ 0 h 302"/>
                <a:gd name="T8" fmla="*/ 2147483647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7"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678"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97" name="Oval 39"/>
            <p:cNvSpPr>
              <a:spLocks noChangeArrowheads="1"/>
            </p:cNvSpPr>
            <p:nvPr/>
          </p:nvSpPr>
          <p:spPr bwMode="auto">
            <a:xfrm>
              <a:off x="7582527" y="3370685"/>
              <a:ext cx="374607"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80" name="矩形 97"/>
            <p:cNvSpPr>
              <a:spLocks noChangeArrowheads="1"/>
            </p:cNvSpPr>
            <p:nvPr/>
          </p:nvSpPr>
          <p:spPr bwMode="auto">
            <a:xfrm>
              <a:off x="7382743" y="158934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661" name="组合 98"/>
          <p:cNvGrpSpPr>
            <a:grpSpLocks/>
          </p:cNvGrpSpPr>
          <p:nvPr/>
        </p:nvGrpSpPr>
        <p:grpSpPr bwMode="auto">
          <a:xfrm>
            <a:off x="8761413" y="2293938"/>
            <a:ext cx="1636712" cy="2616200"/>
            <a:chOff x="8761600" y="2269282"/>
            <a:chExt cx="1636525" cy="2615380"/>
          </a:xfrm>
        </p:grpSpPr>
        <p:sp>
          <p:nvSpPr>
            <p:cNvPr id="27665" name="Freeform 40"/>
            <p:cNvSpPr>
              <a:spLocks/>
            </p:cNvSpPr>
            <p:nvPr/>
          </p:nvSpPr>
          <p:spPr bwMode="auto">
            <a:xfrm>
              <a:off x="8761600"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6" name="Freeform 41"/>
            <p:cNvSpPr>
              <a:spLocks/>
            </p:cNvSpPr>
            <p:nvPr/>
          </p:nvSpPr>
          <p:spPr bwMode="auto">
            <a:xfrm>
              <a:off x="8815131" y="2324725"/>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68" name="Freeform 43"/>
            <p:cNvSpPr>
              <a:spLocks/>
            </p:cNvSpPr>
            <p:nvPr/>
          </p:nvSpPr>
          <p:spPr bwMode="auto">
            <a:xfrm>
              <a:off x="9553097" y="3347553"/>
              <a:ext cx="53531" cy="1309602"/>
            </a:xfrm>
            <a:custGeom>
              <a:avLst/>
              <a:gdLst>
                <a:gd name="T0" fmla="*/ 2147483647 w 28"/>
                <a:gd name="T1" fmla="*/ 0 h 685"/>
                <a:gd name="T2" fmla="*/ 2147483647 w 28"/>
                <a:gd name="T3" fmla="*/ 2147483647 h 685"/>
                <a:gd name="T4" fmla="*/ 0 w 28"/>
                <a:gd name="T5" fmla="*/ 2147483647 h 685"/>
                <a:gd name="T6" fmla="*/ 2147483647 w 28"/>
                <a:gd name="T7" fmla="*/ 0 h 685"/>
                <a:gd name="T8" fmla="*/ 2147483647 w 28"/>
                <a:gd name="T9" fmla="*/ 0 h 685"/>
                <a:gd name="T10" fmla="*/ 2147483647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7670"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6" name="Oval 46"/>
            <p:cNvSpPr>
              <a:spLocks noChangeArrowheads="1"/>
            </p:cNvSpPr>
            <p:nvPr/>
          </p:nvSpPr>
          <p:spPr bwMode="auto">
            <a:xfrm>
              <a:off x="9394940" y="4405387"/>
              <a:ext cx="376195" cy="374533"/>
            </a:xfrm>
            <a:prstGeom prst="ellipse">
              <a:avLst/>
            </a:pr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672" name="矩形 106"/>
            <p:cNvSpPr>
              <a:spLocks noChangeArrowheads="1"/>
            </p:cNvSpPr>
            <p:nvPr/>
          </p:nvSpPr>
          <p:spPr bwMode="auto">
            <a:xfrm>
              <a:off x="9177202" y="2645690"/>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76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68" name="任意多边形 6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9"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 name="组合 107"/>
          <p:cNvGrpSpPr/>
          <p:nvPr/>
        </p:nvGrpSpPr>
        <p:grpSpPr>
          <a:xfrm>
            <a:off x="974001" y="1535901"/>
            <a:ext cx="5025160" cy="4152747"/>
            <a:chOff x="653337" y="1916527"/>
            <a:chExt cx="5025160" cy="4152747"/>
          </a:xfrm>
          <a:solidFill>
            <a:srgbClr val="00B075"/>
          </a:solidFill>
        </p:grpSpPr>
        <p:sp>
          <p:nvSpPr>
            <p:cNvPr id="10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11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4"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5"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41" name="矩形 40"/>
          <p:cNvSpPr>
            <a:spLocks noChangeArrowheads="1"/>
          </p:cNvSpPr>
          <p:nvPr/>
        </p:nvSpPr>
        <p:spPr bwMode="auto">
          <a:xfrm>
            <a:off x="6767513" y="3306763"/>
            <a:ext cx="44323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28676" name="组合 41"/>
          <p:cNvGrpSpPr>
            <a:grpSpLocks/>
          </p:cNvGrpSpPr>
          <p:nvPr/>
        </p:nvGrpSpPr>
        <p:grpSpPr bwMode="auto">
          <a:xfrm>
            <a:off x="6815138" y="1879600"/>
            <a:ext cx="4384675" cy="1246188"/>
            <a:chOff x="5110842" y="1578134"/>
            <a:chExt cx="3288535" cy="934675"/>
          </a:xfrm>
        </p:grpSpPr>
        <p:sp>
          <p:nvSpPr>
            <p:cNvPr id="143" name="文本框 39"/>
            <p:cNvSpPr txBox="1">
              <a:spLocks noChangeArrowheads="1"/>
            </p:cNvSpPr>
            <p:nvPr/>
          </p:nvSpPr>
          <p:spPr bwMode="auto">
            <a:xfrm>
              <a:off x="5212046" y="2119888"/>
              <a:ext cx="894168"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44" name="文本框 62"/>
            <p:cNvSpPr txBox="1">
              <a:spLocks noChangeArrowheads="1"/>
            </p:cNvSpPr>
            <p:nvPr/>
          </p:nvSpPr>
          <p:spPr bwMode="auto">
            <a:xfrm>
              <a:off x="6402681" y="2119888"/>
              <a:ext cx="756054"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45" name="文本框 144"/>
            <p:cNvSpPr txBox="1">
              <a:spLocks noChangeArrowheads="1"/>
            </p:cNvSpPr>
            <p:nvPr/>
          </p:nvSpPr>
          <p:spPr bwMode="auto">
            <a:xfrm>
              <a:off x="7404006" y="2119888"/>
              <a:ext cx="89416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46" name="直接连接符 14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5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8677"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51" name="任意多边形 50"/>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00B075"/>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1"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2"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00B075"/>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3"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4" name="直接箭头连接符 53"/>
          <p:cNvCxnSpPr/>
          <p:nvPr/>
        </p:nvCxnSpPr>
        <p:spPr>
          <a:xfrm flipV="1">
            <a:off x="2763838" y="2217738"/>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6321425" y="1978025"/>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024313" y="4365625"/>
            <a:ext cx="0" cy="811213"/>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720013" y="4722813"/>
            <a:ext cx="0" cy="809625"/>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59" name="椭圆 58"/>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0" name="椭圆 59"/>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1" name="椭圆 60"/>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2"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7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2" name="任意多边形 21"/>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reeform 5"/>
          <p:cNvSpPr>
            <a:spLocks/>
          </p:cNvSpPr>
          <p:nvPr/>
        </p:nvSpPr>
        <p:spPr bwMode="auto">
          <a:xfrm>
            <a:off x="6132513" y="3089275"/>
            <a:ext cx="1657350" cy="2333625"/>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3" name="Freeform 6"/>
          <p:cNvSpPr>
            <a:spLocks/>
          </p:cNvSpPr>
          <p:nvPr/>
        </p:nvSpPr>
        <p:spPr bwMode="auto">
          <a:xfrm>
            <a:off x="5443538" y="2051050"/>
            <a:ext cx="2332037" cy="1655763"/>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4" name="Freeform 7"/>
          <p:cNvSpPr>
            <a:spLocks/>
          </p:cNvSpPr>
          <p:nvPr/>
        </p:nvSpPr>
        <p:spPr bwMode="auto">
          <a:xfrm>
            <a:off x="4402138" y="2065338"/>
            <a:ext cx="1657350" cy="233203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5" name="Freeform 8"/>
          <p:cNvSpPr>
            <a:spLocks/>
          </p:cNvSpPr>
          <p:nvPr/>
        </p:nvSpPr>
        <p:spPr bwMode="auto">
          <a:xfrm>
            <a:off x="4418013" y="3781425"/>
            <a:ext cx="2333625" cy="1655763"/>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6" name="矩形 24"/>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7" name="矩形 25"/>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8" name="矩形 26"/>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9" name="矩形 27"/>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29"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7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18" name="任意多边形 17"/>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reeform 8"/>
          <p:cNvSpPr>
            <a:spLocks/>
          </p:cNvSpPr>
          <p:nvPr/>
        </p:nvSpPr>
        <p:spPr bwMode="auto">
          <a:xfrm>
            <a:off x="4465638" y="2093913"/>
            <a:ext cx="1187450" cy="1373187"/>
          </a:xfrm>
          <a:custGeom>
            <a:avLst/>
            <a:gdLst>
              <a:gd name="T0" fmla="*/ 0 w 1240"/>
              <a:gd name="T1" fmla="*/ 0 h 1434"/>
              <a:gd name="T2" fmla="*/ 2147483647 w 1240"/>
              <a:gd name="T3" fmla="*/ 2147483647 h 1434"/>
              <a:gd name="T4" fmla="*/ 0 w 1240"/>
              <a:gd name="T5" fmla="*/ 2147483647 h 1434"/>
              <a:gd name="T6" fmla="*/ 2147483647 w 1240"/>
              <a:gd name="T7" fmla="*/ 2147483647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7" name="Freeform 9"/>
          <p:cNvSpPr>
            <a:spLocks/>
          </p:cNvSpPr>
          <p:nvPr/>
        </p:nvSpPr>
        <p:spPr bwMode="auto">
          <a:xfrm>
            <a:off x="5060950" y="2093913"/>
            <a:ext cx="1187450" cy="1373187"/>
          </a:xfrm>
          <a:custGeom>
            <a:avLst/>
            <a:gdLst>
              <a:gd name="T0" fmla="*/ 0 w 1240"/>
              <a:gd name="T1" fmla="*/ 0 h 1434"/>
              <a:gd name="T2" fmla="*/ 2147483647 w 1240"/>
              <a:gd name="T3" fmla="*/ 2147483647 h 1434"/>
              <a:gd name="T4" fmla="*/ 2147483647 w 1240"/>
              <a:gd name="T5" fmla="*/ 2147483647 h 1434"/>
              <a:gd name="T6" fmla="*/ 2147483647 w 1240"/>
              <a:gd name="T7" fmla="*/ 2147483647 h 1434"/>
              <a:gd name="T8" fmla="*/ 0 w 1240"/>
              <a:gd name="T9" fmla="*/ 2147483647 h 1434"/>
              <a:gd name="T10" fmla="*/ 2147483647 w 1240"/>
              <a:gd name="T11" fmla="*/ 2147483647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8" name="Freeform 21"/>
          <p:cNvSpPr>
            <a:spLocks/>
          </p:cNvSpPr>
          <p:nvPr/>
        </p:nvSpPr>
        <p:spPr bwMode="auto">
          <a:xfrm>
            <a:off x="5160963" y="2684463"/>
            <a:ext cx="211137" cy="209550"/>
          </a:xfrm>
          <a:custGeom>
            <a:avLst/>
            <a:gdLst>
              <a:gd name="T0" fmla="*/ 2147483647 w 129"/>
              <a:gd name="T1" fmla="*/ 0 h 128"/>
              <a:gd name="T2" fmla="*/ 2147483647 w 129"/>
              <a:gd name="T3" fmla="*/ 2147483647 h 128"/>
              <a:gd name="T4" fmla="*/ 2147483647 w 129"/>
              <a:gd name="T5" fmla="*/ 2147483647 h 128"/>
              <a:gd name="T6" fmla="*/ 2147483647 w 129"/>
              <a:gd name="T7" fmla="*/ 2147483647 h 128"/>
              <a:gd name="T8" fmla="*/ 2147483647 w 129"/>
              <a:gd name="T9" fmla="*/ 2147483647 h 128"/>
              <a:gd name="T10" fmla="*/ 2147483647 w 129"/>
              <a:gd name="T11" fmla="*/ 2147483647 h 128"/>
              <a:gd name="T12" fmla="*/ 2147483647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9" name="Freeform 22"/>
          <p:cNvSpPr>
            <a:spLocks/>
          </p:cNvSpPr>
          <p:nvPr/>
        </p:nvSpPr>
        <p:spPr bwMode="auto">
          <a:xfrm>
            <a:off x="5278438" y="2667000"/>
            <a:ext cx="109537" cy="109538"/>
          </a:xfrm>
          <a:custGeom>
            <a:avLst/>
            <a:gdLst>
              <a:gd name="T0" fmla="*/ 2147483647 w 68"/>
              <a:gd name="T1" fmla="*/ 2147483647 h 68"/>
              <a:gd name="T2" fmla="*/ 0 w 68"/>
              <a:gd name="T3" fmla="*/ 2147483647 h 68"/>
              <a:gd name="T4" fmla="*/ 0 w 68"/>
              <a:gd name="T5" fmla="*/ 2147483647 h 68"/>
              <a:gd name="T6" fmla="*/ 2147483647 w 68"/>
              <a:gd name="T7" fmla="*/ 2147483647 h 68"/>
              <a:gd name="T8" fmla="*/ 2147483647 w 68"/>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 name="组合 32"/>
          <p:cNvGrpSpPr/>
          <p:nvPr/>
        </p:nvGrpSpPr>
        <p:grpSpPr>
          <a:xfrm>
            <a:off x="5653317" y="3304402"/>
            <a:ext cx="752606" cy="776237"/>
            <a:chOff x="3862388" y="1625601"/>
            <a:chExt cx="608013" cy="628649"/>
          </a:xfrm>
          <a:solidFill>
            <a:srgbClr val="F5A63E"/>
          </a:solidFill>
        </p:grpSpPr>
        <p:sp>
          <p:nvSpPr>
            <p:cNvPr id="34"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1751" name="Freeform 14"/>
          <p:cNvSpPr>
            <a:spLocks/>
          </p:cNvSpPr>
          <p:nvPr/>
        </p:nvSpPr>
        <p:spPr bwMode="auto">
          <a:xfrm>
            <a:off x="6321425" y="2647950"/>
            <a:ext cx="1416050"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15"/>
          <p:cNvSpPr>
            <a:spLocks/>
          </p:cNvSpPr>
          <p:nvPr/>
        </p:nvSpPr>
        <p:spPr bwMode="auto">
          <a:xfrm>
            <a:off x="6321425" y="2074863"/>
            <a:ext cx="1416050"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Freeform 14"/>
          <p:cNvSpPr>
            <a:spLocks/>
          </p:cNvSpPr>
          <p:nvPr/>
        </p:nvSpPr>
        <p:spPr bwMode="auto">
          <a:xfrm rot="10800000">
            <a:off x="4410075" y="3714750"/>
            <a:ext cx="1244600" cy="1077913"/>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4" name="Freeform 15"/>
          <p:cNvSpPr>
            <a:spLocks/>
          </p:cNvSpPr>
          <p:nvPr/>
        </p:nvSpPr>
        <p:spPr bwMode="auto">
          <a:xfrm rot="10800000">
            <a:off x="4410075" y="4252913"/>
            <a:ext cx="1244600" cy="107950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5" name="Freeform 14"/>
          <p:cNvSpPr>
            <a:spLocks/>
          </p:cNvSpPr>
          <p:nvPr/>
        </p:nvSpPr>
        <p:spPr bwMode="auto">
          <a:xfrm rot="5400000">
            <a:off x="5763419" y="4093369"/>
            <a:ext cx="1417637"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6" name="Freeform 15"/>
          <p:cNvSpPr>
            <a:spLocks/>
          </p:cNvSpPr>
          <p:nvPr/>
        </p:nvSpPr>
        <p:spPr bwMode="auto">
          <a:xfrm rot="5400000">
            <a:off x="6336507" y="4093369"/>
            <a:ext cx="1417637"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7" name="Oval 42"/>
          <p:cNvSpPr>
            <a:spLocks noChangeArrowheads="1"/>
          </p:cNvSpPr>
          <p:nvPr/>
        </p:nvSpPr>
        <p:spPr bwMode="auto">
          <a:xfrm>
            <a:off x="4943475" y="44989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8" name="Oval 43"/>
          <p:cNvSpPr>
            <a:spLocks noChangeArrowheads="1"/>
          </p:cNvSpPr>
          <p:nvPr/>
        </p:nvSpPr>
        <p:spPr bwMode="auto">
          <a:xfrm>
            <a:off x="5030788" y="44799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59" name="Oval 44"/>
          <p:cNvSpPr>
            <a:spLocks noChangeArrowheads="1"/>
          </p:cNvSpPr>
          <p:nvPr/>
        </p:nvSpPr>
        <p:spPr bwMode="auto">
          <a:xfrm>
            <a:off x="4943475" y="45831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0" name="Oval 45"/>
          <p:cNvSpPr>
            <a:spLocks noChangeArrowheads="1"/>
          </p:cNvSpPr>
          <p:nvPr/>
        </p:nvSpPr>
        <p:spPr bwMode="auto">
          <a:xfrm>
            <a:off x="5030788" y="45831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1" name="Freeform 36"/>
          <p:cNvSpPr>
            <a:spLocks/>
          </p:cNvSpPr>
          <p:nvPr/>
        </p:nvSpPr>
        <p:spPr bwMode="auto">
          <a:xfrm>
            <a:off x="6656388" y="4545013"/>
            <a:ext cx="222250" cy="195262"/>
          </a:xfrm>
          <a:custGeom>
            <a:avLst/>
            <a:gdLst>
              <a:gd name="T0" fmla="*/ 2147483647 w 134"/>
              <a:gd name="T1" fmla="*/ 2147483647 h 117"/>
              <a:gd name="T2" fmla="*/ 2147483647 w 134"/>
              <a:gd name="T3" fmla="*/ 0 h 117"/>
              <a:gd name="T4" fmla="*/ 2147483647 w 134"/>
              <a:gd name="T5" fmla="*/ 2147483647 h 117"/>
              <a:gd name="T6" fmla="*/ 2147483647 w 134"/>
              <a:gd name="T7" fmla="*/ 2147483647 h 117"/>
              <a:gd name="T8" fmla="*/ 2147483647 w 134"/>
              <a:gd name="T9" fmla="*/ 2147483647 h 117"/>
              <a:gd name="T10" fmla="*/ 2147483647 w 134"/>
              <a:gd name="T11" fmla="*/ 2147483647 h 117"/>
              <a:gd name="T12" fmla="*/ 2147483647 w 134"/>
              <a:gd name="T13" fmla="*/ 2147483647 h 117"/>
              <a:gd name="T14" fmla="*/ 2147483647 w 134"/>
              <a:gd name="T15" fmla="*/ 2147483647 h 117"/>
              <a:gd name="T16" fmla="*/ 2147483647 w 134"/>
              <a:gd name="T17" fmla="*/ 2147483647 h 117"/>
              <a:gd name="T18" fmla="*/ 0 w 134"/>
              <a:gd name="T19" fmla="*/ 2147483647 h 117"/>
              <a:gd name="T20" fmla="*/ 2147483647 w 134"/>
              <a:gd name="T21" fmla="*/ 2147483647 h 117"/>
              <a:gd name="T22" fmla="*/ 2147483647 w 134"/>
              <a:gd name="T23" fmla="*/ 2147483647 h 117"/>
              <a:gd name="T24" fmla="*/ 2147483647 w 134"/>
              <a:gd name="T25" fmla="*/ 2147483647 h 117"/>
              <a:gd name="T26" fmla="*/ 2147483647 w 134"/>
              <a:gd name="T27" fmla="*/ 2147483647 h 117"/>
              <a:gd name="T28" fmla="*/ 2147483647 w 134"/>
              <a:gd name="T29" fmla="*/ 2147483647 h 117"/>
              <a:gd name="T30" fmla="*/ 2147483647 w 134"/>
              <a:gd name="T31" fmla="*/ 2147483647 h 117"/>
              <a:gd name="T32" fmla="*/ 2147483647 w 134"/>
              <a:gd name="T33" fmla="*/ 2147483647 h 117"/>
              <a:gd name="T34" fmla="*/ 2147483647 w 134"/>
              <a:gd name="T35" fmla="*/ 2147483647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2" name="Rectangle 27"/>
          <p:cNvSpPr>
            <a:spLocks noChangeArrowheads="1"/>
          </p:cNvSpPr>
          <p:nvPr/>
        </p:nvSpPr>
        <p:spPr bwMode="auto">
          <a:xfrm>
            <a:off x="6973888" y="28336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3" name="Rectangle 28"/>
          <p:cNvSpPr>
            <a:spLocks noChangeArrowheads="1"/>
          </p:cNvSpPr>
          <p:nvPr/>
        </p:nvSpPr>
        <p:spPr bwMode="auto">
          <a:xfrm>
            <a:off x="7015163" y="28098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4" name="Rectangle 29"/>
          <p:cNvSpPr>
            <a:spLocks noChangeArrowheads="1"/>
          </p:cNvSpPr>
          <p:nvPr/>
        </p:nvSpPr>
        <p:spPr bwMode="auto">
          <a:xfrm>
            <a:off x="7051675" y="27940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1765" name="Rectangle 30"/>
          <p:cNvSpPr>
            <a:spLocks noChangeArrowheads="1"/>
          </p:cNvSpPr>
          <p:nvPr/>
        </p:nvSpPr>
        <p:spPr bwMode="auto">
          <a:xfrm>
            <a:off x="7089775" y="28924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53" name="TextBox 57"/>
          <p:cNvSpPr txBox="1"/>
          <p:nvPr/>
        </p:nvSpPr>
        <p:spPr bwMode="auto">
          <a:xfrm>
            <a:off x="139382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808037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39382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08037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7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9" name="任意多边形 38"/>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4"/>
          <p:cNvGrpSpPr>
            <a:grpSpLocks noChangeAspect="1"/>
          </p:cNvGrpSpPr>
          <p:nvPr/>
        </p:nvGrpSpPr>
        <p:grpSpPr bwMode="auto">
          <a:xfrm>
            <a:off x="574861" y="1632283"/>
            <a:ext cx="5197475" cy="3916362"/>
            <a:chOff x="1988" y="1245"/>
            <a:chExt cx="3274" cy="2467"/>
          </a:xfrm>
          <a:solidFill>
            <a:srgbClr val="F6B305"/>
          </a:solidFill>
        </p:grpSpPr>
        <p:sp>
          <p:nvSpPr>
            <p:cNvPr id="58"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00B075"/>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59"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00B075"/>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0"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00B075"/>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1"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00B075"/>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32771" name="Freeform 15"/>
          <p:cNvSpPr>
            <a:spLocks noEditPoints="1"/>
          </p:cNvSpPr>
          <p:nvPr/>
        </p:nvSpPr>
        <p:spPr bwMode="auto">
          <a:xfrm>
            <a:off x="1487488" y="3814763"/>
            <a:ext cx="831850" cy="833437"/>
          </a:xfrm>
          <a:custGeom>
            <a:avLst/>
            <a:gdLst>
              <a:gd name="T0" fmla="*/ 2147483647 w 132"/>
              <a:gd name="T1" fmla="*/ 0 h 132"/>
              <a:gd name="T2" fmla="*/ 2147483647 w 132"/>
              <a:gd name="T3" fmla="*/ 0 h 132"/>
              <a:gd name="T4" fmla="*/ 0 w 132"/>
              <a:gd name="T5" fmla="*/ 2147483647 h 132"/>
              <a:gd name="T6" fmla="*/ 0 w 132"/>
              <a:gd name="T7" fmla="*/ 2147483647 h 132"/>
              <a:gd name="T8" fmla="*/ 2147483647 w 132"/>
              <a:gd name="T9" fmla="*/ 2147483647 h 132"/>
              <a:gd name="T10" fmla="*/ 2147483647 w 132"/>
              <a:gd name="T11" fmla="*/ 2147483647 h 132"/>
              <a:gd name="T12" fmla="*/ 2147483647 w 132"/>
              <a:gd name="T13" fmla="*/ 2147483647 h 132"/>
              <a:gd name="T14" fmla="*/ 2147483647 w 132"/>
              <a:gd name="T15" fmla="*/ 2147483647 h 132"/>
              <a:gd name="T16" fmla="*/ 2147483647 w 132"/>
              <a:gd name="T17" fmla="*/ 0 h 132"/>
              <a:gd name="T18" fmla="*/ 2147483647 w 132"/>
              <a:gd name="T19" fmla="*/ 2147483647 h 132"/>
              <a:gd name="T20" fmla="*/ 2147483647 w 132"/>
              <a:gd name="T21" fmla="*/ 2147483647 h 132"/>
              <a:gd name="T22" fmla="*/ 2147483647 w 132"/>
              <a:gd name="T23" fmla="*/ 2147483647 h 132"/>
              <a:gd name="T24" fmla="*/ 2147483647 w 132"/>
              <a:gd name="T25" fmla="*/ 2147483647 h 132"/>
              <a:gd name="T26" fmla="*/ 2147483647 w 132"/>
              <a:gd name="T27" fmla="*/ 2147483647 h 132"/>
              <a:gd name="T28" fmla="*/ 2147483647 w 132"/>
              <a:gd name="T29" fmla="*/ 2147483647 h 132"/>
              <a:gd name="T30" fmla="*/ 2147483647 w 132"/>
              <a:gd name="T31" fmla="*/ 2147483647 h 132"/>
              <a:gd name="T32" fmla="*/ 2147483647 w 132"/>
              <a:gd name="T33" fmla="*/ 2147483647 h 132"/>
              <a:gd name="T34" fmla="*/ 2147483647 w 132"/>
              <a:gd name="T35" fmla="*/ 2147483647 h 132"/>
              <a:gd name="T36" fmla="*/ 2147483647 w 132"/>
              <a:gd name="T37" fmla="*/ 2147483647 h 132"/>
              <a:gd name="T38" fmla="*/ 2147483647 w 132"/>
              <a:gd name="T39" fmla="*/ 2147483647 h 132"/>
              <a:gd name="T40" fmla="*/ 2147483647 w 132"/>
              <a:gd name="T41" fmla="*/ 2147483647 h 132"/>
              <a:gd name="T42" fmla="*/ 2147483647 w 132"/>
              <a:gd name="T43" fmla="*/ 2147483647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3" name="组合 62"/>
          <p:cNvGrpSpPr/>
          <p:nvPr/>
        </p:nvGrpSpPr>
        <p:grpSpPr>
          <a:xfrm>
            <a:off x="3224398" y="2248232"/>
            <a:ext cx="509588" cy="581026"/>
            <a:chOff x="6326469" y="648820"/>
            <a:chExt cx="509588" cy="581026"/>
          </a:xfrm>
          <a:solidFill>
            <a:srgbClr val="EA510D"/>
          </a:solidFill>
        </p:grpSpPr>
        <p:sp>
          <p:nvSpPr>
            <p:cNvPr id="64"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0" name="组合 69"/>
          <p:cNvGrpSpPr/>
          <p:nvPr/>
        </p:nvGrpSpPr>
        <p:grpSpPr>
          <a:xfrm>
            <a:off x="3780816" y="4335000"/>
            <a:ext cx="550863" cy="466725"/>
            <a:chOff x="9259888" y="3257550"/>
            <a:chExt cx="550863" cy="466725"/>
          </a:xfrm>
          <a:solidFill>
            <a:srgbClr val="EA510D"/>
          </a:solidFill>
        </p:grpSpPr>
        <p:sp>
          <p:nvSpPr>
            <p:cNvPr id="71" name="Rectangle 111"/>
            <p:cNvSpPr>
              <a:spLocks noChangeArrowheads="1"/>
            </p:cNvSpPr>
            <p:nvPr/>
          </p:nvSpPr>
          <p:spPr bwMode="auto">
            <a:xfrm>
              <a:off x="9366251"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Rectangle 114"/>
            <p:cNvSpPr>
              <a:spLocks noChangeArrowheads="1"/>
            </p:cNvSpPr>
            <p:nvPr/>
          </p:nvSpPr>
          <p:spPr bwMode="auto">
            <a:xfrm>
              <a:off x="9663113"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2774" name="Freeform 31"/>
          <p:cNvSpPr>
            <a:spLocks/>
          </p:cNvSpPr>
          <p:nvPr/>
        </p:nvSpPr>
        <p:spPr bwMode="auto">
          <a:xfrm>
            <a:off x="4775200" y="3113088"/>
            <a:ext cx="509588" cy="509587"/>
          </a:xfrm>
          <a:custGeom>
            <a:avLst/>
            <a:gdLst>
              <a:gd name="T0" fmla="*/ 2147483647 w 144"/>
              <a:gd name="T1" fmla="*/ 2147483647 h 144"/>
              <a:gd name="T2" fmla="*/ 0 w 144"/>
              <a:gd name="T3" fmla="*/ 2147483647 h 144"/>
              <a:gd name="T4" fmla="*/ 2147483647 w 144"/>
              <a:gd name="T5" fmla="*/ 2147483647 h 144"/>
              <a:gd name="T6" fmla="*/ 2147483647 w 144"/>
              <a:gd name="T7" fmla="*/ 2147483647 h 144"/>
              <a:gd name="T8" fmla="*/ 2147483647 w 144"/>
              <a:gd name="T9" fmla="*/ 2147483647 h 144"/>
              <a:gd name="T10" fmla="*/ 2147483647 w 144"/>
              <a:gd name="T11" fmla="*/ 2147483647 h 144"/>
              <a:gd name="T12" fmla="*/ 2147483647 w 144"/>
              <a:gd name="T13" fmla="*/ 2147483647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TextBox 57"/>
          <p:cNvSpPr txBox="1"/>
          <p:nvPr/>
        </p:nvSpPr>
        <p:spPr bwMode="auto">
          <a:xfrm>
            <a:off x="5537200" y="230663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57"/>
          <p:cNvSpPr txBox="1"/>
          <p:nvPr/>
        </p:nvSpPr>
        <p:spPr bwMode="auto">
          <a:xfrm>
            <a:off x="5537200" y="40624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57"/>
          <p:cNvSpPr txBox="1"/>
          <p:nvPr/>
        </p:nvSpPr>
        <p:spPr bwMode="auto">
          <a:xfrm>
            <a:off x="8713788" y="230663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57"/>
          <p:cNvSpPr txBox="1"/>
          <p:nvPr/>
        </p:nvSpPr>
        <p:spPr bwMode="auto">
          <a:xfrm>
            <a:off x="8713788" y="40624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779"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9" name="任意多边形 28"/>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876560" y="3150474"/>
            <a:ext cx="2500016" cy="1282254"/>
            <a:chOff x="8876560" y="3074274"/>
            <a:chExt cx="2500016" cy="1282254"/>
          </a:xfrm>
          <a:solidFill>
            <a:srgbClr val="004E96"/>
          </a:solidFill>
        </p:grpSpPr>
        <p:sp>
          <p:nvSpPr>
            <p:cNvPr id="29"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1" name="文本框 30"/>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32" name="组合 31"/>
          <p:cNvGrpSpPr/>
          <p:nvPr/>
        </p:nvGrpSpPr>
        <p:grpSpPr>
          <a:xfrm>
            <a:off x="6926624" y="3150474"/>
            <a:ext cx="2507603" cy="1282254"/>
            <a:chOff x="6926624" y="3074274"/>
            <a:chExt cx="2507603" cy="1282254"/>
          </a:xfrm>
          <a:solidFill>
            <a:srgbClr val="77B224"/>
          </a:solidFill>
        </p:grpSpPr>
        <p:sp>
          <p:nvSpPr>
            <p:cNvPr id="33"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36" name="组合 35"/>
          <p:cNvGrpSpPr/>
          <p:nvPr/>
        </p:nvGrpSpPr>
        <p:grpSpPr>
          <a:xfrm>
            <a:off x="4991862" y="3150474"/>
            <a:ext cx="2500016" cy="1282254"/>
            <a:chOff x="4991862" y="3074274"/>
            <a:chExt cx="2500016" cy="1282254"/>
          </a:xfrm>
          <a:solidFill>
            <a:srgbClr val="004E96"/>
          </a:solidFill>
        </p:grpSpPr>
        <p:sp>
          <p:nvSpPr>
            <p:cNvPr id="37"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40" name="组合 39"/>
          <p:cNvGrpSpPr/>
          <p:nvPr/>
        </p:nvGrpSpPr>
        <p:grpSpPr>
          <a:xfrm>
            <a:off x="3053306" y="3150474"/>
            <a:ext cx="2496222" cy="1282254"/>
            <a:chOff x="3053306" y="3074274"/>
            <a:chExt cx="2496222" cy="1282254"/>
          </a:xfrm>
          <a:solidFill>
            <a:srgbClr val="77B224"/>
          </a:solidFill>
        </p:grpSpPr>
        <p:sp>
          <p:nvSpPr>
            <p:cNvPr id="41"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377237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377237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44" name="组合 43"/>
          <p:cNvGrpSpPr/>
          <p:nvPr/>
        </p:nvGrpSpPr>
        <p:grpSpPr>
          <a:xfrm>
            <a:off x="1110957" y="3150474"/>
            <a:ext cx="2500016" cy="1282254"/>
            <a:chOff x="1110957" y="3074274"/>
            <a:chExt cx="2500016" cy="1282254"/>
          </a:xfrm>
          <a:solidFill>
            <a:srgbClr val="004E96"/>
          </a:solidFill>
        </p:grpSpPr>
        <p:sp>
          <p:nvSpPr>
            <p:cNvPr id="45"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48"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821" name="Freeform 12"/>
          <p:cNvSpPr>
            <a:spLocks/>
          </p:cNvSpPr>
          <p:nvPr/>
        </p:nvSpPr>
        <p:spPr bwMode="auto">
          <a:xfrm>
            <a:off x="5400675" y="1751013"/>
            <a:ext cx="2651125" cy="2014537"/>
          </a:xfrm>
          <a:custGeom>
            <a:avLst/>
            <a:gdLst>
              <a:gd name="T0" fmla="*/ 2147483647 w 774"/>
              <a:gd name="T1" fmla="*/ 2147483647 h 588"/>
              <a:gd name="T2" fmla="*/ 2147483647 w 774"/>
              <a:gd name="T3" fmla="*/ 2147483647 h 588"/>
              <a:gd name="T4" fmla="*/ 0 w 774"/>
              <a:gd name="T5" fmla="*/ 2147483647 h 588"/>
              <a:gd name="T6" fmla="*/ 0 w 774"/>
              <a:gd name="T7" fmla="*/ 2147483647 h 588"/>
              <a:gd name="T8" fmla="*/ 0 w 774"/>
              <a:gd name="T9" fmla="*/ 2147483647 h 588"/>
              <a:gd name="T10" fmla="*/ 0 w 774"/>
              <a:gd name="T11" fmla="*/ 2147483647 h 588"/>
              <a:gd name="T12" fmla="*/ 0 w 774"/>
              <a:gd name="T13" fmla="*/ 2147483647 h 588"/>
              <a:gd name="T14" fmla="*/ 2147483647 w 774"/>
              <a:gd name="T15" fmla="*/ 0 h 588"/>
              <a:gd name="T16" fmla="*/ 2147483647 w 774"/>
              <a:gd name="T17" fmla="*/ 0 h 588"/>
              <a:gd name="T18" fmla="*/ 2147483647 w 774"/>
              <a:gd name="T19" fmla="*/ 0 h 588"/>
              <a:gd name="T20" fmla="*/ 2147483647 w 774"/>
              <a:gd name="T21" fmla="*/ 2147483647 h 588"/>
              <a:gd name="T22" fmla="*/ 2147483647 w 774"/>
              <a:gd name="T23" fmla="*/ 2147483647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2" name="Freeform 13"/>
          <p:cNvSpPr>
            <a:spLocks/>
          </p:cNvSpPr>
          <p:nvPr/>
        </p:nvSpPr>
        <p:spPr bwMode="auto">
          <a:xfrm>
            <a:off x="6205538" y="2960688"/>
            <a:ext cx="2014537" cy="2654300"/>
          </a:xfrm>
          <a:custGeom>
            <a:avLst/>
            <a:gdLst>
              <a:gd name="T0" fmla="*/ 2147483647 w 588"/>
              <a:gd name="T1" fmla="*/ 2147483647 h 775"/>
              <a:gd name="T2" fmla="*/ 2147483647 w 588"/>
              <a:gd name="T3" fmla="*/ 2147483647 h 775"/>
              <a:gd name="T4" fmla="*/ 2147483647 w 588"/>
              <a:gd name="T5" fmla="*/ 2147483647 h 775"/>
              <a:gd name="T6" fmla="*/ 2147483647 w 588"/>
              <a:gd name="T7" fmla="*/ 2147483647 h 775"/>
              <a:gd name="T8" fmla="*/ 0 w 588"/>
              <a:gd name="T9" fmla="*/ 0 h 775"/>
              <a:gd name="T10" fmla="*/ 2147483647 w 588"/>
              <a:gd name="T11" fmla="*/ 0 h 775"/>
              <a:gd name="T12" fmla="*/ 2147483647 w 588"/>
              <a:gd name="T13" fmla="*/ 2147483647 h 775"/>
              <a:gd name="T14" fmla="*/ 2147483647 w 588"/>
              <a:gd name="T15" fmla="*/ 2147483647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3" name="Freeform 14"/>
          <p:cNvSpPr>
            <a:spLocks/>
          </p:cNvSpPr>
          <p:nvPr/>
        </p:nvSpPr>
        <p:spPr bwMode="auto">
          <a:xfrm>
            <a:off x="4359275" y="3765550"/>
            <a:ext cx="2654300" cy="2017713"/>
          </a:xfrm>
          <a:custGeom>
            <a:avLst/>
            <a:gdLst>
              <a:gd name="T0" fmla="*/ 2147483647 w 775"/>
              <a:gd name="T1" fmla="*/ 0 h 589"/>
              <a:gd name="T2" fmla="*/ 2147483647 w 775"/>
              <a:gd name="T3" fmla="*/ 2147483647 h 589"/>
              <a:gd name="T4" fmla="*/ 2147483647 w 775"/>
              <a:gd name="T5" fmla="*/ 2147483647 h 589"/>
              <a:gd name="T6" fmla="*/ 2147483647 w 775"/>
              <a:gd name="T7" fmla="*/ 2147483647 h 589"/>
              <a:gd name="T8" fmla="*/ 2147483647 w 775"/>
              <a:gd name="T9" fmla="*/ 2147483647 h 589"/>
              <a:gd name="T10" fmla="*/ 0 w 775"/>
              <a:gd name="T11" fmla="*/ 2147483647 h 589"/>
              <a:gd name="T12" fmla="*/ 2147483647 w 775"/>
              <a:gd name="T13" fmla="*/ 2147483647 h 589"/>
              <a:gd name="T14" fmla="*/ 2147483647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4" name="Freeform 15"/>
          <p:cNvSpPr>
            <a:spLocks/>
          </p:cNvSpPr>
          <p:nvPr/>
        </p:nvSpPr>
        <p:spPr bwMode="auto">
          <a:xfrm>
            <a:off x="4191000" y="1919288"/>
            <a:ext cx="2014538" cy="2654300"/>
          </a:xfrm>
          <a:custGeom>
            <a:avLst/>
            <a:gdLst>
              <a:gd name="T0" fmla="*/ 2147483647 w 588"/>
              <a:gd name="T1" fmla="*/ 2147483647 h 775"/>
              <a:gd name="T2" fmla="*/ 2147483647 w 588"/>
              <a:gd name="T3" fmla="*/ 2147483647 h 775"/>
              <a:gd name="T4" fmla="*/ 0 w 588"/>
              <a:gd name="T5" fmla="*/ 2147483647 h 775"/>
              <a:gd name="T6" fmla="*/ 0 w 588"/>
              <a:gd name="T7" fmla="*/ 2147483647 h 775"/>
              <a:gd name="T8" fmla="*/ 0 w 588"/>
              <a:gd name="T9" fmla="*/ 2147483647 h 775"/>
              <a:gd name="T10" fmla="*/ 2147483647 w 588"/>
              <a:gd name="T11" fmla="*/ 0 h 775"/>
              <a:gd name="T12" fmla="*/ 2147483647 w 588"/>
              <a:gd name="T13" fmla="*/ 2147483647 h 775"/>
              <a:gd name="T14" fmla="*/ 2147483647 w 588"/>
              <a:gd name="T15" fmla="*/ 2147483647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5" name="矩形 56"/>
          <p:cNvSpPr>
            <a:spLocks noChangeArrowheads="1"/>
          </p:cNvSpPr>
          <p:nvPr/>
        </p:nvSpPr>
        <p:spPr bwMode="auto">
          <a:xfrm>
            <a:off x="4570413" y="3040063"/>
            <a:ext cx="56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4826" name="矩形 57"/>
          <p:cNvSpPr>
            <a:spLocks noChangeArrowheads="1"/>
          </p:cNvSpPr>
          <p:nvPr/>
        </p:nvSpPr>
        <p:spPr bwMode="auto">
          <a:xfrm>
            <a:off x="6045200" y="2087563"/>
            <a:ext cx="611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4827" name="矩形 58"/>
          <p:cNvSpPr>
            <a:spLocks noChangeArrowheads="1"/>
          </p:cNvSpPr>
          <p:nvPr/>
        </p:nvSpPr>
        <p:spPr bwMode="auto">
          <a:xfrm>
            <a:off x="7256463" y="3721100"/>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4828" name="矩形 59"/>
          <p:cNvSpPr>
            <a:spLocks noChangeArrowheads="1"/>
          </p:cNvSpPr>
          <p:nvPr/>
        </p:nvSpPr>
        <p:spPr bwMode="auto">
          <a:xfrm>
            <a:off x="5643563" y="482758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4829" name="矩形 60"/>
          <p:cNvSpPr>
            <a:spLocks noChangeArrowheads="1"/>
          </p:cNvSpPr>
          <p:nvPr/>
        </p:nvSpPr>
        <p:spPr bwMode="auto">
          <a:xfrm>
            <a:off x="5576888" y="3581400"/>
            <a:ext cx="134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7F7F7F"/>
                </a:solidFill>
                <a:latin typeface="Impact" panose="020B0806030902050204" pitchFamily="34" charset="0"/>
                <a:ea typeface="Malgun Gothic" panose="020B0503020000020004" pitchFamily="34" charset="-127"/>
                <a:cs typeface="Adobe Naskh Medium" panose="01010101010101010101" pitchFamily="50" charset="-78"/>
              </a:rPr>
              <a:t>SAMPLE TEXT</a:t>
            </a:r>
            <a:endParaRPr lang="zh-CN" altLang="en-US">
              <a:solidFill>
                <a:srgbClr val="7F7F7F"/>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62" name="TextBox 57"/>
          <p:cNvSpPr txBox="1"/>
          <p:nvPr/>
        </p:nvSpPr>
        <p:spPr bwMode="auto">
          <a:xfrm>
            <a:off x="8393113" y="212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79475" y="212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393113" y="466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79475" y="466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5"/>
          <p:cNvSpPr>
            <a:spLocks noChangeArrowheads="1"/>
          </p:cNvSpPr>
          <p:nvPr/>
        </p:nvSpPr>
        <p:spPr bwMode="auto">
          <a:xfrm>
            <a:off x="5137150" y="2827338"/>
            <a:ext cx="1970088" cy="1979612"/>
          </a:xfrm>
          <a:prstGeom prst="ellipse">
            <a:avLst/>
          </a:prstGeom>
          <a:solidFill>
            <a:srgbClr val="00B07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6"/>
          <p:cNvSpPr>
            <a:spLocks/>
          </p:cNvSpPr>
          <p:nvPr/>
        </p:nvSpPr>
        <p:spPr bwMode="auto">
          <a:xfrm>
            <a:off x="3863975" y="1565275"/>
            <a:ext cx="2005013" cy="2389188"/>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a:spLocks/>
          </p:cNvSpPr>
          <p:nvPr/>
        </p:nvSpPr>
        <p:spPr bwMode="auto">
          <a:xfrm>
            <a:off x="5949950" y="1546225"/>
            <a:ext cx="2392363" cy="19177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8"/>
          <p:cNvSpPr>
            <a:spLocks/>
          </p:cNvSpPr>
          <p:nvPr/>
        </p:nvSpPr>
        <p:spPr bwMode="auto">
          <a:xfrm>
            <a:off x="6424613" y="3522663"/>
            <a:ext cx="1966912" cy="250825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9"/>
          <p:cNvSpPr>
            <a:spLocks/>
          </p:cNvSpPr>
          <p:nvPr/>
        </p:nvSpPr>
        <p:spPr bwMode="auto">
          <a:xfrm>
            <a:off x="3878263" y="4021138"/>
            <a:ext cx="2498725" cy="2054225"/>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3" name="组合 22"/>
          <p:cNvGrpSpPr/>
          <p:nvPr/>
        </p:nvGrpSpPr>
        <p:grpSpPr>
          <a:xfrm>
            <a:off x="4617579" y="5004327"/>
            <a:ext cx="529274" cy="402576"/>
            <a:chOff x="4929188" y="4928507"/>
            <a:chExt cx="411163" cy="312738"/>
          </a:xfrm>
          <a:solidFill>
            <a:srgbClr val="357879"/>
          </a:solidFill>
        </p:grpSpPr>
        <p:sp>
          <p:nvSpPr>
            <p:cNvPr id="24"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5851" name="Freeform 12"/>
          <p:cNvSpPr>
            <a:spLocks noEditPoints="1"/>
          </p:cNvSpPr>
          <p:nvPr/>
        </p:nvSpPr>
        <p:spPr bwMode="auto">
          <a:xfrm>
            <a:off x="7519988" y="4513263"/>
            <a:ext cx="434975" cy="576262"/>
          </a:xfrm>
          <a:custGeom>
            <a:avLst/>
            <a:gdLst>
              <a:gd name="T0" fmla="*/ 2147483647 w 90"/>
              <a:gd name="T1" fmla="*/ 2147483647 h 119"/>
              <a:gd name="T2" fmla="*/ 2147483647 w 90"/>
              <a:gd name="T3" fmla="*/ 2147483647 h 119"/>
              <a:gd name="T4" fmla="*/ 2147483647 w 90"/>
              <a:gd name="T5" fmla="*/ 2147483647 h 119"/>
              <a:gd name="T6" fmla="*/ 2147483647 w 90"/>
              <a:gd name="T7" fmla="*/ 2147483647 h 119"/>
              <a:gd name="T8" fmla="*/ 2147483647 w 90"/>
              <a:gd name="T9" fmla="*/ 2147483647 h 119"/>
              <a:gd name="T10" fmla="*/ 2147483647 w 90"/>
              <a:gd name="T11" fmla="*/ 2147483647 h 119"/>
              <a:gd name="T12" fmla="*/ 2147483647 w 90"/>
              <a:gd name="T13" fmla="*/ 2147483647 h 119"/>
              <a:gd name="T14" fmla="*/ 2147483647 w 90"/>
              <a:gd name="T15" fmla="*/ 2147483647 h 119"/>
              <a:gd name="T16" fmla="*/ 2147483647 w 90"/>
              <a:gd name="T17" fmla="*/ 2147483647 h 119"/>
              <a:gd name="T18" fmla="*/ 2147483647 w 90"/>
              <a:gd name="T19" fmla="*/ 2147483647 h 119"/>
              <a:gd name="T20" fmla="*/ 2147483647 w 90"/>
              <a:gd name="T21" fmla="*/ 2147483647 h 119"/>
              <a:gd name="T22" fmla="*/ 2147483647 w 90"/>
              <a:gd name="T23" fmla="*/ 2147483647 h 119"/>
              <a:gd name="T24" fmla="*/ 2147483647 w 90"/>
              <a:gd name="T25" fmla="*/ 2147483647 h 119"/>
              <a:gd name="T26" fmla="*/ 2147483647 w 90"/>
              <a:gd name="T27" fmla="*/ 2147483647 h 119"/>
              <a:gd name="T28" fmla="*/ 2147483647 w 90"/>
              <a:gd name="T29" fmla="*/ 2147483647 h 119"/>
              <a:gd name="T30" fmla="*/ 2147483647 w 90"/>
              <a:gd name="T31" fmla="*/ 2147483647 h 119"/>
              <a:gd name="T32" fmla="*/ 2147483647 w 90"/>
              <a:gd name="T33" fmla="*/ 2147483647 h 119"/>
              <a:gd name="T34" fmla="*/ 2147483647 w 90"/>
              <a:gd name="T35" fmla="*/ 2147483647 h 119"/>
              <a:gd name="T36" fmla="*/ 2147483647 w 90"/>
              <a:gd name="T37" fmla="*/ 2147483647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6"/>
          <p:cNvGrpSpPr/>
          <p:nvPr/>
        </p:nvGrpSpPr>
        <p:grpSpPr>
          <a:xfrm>
            <a:off x="7006462" y="2045300"/>
            <a:ext cx="594667" cy="580362"/>
            <a:chOff x="6784975" y="2629807"/>
            <a:chExt cx="461963" cy="450850"/>
          </a:xfrm>
          <a:solidFill>
            <a:srgbClr val="357879"/>
          </a:solidFill>
        </p:grpSpPr>
        <p:sp>
          <p:nvSpPr>
            <p:cNvPr id="28"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5853" name="Freeform 29"/>
          <p:cNvSpPr>
            <a:spLocks noEditPoints="1"/>
          </p:cNvSpPr>
          <p:nvPr/>
        </p:nvSpPr>
        <p:spPr bwMode="auto">
          <a:xfrm>
            <a:off x="4422775" y="2228850"/>
            <a:ext cx="554038" cy="561975"/>
          </a:xfrm>
          <a:custGeom>
            <a:avLst/>
            <a:gdLst>
              <a:gd name="T0" fmla="*/ 2147483647 w 114"/>
              <a:gd name="T1" fmla="*/ 2147483647 h 116"/>
              <a:gd name="T2" fmla="*/ 2147483647 w 114"/>
              <a:gd name="T3" fmla="*/ 2147483647 h 116"/>
              <a:gd name="T4" fmla="*/ 2147483647 w 114"/>
              <a:gd name="T5" fmla="*/ 2147483647 h 116"/>
              <a:gd name="T6" fmla="*/ 2147483647 w 114"/>
              <a:gd name="T7" fmla="*/ 2147483647 h 116"/>
              <a:gd name="T8" fmla="*/ 2147483647 w 114"/>
              <a:gd name="T9" fmla="*/ 2147483647 h 116"/>
              <a:gd name="T10" fmla="*/ 2147483647 w 114"/>
              <a:gd name="T11" fmla="*/ 2147483647 h 116"/>
              <a:gd name="T12" fmla="*/ 2147483647 w 114"/>
              <a:gd name="T13" fmla="*/ 2147483647 h 116"/>
              <a:gd name="T14" fmla="*/ 2147483647 w 114"/>
              <a:gd name="T15" fmla="*/ 2147483647 h 116"/>
              <a:gd name="T16" fmla="*/ 2147483647 w 114"/>
              <a:gd name="T17" fmla="*/ 2147483647 h 116"/>
              <a:gd name="T18" fmla="*/ 2147483647 w 114"/>
              <a:gd name="T19" fmla="*/ 2147483647 h 116"/>
              <a:gd name="T20" fmla="*/ 2147483647 w 114"/>
              <a:gd name="T21" fmla="*/ 2147483647 h 116"/>
              <a:gd name="T22" fmla="*/ 2147483647 w 114"/>
              <a:gd name="T23" fmla="*/ 2147483647 h 116"/>
              <a:gd name="T24" fmla="*/ 2147483647 w 114"/>
              <a:gd name="T25" fmla="*/ 2147483647 h 116"/>
              <a:gd name="T26" fmla="*/ 2147483647 w 114"/>
              <a:gd name="T27" fmla="*/ 2147483647 h 116"/>
              <a:gd name="T28" fmla="*/ 2147483647 w 114"/>
              <a:gd name="T29" fmla="*/ 2147483647 h 116"/>
              <a:gd name="T30" fmla="*/ 2147483647 w 114"/>
              <a:gd name="T31" fmla="*/ 214748364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TextBox 57"/>
          <p:cNvSpPr txBox="1"/>
          <p:nvPr/>
        </p:nvSpPr>
        <p:spPr bwMode="auto">
          <a:xfrm>
            <a:off x="9525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8643938"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952500"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8643938"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858" name="Freeform 226"/>
          <p:cNvSpPr>
            <a:spLocks noEditPoints="1"/>
          </p:cNvSpPr>
          <p:nvPr/>
        </p:nvSpPr>
        <p:spPr bwMode="auto">
          <a:xfrm>
            <a:off x="5621338" y="3333750"/>
            <a:ext cx="930275" cy="846138"/>
          </a:xfrm>
          <a:custGeom>
            <a:avLst/>
            <a:gdLst>
              <a:gd name="T0" fmla="*/ 2147483647 w 351"/>
              <a:gd name="T1" fmla="*/ 2147483647 h 319"/>
              <a:gd name="T2" fmla="*/ 2147483647 w 351"/>
              <a:gd name="T3" fmla="*/ 0 h 319"/>
              <a:gd name="T4" fmla="*/ 0 w 351"/>
              <a:gd name="T5" fmla="*/ 2147483647 h 319"/>
              <a:gd name="T6" fmla="*/ 2147483647 w 351"/>
              <a:gd name="T7" fmla="*/ 2147483647 h 319"/>
              <a:gd name="T8" fmla="*/ 2147483647 w 351"/>
              <a:gd name="T9" fmla="*/ 2147483647 h 319"/>
              <a:gd name="T10" fmla="*/ 2147483647 w 351"/>
              <a:gd name="T11" fmla="*/ 2147483647 h 319"/>
              <a:gd name="T12" fmla="*/ 2147483647 w 351"/>
              <a:gd name="T13" fmla="*/ 2147483647 h 319"/>
              <a:gd name="T14" fmla="*/ 2147483647 w 351"/>
              <a:gd name="T15" fmla="*/ 2147483647 h 319"/>
              <a:gd name="T16" fmla="*/ 2147483647 w 351"/>
              <a:gd name="T17" fmla="*/ 2147483647 h 319"/>
              <a:gd name="T18" fmla="*/ 2147483647 w 351"/>
              <a:gd name="T19" fmla="*/ 2147483647 h 319"/>
              <a:gd name="T20" fmla="*/ 2147483647 w 351"/>
              <a:gd name="T21" fmla="*/ 2147483647 h 319"/>
              <a:gd name="T22" fmla="*/ 2147483647 w 351"/>
              <a:gd name="T23" fmla="*/ 2147483647 h 319"/>
              <a:gd name="T24" fmla="*/ 2147483647 w 351"/>
              <a:gd name="T25" fmla="*/ 2147483647 h 319"/>
              <a:gd name="T26" fmla="*/ 2147483647 w 351"/>
              <a:gd name="T27" fmla="*/ 2147483647 h 319"/>
              <a:gd name="T28" fmla="*/ 2147483647 w 351"/>
              <a:gd name="T29" fmla="*/ 2147483647 h 319"/>
              <a:gd name="T30" fmla="*/ 2147483647 w 351"/>
              <a:gd name="T31" fmla="*/ 2147483647 h 319"/>
              <a:gd name="T32" fmla="*/ 2147483647 w 351"/>
              <a:gd name="T33" fmla="*/ 2147483647 h 319"/>
              <a:gd name="T34" fmla="*/ 2147483647 w 351"/>
              <a:gd name="T35" fmla="*/ 2147483647 h 319"/>
              <a:gd name="T36" fmla="*/ 2147483647 w 351"/>
              <a:gd name="T37" fmla="*/ 2147483647 h 319"/>
              <a:gd name="T38" fmla="*/ 2147483647 w 351"/>
              <a:gd name="T39" fmla="*/ 2147483647 h 319"/>
              <a:gd name="T40" fmla="*/ 2147483647 w 351"/>
              <a:gd name="T41" fmla="*/ 2147483647 h 319"/>
              <a:gd name="T42" fmla="*/ 2147483647 w 351"/>
              <a:gd name="T43" fmla="*/ 2147483647 h 319"/>
              <a:gd name="T44" fmla="*/ 2147483647 w 351"/>
              <a:gd name="T45" fmla="*/ 2147483647 h 319"/>
              <a:gd name="T46" fmla="*/ 2147483647 w 351"/>
              <a:gd name="T47" fmla="*/ 2147483647 h 319"/>
              <a:gd name="T48" fmla="*/ 2147483647 w 351"/>
              <a:gd name="T49" fmla="*/ 2147483647 h 319"/>
              <a:gd name="T50" fmla="*/ 2147483647 w 351"/>
              <a:gd name="T51" fmla="*/ 2147483647 h 319"/>
              <a:gd name="T52" fmla="*/ 2147483647 w 351"/>
              <a:gd name="T53" fmla="*/ 2147483647 h 319"/>
              <a:gd name="T54" fmla="*/ 2147483647 w 351"/>
              <a:gd name="T55" fmla="*/ 2147483647 h 319"/>
              <a:gd name="T56" fmla="*/ 2147483647 w 351"/>
              <a:gd name="T57" fmla="*/ 2147483647 h 319"/>
              <a:gd name="T58" fmla="*/ 2147483647 w 351"/>
              <a:gd name="T59" fmla="*/ 2147483647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泪滴形 49"/>
          <p:cNvSpPr/>
          <p:nvPr/>
        </p:nvSpPr>
        <p:spPr>
          <a:xfrm rot="8100000">
            <a:off x="1327150" y="2209800"/>
            <a:ext cx="1657350" cy="1657350"/>
          </a:xfrm>
          <a:prstGeom prst="teardrop">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泪滴形 50"/>
          <p:cNvSpPr/>
          <p:nvPr/>
        </p:nvSpPr>
        <p:spPr>
          <a:xfrm rot="8100000">
            <a:off x="4043363" y="2209800"/>
            <a:ext cx="1657350" cy="1657350"/>
          </a:xfrm>
          <a:prstGeom prst="teardrop">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泪滴形 51"/>
          <p:cNvSpPr/>
          <p:nvPr/>
        </p:nvSpPr>
        <p:spPr>
          <a:xfrm rot="8100000">
            <a:off x="6757988" y="2209800"/>
            <a:ext cx="1657350" cy="1657350"/>
          </a:xfrm>
          <a:prstGeom prst="teardrop">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泪滴形 52"/>
          <p:cNvSpPr/>
          <p:nvPr/>
        </p:nvSpPr>
        <p:spPr>
          <a:xfrm rot="8100000">
            <a:off x="9474200" y="2209800"/>
            <a:ext cx="1657350" cy="1657350"/>
          </a:xfrm>
          <a:prstGeom prst="teardrop">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873" name="Freeform 36"/>
          <p:cNvSpPr>
            <a:spLocks noEditPoints="1"/>
          </p:cNvSpPr>
          <p:nvPr/>
        </p:nvSpPr>
        <p:spPr bwMode="auto">
          <a:xfrm>
            <a:off x="1695450" y="2705100"/>
            <a:ext cx="876300" cy="666750"/>
          </a:xfrm>
          <a:custGeom>
            <a:avLst/>
            <a:gdLst>
              <a:gd name="T0" fmla="*/ 2147483647 w 286"/>
              <a:gd name="T1" fmla="*/ 2147483647 h 217"/>
              <a:gd name="T2" fmla="*/ 2147483647 w 286"/>
              <a:gd name="T3" fmla="*/ 2147483647 h 217"/>
              <a:gd name="T4" fmla="*/ 2147483647 w 286"/>
              <a:gd name="T5" fmla="*/ 2147483647 h 217"/>
              <a:gd name="T6" fmla="*/ 2147483647 w 286"/>
              <a:gd name="T7" fmla="*/ 2147483647 h 217"/>
              <a:gd name="T8" fmla="*/ 2147483647 w 286"/>
              <a:gd name="T9" fmla="*/ 2147483647 h 217"/>
              <a:gd name="T10" fmla="*/ 2147483647 w 286"/>
              <a:gd name="T11" fmla="*/ 2147483647 h 217"/>
              <a:gd name="T12" fmla="*/ 2147483647 w 286"/>
              <a:gd name="T13" fmla="*/ 2147483647 h 217"/>
              <a:gd name="T14" fmla="*/ 2147483647 w 286"/>
              <a:gd name="T15" fmla="*/ 2147483647 h 217"/>
              <a:gd name="T16" fmla="*/ 2147483647 w 286"/>
              <a:gd name="T17" fmla="*/ 2147483647 h 217"/>
              <a:gd name="T18" fmla="*/ 2147483647 w 286"/>
              <a:gd name="T19" fmla="*/ 2147483647 h 217"/>
              <a:gd name="T20" fmla="*/ 2147483647 w 286"/>
              <a:gd name="T21" fmla="*/ 2147483647 h 217"/>
              <a:gd name="T22" fmla="*/ 2147483647 w 286"/>
              <a:gd name="T23" fmla="*/ 2147483647 h 217"/>
              <a:gd name="T24" fmla="*/ 2147483647 w 286"/>
              <a:gd name="T25" fmla="*/ 2147483647 h 217"/>
              <a:gd name="T26" fmla="*/ 2147483647 w 286"/>
              <a:gd name="T27" fmla="*/ 2147483647 h 217"/>
              <a:gd name="T28" fmla="*/ 2147483647 w 286"/>
              <a:gd name="T29" fmla="*/ 2147483647 h 217"/>
              <a:gd name="T30" fmla="*/ 2147483647 w 286"/>
              <a:gd name="T31" fmla="*/ 0 h 217"/>
              <a:gd name="T32" fmla="*/ 2147483647 w 286"/>
              <a:gd name="T33" fmla="*/ 2147483647 h 217"/>
              <a:gd name="T34" fmla="*/ 2147483647 w 286"/>
              <a:gd name="T35" fmla="*/ 2147483647 h 217"/>
              <a:gd name="T36" fmla="*/ 2147483647 w 286"/>
              <a:gd name="T37" fmla="*/ 2147483647 h 217"/>
              <a:gd name="T38" fmla="*/ 2147483647 w 286"/>
              <a:gd name="T39" fmla="*/ 2147483647 h 217"/>
              <a:gd name="T40" fmla="*/ 2147483647 w 286"/>
              <a:gd name="T41" fmla="*/ 2147483647 h 217"/>
              <a:gd name="T42" fmla="*/ 2147483647 w 286"/>
              <a:gd name="T43" fmla="*/ 2147483647 h 217"/>
              <a:gd name="T44" fmla="*/ 2147483647 w 286"/>
              <a:gd name="T45" fmla="*/ 2147483647 h 217"/>
              <a:gd name="T46" fmla="*/ 2147483647 w 286"/>
              <a:gd name="T47" fmla="*/ 2147483647 h 217"/>
              <a:gd name="T48" fmla="*/ 2147483647 w 286"/>
              <a:gd name="T49" fmla="*/ 2147483647 h 217"/>
              <a:gd name="T50" fmla="*/ 2147483647 w 286"/>
              <a:gd name="T51" fmla="*/ 2147483647 h 217"/>
              <a:gd name="T52" fmla="*/ 2147483647 w 286"/>
              <a:gd name="T53" fmla="*/ 2147483647 h 217"/>
              <a:gd name="T54" fmla="*/ 2147483647 w 286"/>
              <a:gd name="T55" fmla="*/ 2147483647 h 217"/>
              <a:gd name="T56" fmla="*/ 2147483647 w 286"/>
              <a:gd name="T57" fmla="*/ 2147483647 h 217"/>
              <a:gd name="T58" fmla="*/ 2147483647 w 286"/>
              <a:gd name="T59" fmla="*/ 2147483647 h 217"/>
              <a:gd name="T60" fmla="*/ 2147483647 w 286"/>
              <a:gd name="T61" fmla="*/ 2147483647 h 217"/>
              <a:gd name="T62" fmla="*/ 2147483647 w 286"/>
              <a:gd name="T63" fmla="*/ 2147483647 h 217"/>
              <a:gd name="T64" fmla="*/ 2147483647 w 286"/>
              <a:gd name="T65" fmla="*/ 2147483647 h 217"/>
              <a:gd name="T66" fmla="*/ 2147483647 w 286"/>
              <a:gd name="T67" fmla="*/ 2147483647 h 217"/>
              <a:gd name="T68" fmla="*/ 2147483647 w 286"/>
              <a:gd name="T69" fmla="*/ 2147483647 h 217"/>
              <a:gd name="T70" fmla="*/ 2147483647 w 286"/>
              <a:gd name="T71" fmla="*/ 2147483647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4" name="Freeform 28"/>
          <p:cNvSpPr>
            <a:spLocks noEditPoints="1"/>
          </p:cNvSpPr>
          <p:nvPr/>
        </p:nvSpPr>
        <p:spPr bwMode="auto">
          <a:xfrm>
            <a:off x="4502150" y="2649538"/>
            <a:ext cx="777875" cy="777875"/>
          </a:xfrm>
          <a:custGeom>
            <a:avLst/>
            <a:gdLst>
              <a:gd name="T0" fmla="*/ 2147483647 w 207"/>
              <a:gd name="T1" fmla="*/ 2147483647 h 207"/>
              <a:gd name="T2" fmla="*/ 2147483647 w 207"/>
              <a:gd name="T3" fmla="*/ 2147483647 h 207"/>
              <a:gd name="T4" fmla="*/ 2147483647 w 207"/>
              <a:gd name="T5" fmla="*/ 2147483647 h 207"/>
              <a:gd name="T6" fmla="*/ 2147483647 w 207"/>
              <a:gd name="T7" fmla="*/ 2147483647 h 207"/>
              <a:gd name="T8" fmla="*/ 2147483647 w 207"/>
              <a:gd name="T9" fmla="*/ 2147483647 h 207"/>
              <a:gd name="T10" fmla="*/ 2147483647 w 207"/>
              <a:gd name="T11" fmla="*/ 2147483647 h 207"/>
              <a:gd name="T12" fmla="*/ 2147483647 w 207"/>
              <a:gd name="T13" fmla="*/ 2147483647 h 207"/>
              <a:gd name="T14" fmla="*/ 2147483647 w 207"/>
              <a:gd name="T15" fmla="*/ 2147483647 h 207"/>
              <a:gd name="T16" fmla="*/ 2147483647 w 207"/>
              <a:gd name="T17" fmla="*/ 2147483647 h 207"/>
              <a:gd name="T18" fmla="*/ 2147483647 w 207"/>
              <a:gd name="T19" fmla="*/ 2147483647 h 207"/>
              <a:gd name="T20" fmla="*/ 2147483647 w 207"/>
              <a:gd name="T21" fmla="*/ 2147483647 h 207"/>
              <a:gd name="T22" fmla="*/ 2147483647 w 207"/>
              <a:gd name="T23" fmla="*/ 2147483647 h 207"/>
              <a:gd name="T24" fmla="*/ 2147483647 w 207"/>
              <a:gd name="T25" fmla="*/ 2147483647 h 207"/>
              <a:gd name="T26" fmla="*/ 2147483647 w 207"/>
              <a:gd name="T27" fmla="*/ 2147483647 h 207"/>
              <a:gd name="T28" fmla="*/ 0 w 207"/>
              <a:gd name="T29" fmla="*/ 2147483647 h 207"/>
              <a:gd name="T30" fmla="*/ 2147483647 w 207"/>
              <a:gd name="T31" fmla="*/ 2147483647 h 207"/>
              <a:gd name="T32" fmla="*/ 2147483647 w 207"/>
              <a:gd name="T33" fmla="*/ 0 h 207"/>
              <a:gd name="T34" fmla="*/ 2147483647 w 207"/>
              <a:gd name="T35" fmla="*/ 2147483647 h 207"/>
              <a:gd name="T36" fmla="*/ 2147483647 w 207"/>
              <a:gd name="T37" fmla="*/ 2147483647 h 207"/>
              <a:gd name="T38" fmla="*/ 2147483647 w 207"/>
              <a:gd name="T39" fmla="*/ 2147483647 h 207"/>
              <a:gd name="T40" fmla="*/ 2147483647 w 207"/>
              <a:gd name="T41" fmla="*/ 2147483647 h 207"/>
              <a:gd name="T42" fmla="*/ 2147483647 w 207"/>
              <a:gd name="T43" fmla="*/ 2147483647 h 207"/>
              <a:gd name="T44" fmla="*/ 2147483647 w 207"/>
              <a:gd name="T45" fmla="*/ 2147483647 h 207"/>
              <a:gd name="T46" fmla="*/ 2147483647 w 207"/>
              <a:gd name="T47" fmla="*/ 2147483647 h 207"/>
              <a:gd name="T48" fmla="*/ 2147483647 w 207"/>
              <a:gd name="T49" fmla="*/ 2147483647 h 207"/>
              <a:gd name="T50" fmla="*/ 2147483647 w 207"/>
              <a:gd name="T51" fmla="*/ 2147483647 h 207"/>
              <a:gd name="T52" fmla="*/ 2147483647 w 207"/>
              <a:gd name="T53" fmla="*/ 2147483647 h 207"/>
              <a:gd name="T54" fmla="*/ 2147483647 w 207"/>
              <a:gd name="T55" fmla="*/ 2147483647 h 207"/>
              <a:gd name="T56" fmla="*/ 2147483647 w 207"/>
              <a:gd name="T57" fmla="*/ 2147483647 h 207"/>
              <a:gd name="T58" fmla="*/ 2147483647 w 207"/>
              <a:gd name="T59" fmla="*/ 2147483647 h 207"/>
              <a:gd name="T60" fmla="*/ 2147483647 w 207"/>
              <a:gd name="T61" fmla="*/ 2147483647 h 207"/>
              <a:gd name="T62" fmla="*/ 2147483647 w 207"/>
              <a:gd name="T63" fmla="*/ 2147483647 h 207"/>
              <a:gd name="T64" fmla="*/ 2147483647 w 207"/>
              <a:gd name="T65" fmla="*/ 2147483647 h 207"/>
              <a:gd name="T66" fmla="*/ 2147483647 w 207"/>
              <a:gd name="T67" fmla="*/ 2147483647 h 207"/>
              <a:gd name="T68" fmla="*/ 2147483647 w 207"/>
              <a:gd name="T69" fmla="*/ 2147483647 h 207"/>
              <a:gd name="T70" fmla="*/ 2147483647 w 207"/>
              <a:gd name="T71" fmla="*/ 2147483647 h 207"/>
              <a:gd name="T72" fmla="*/ 2147483647 w 207"/>
              <a:gd name="T73" fmla="*/ 2147483647 h 207"/>
              <a:gd name="T74" fmla="*/ 2147483647 w 207"/>
              <a:gd name="T75" fmla="*/ 214748364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5" name="Freeform 12"/>
          <p:cNvSpPr>
            <a:spLocks noEditPoints="1"/>
          </p:cNvSpPr>
          <p:nvPr/>
        </p:nvSpPr>
        <p:spPr bwMode="auto">
          <a:xfrm>
            <a:off x="7208838" y="2630488"/>
            <a:ext cx="773112" cy="814387"/>
          </a:xfrm>
          <a:custGeom>
            <a:avLst/>
            <a:gdLst>
              <a:gd name="T0" fmla="*/ 2147483647 w 96"/>
              <a:gd name="T1" fmla="*/ 2147483647 h 101"/>
              <a:gd name="T2" fmla="*/ 2147483647 w 96"/>
              <a:gd name="T3" fmla="*/ 2147483647 h 101"/>
              <a:gd name="T4" fmla="*/ 2147483647 w 96"/>
              <a:gd name="T5" fmla="*/ 2147483647 h 101"/>
              <a:gd name="T6" fmla="*/ 2147483647 w 96"/>
              <a:gd name="T7" fmla="*/ 2147483647 h 101"/>
              <a:gd name="T8" fmla="*/ 2147483647 w 96"/>
              <a:gd name="T9" fmla="*/ 2147483647 h 101"/>
              <a:gd name="T10" fmla="*/ 2147483647 w 96"/>
              <a:gd name="T11" fmla="*/ 2147483647 h 101"/>
              <a:gd name="T12" fmla="*/ 2147483647 w 96"/>
              <a:gd name="T13" fmla="*/ 2147483647 h 101"/>
              <a:gd name="T14" fmla="*/ 2147483647 w 96"/>
              <a:gd name="T15" fmla="*/ 2147483647 h 101"/>
              <a:gd name="T16" fmla="*/ 2147483647 w 96"/>
              <a:gd name="T17" fmla="*/ 2147483647 h 101"/>
              <a:gd name="T18" fmla="*/ 2147483647 w 96"/>
              <a:gd name="T19" fmla="*/ 2147483647 h 101"/>
              <a:gd name="T20" fmla="*/ 2147483647 w 96"/>
              <a:gd name="T21" fmla="*/ 2147483647 h 101"/>
              <a:gd name="T22" fmla="*/ 2147483647 w 96"/>
              <a:gd name="T23" fmla="*/ 2147483647 h 101"/>
              <a:gd name="T24" fmla="*/ 2147483647 w 96"/>
              <a:gd name="T25" fmla="*/ 2147483647 h 101"/>
              <a:gd name="T26" fmla="*/ 2147483647 w 96"/>
              <a:gd name="T27" fmla="*/ 2147483647 h 101"/>
              <a:gd name="T28" fmla="*/ 2147483647 w 96"/>
              <a:gd name="T29" fmla="*/ 2147483647 h 101"/>
              <a:gd name="T30" fmla="*/ 2147483647 w 96"/>
              <a:gd name="T31" fmla="*/ 2147483647 h 101"/>
              <a:gd name="T32" fmla="*/ 2147483647 w 96"/>
              <a:gd name="T33" fmla="*/ 2147483647 h 101"/>
              <a:gd name="T34" fmla="*/ 2147483647 w 96"/>
              <a:gd name="T35" fmla="*/ 2147483647 h 101"/>
              <a:gd name="T36" fmla="*/ 2147483647 w 96"/>
              <a:gd name="T37" fmla="*/ 2147483647 h 101"/>
              <a:gd name="T38" fmla="*/ 2147483647 w 96"/>
              <a:gd name="T39" fmla="*/ 2147483647 h 101"/>
              <a:gd name="T40" fmla="*/ 2147483647 w 96"/>
              <a:gd name="T41" fmla="*/ 2147483647 h 101"/>
              <a:gd name="T42" fmla="*/ 2147483647 w 96"/>
              <a:gd name="T43" fmla="*/ 2147483647 h 101"/>
              <a:gd name="T44" fmla="*/ 2147483647 w 96"/>
              <a:gd name="T45" fmla="*/ 2147483647 h 101"/>
              <a:gd name="T46" fmla="*/ 2147483647 w 96"/>
              <a:gd name="T47" fmla="*/ 2147483647 h 101"/>
              <a:gd name="T48" fmla="*/ 2147483647 w 96"/>
              <a:gd name="T49" fmla="*/ 2147483647 h 101"/>
              <a:gd name="T50" fmla="*/ 2147483647 w 96"/>
              <a:gd name="T51" fmla="*/ 2147483647 h 101"/>
              <a:gd name="T52" fmla="*/ 2147483647 w 96"/>
              <a:gd name="T53" fmla="*/ 2147483647 h 101"/>
              <a:gd name="T54" fmla="*/ 2147483647 w 96"/>
              <a:gd name="T55" fmla="*/ 2147483647 h 101"/>
              <a:gd name="T56" fmla="*/ 2147483647 w 96"/>
              <a:gd name="T57" fmla="*/ 2147483647 h 101"/>
              <a:gd name="T58" fmla="*/ 2147483647 w 96"/>
              <a:gd name="T59" fmla="*/ 0 h 101"/>
              <a:gd name="T60" fmla="*/ 2147483647 w 96"/>
              <a:gd name="T61" fmla="*/ 2147483647 h 101"/>
              <a:gd name="T62" fmla="*/ 2147483647 w 96"/>
              <a:gd name="T63" fmla="*/ 2147483647 h 101"/>
              <a:gd name="T64" fmla="*/ 2147483647 w 96"/>
              <a:gd name="T65" fmla="*/ 0 h 101"/>
              <a:gd name="T66" fmla="*/ 2147483647 w 96"/>
              <a:gd name="T67" fmla="*/ 2147483647 h 101"/>
              <a:gd name="T68" fmla="*/ 2147483647 w 96"/>
              <a:gd name="T69" fmla="*/ 2147483647 h 101"/>
              <a:gd name="T70" fmla="*/ 2147483647 w 96"/>
              <a:gd name="T71" fmla="*/ 2147483647 h 101"/>
              <a:gd name="T72" fmla="*/ 2147483647 w 96"/>
              <a:gd name="T73" fmla="*/ 2147483647 h 101"/>
              <a:gd name="T74" fmla="*/ 2147483647 w 96"/>
              <a:gd name="T75" fmla="*/ 2147483647 h 101"/>
              <a:gd name="T76" fmla="*/ 2147483647 w 96"/>
              <a:gd name="T77" fmla="*/ 2147483647 h 101"/>
              <a:gd name="T78" fmla="*/ 2147483647 w 96"/>
              <a:gd name="T79" fmla="*/ 2147483647 h 101"/>
              <a:gd name="T80" fmla="*/ 2147483647 w 96"/>
              <a:gd name="T81" fmla="*/ 2147483647 h 101"/>
              <a:gd name="T82" fmla="*/ 2147483647 w 96"/>
              <a:gd name="T83" fmla="*/ 2147483647 h 101"/>
              <a:gd name="T84" fmla="*/ 2147483647 w 96"/>
              <a:gd name="T85" fmla="*/ 2147483647 h 101"/>
              <a:gd name="T86" fmla="*/ 2147483647 w 96"/>
              <a:gd name="T87" fmla="*/ 2147483647 h 101"/>
              <a:gd name="T88" fmla="*/ 2147483647 w 96"/>
              <a:gd name="T89" fmla="*/ 2147483647 h 101"/>
              <a:gd name="T90" fmla="*/ 2147483647 w 96"/>
              <a:gd name="T91" fmla="*/ 2147483647 h 101"/>
              <a:gd name="T92" fmla="*/ 2147483647 w 96"/>
              <a:gd name="T93" fmla="*/ 2147483647 h 101"/>
              <a:gd name="T94" fmla="*/ 2147483647 w 96"/>
              <a:gd name="T95" fmla="*/ 2147483647 h 101"/>
              <a:gd name="T96" fmla="*/ 2147483647 w 96"/>
              <a:gd name="T97" fmla="*/ 2147483647 h 101"/>
              <a:gd name="T98" fmla="*/ 2147483647 w 96"/>
              <a:gd name="T99" fmla="*/ 2147483647 h 101"/>
              <a:gd name="T100" fmla="*/ 2147483647 w 96"/>
              <a:gd name="T101" fmla="*/ 2147483647 h 101"/>
              <a:gd name="T102" fmla="*/ 2147483647 w 96"/>
              <a:gd name="T103" fmla="*/ 2147483647 h 101"/>
              <a:gd name="T104" fmla="*/ 2147483647 w 96"/>
              <a:gd name="T105" fmla="*/ 2147483647 h 101"/>
              <a:gd name="T106" fmla="*/ 2147483647 w 96"/>
              <a:gd name="T107" fmla="*/ 2147483647 h 101"/>
              <a:gd name="T108" fmla="*/ 2147483647 w 96"/>
              <a:gd name="T109" fmla="*/ 2147483647 h 101"/>
              <a:gd name="T110" fmla="*/ 2147483647 w 96"/>
              <a:gd name="T111" fmla="*/ 2147483647 h 101"/>
              <a:gd name="T112" fmla="*/ 2147483647 w 96"/>
              <a:gd name="T113" fmla="*/ 2147483647 h 101"/>
              <a:gd name="T114" fmla="*/ 2147483647 w 96"/>
              <a:gd name="T115" fmla="*/ 2147483647 h 101"/>
              <a:gd name="T116" fmla="*/ 2147483647 w 96"/>
              <a:gd name="T117" fmla="*/ 2147483647 h 101"/>
              <a:gd name="T118" fmla="*/ 2147483647 w 96"/>
              <a:gd name="T119" fmla="*/ 2147483647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6" name="Freeform 10"/>
          <p:cNvSpPr>
            <a:spLocks noEditPoints="1"/>
          </p:cNvSpPr>
          <p:nvPr/>
        </p:nvSpPr>
        <p:spPr bwMode="auto">
          <a:xfrm>
            <a:off x="9969500" y="2616200"/>
            <a:ext cx="744538" cy="844550"/>
          </a:xfrm>
          <a:custGeom>
            <a:avLst/>
            <a:gdLst>
              <a:gd name="T0" fmla="*/ 2147483647 w 90"/>
              <a:gd name="T1" fmla="*/ 2147483647 h 102"/>
              <a:gd name="T2" fmla="*/ 2147483647 w 90"/>
              <a:gd name="T3" fmla="*/ 2147483647 h 102"/>
              <a:gd name="T4" fmla="*/ 2147483647 w 90"/>
              <a:gd name="T5" fmla="*/ 2147483647 h 102"/>
              <a:gd name="T6" fmla="*/ 2147483647 w 90"/>
              <a:gd name="T7" fmla="*/ 2147483647 h 102"/>
              <a:gd name="T8" fmla="*/ 2147483647 w 90"/>
              <a:gd name="T9" fmla="*/ 2147483647 h 102"/>
              <a:gd name="T10" fmla="*/ 2147483647 w 90"/>
              <a:gd name="T11" fmla="*/ 2147483647 h 102"/>
              <a:gd name="T12" fmla="*/ 2147483647 w 90"/>
              <a:gd name="T13" fmla="*/ 2147483647 h 102"/>
              <a:gd name="T14" fmla="*/ 2147483647 w 90"/>
              <a:gd name="T15" fmla="*/ 2147483647 h 102"/>
              <a:gd name="T16" fmla="*/ 2147483647 w 90"/>
              <a:gd name="T17" fmla="*/ 2147483647 h 102"/>
              <a:gd name="T18" fmla="*/ 0 w 90"/>
              <a:gd name="T19" fmla="*/ 2147483647 h 102"/>
              <a:gd name="T20" fmla="*/ 0 w 90"/>
              <a:gd name="T21" fmla="*/ 2147483647 h 102"/>
              <a:gd name="T22" fmla="*/ 0 w 90"/>
              <a:gd name="T23" fmla="*/ 2147483647 h 102"/>
              <a:gd name="T24" fmla="*/ 2147483647 w 90"/>
              <a:gd name="T25" fmla="*/ 2147483647 h 102"/>
              <a:gd name="T26" fmla="*/ 2147483647 w 90"/>
              <a:gd name="T27" fmla="*/ 2147483647 h 102"/>
              <a:gd name="T28" fmla="*/ 2147483647 w 90"/>
              <a:gd name="T29" fmla="*/ 2147483647 h 102"/>
              <a:gd name="T30" fmla="*/ 2147483647 w 90"/>
              <a:gd name="T31" fmla="*/ 2147483647 h 102"/>
              <a:gd name="T32" fmla="*/ 2147483647 w 90"/>
              <a:gd name="T33" fmla="*/ 2147483647 h 102"/>
              <a:gd name="T34" fmla="*/ 2147483647 w 90"/>
              <a:gd name="T35" fmla="*/ 2147483647 h 102"/>
              <a:gd name="T36" fmla="*/ 2147483647 w 90"/>
              <a:gd name="T37" fmla="*/ 0 h 102"/>
              <a:gd name="T38" fmla="*/ 2147483647 w 90"/>
              <a:gd name="T39" fmla="*/ 2147483647 h 102"/>
              <a:gd name="T40" fmla="*/ 2147483647 w 90"/>
              <a:gd name="T41" fmla="*/ 2147483647 h 102"/>
              <a:gd name="T42" fmla="*/ 2147483647 w 90"/>
              <a:gd name="T43" fmla="*/ 2147483647 h 102"/>
              <a:gd name="T44" fmla="*/ 2147483647 w 90"/>
              <a:gd name="T45" fmla="*/ 2147483647 h 102"/>
              <a:gd name="T46" fmla="*/ 2147483647 w 90"/>
              <a:gd name="T47" fmla="*/ 2147483647 h 102"/>
              <a:gd name="T48" fmla="*/ 2147483647 w 90"/>
              <a:gd name="T49" fmla="*/ 2147483647 h 102"/>
              <a:gd name="T50" fmla="*/ 2147483647 w 90"/>
              <a:gd name="T51" fmla="*/ 2147483647 h 102"/>
              <a:gd name="T52" fmla="*/ 2147483647 w 90"/>
              <a:gd name="T53" fmla="*/ 2147483647 h 102"/>
              <a:gd name="T54" fmla="*/ 2147483647 w 90"/>
              <a:gd name="T55" fmla="*/ 2147483647 h 102"/>
              <a:gd name="T56" fmla="*/ 2147483647 w 90"/>
              <a:gd name="T57" fmla="*/ 2147483647 h 102"/>
              <a:gd name="T58" fmla="*/ 2147483647 w 90"/>
              <a:gd name="T59" fmla="*/ 2147483647 h 102"/>
              <a:gd name="T60" fmla="*/ 2147483647 w 90"/>
              <a:gd name="T61" fmla="*/ 2147483647 h 102"/>
              <a:gd name="T62" fmla="*/ 2147483647 w 90"/>
              <a:gd name="T63" fmla="*/ 2147483647 h 102"/>
              <a:gd name="T64" fmla="*/ 2147483647 w 90"/>
              <a:gd name="T65" fmla="*/ 2147483647 h 102"/>
              <a:gd name="T66" fmla="*/ 2147483647 w 90"/>
              <a:gd name="T67" fmla="*/ 2147483647 h 102"/>
              <a:gd name="T68" fmla="*/ 2147483647 w 90"/>
              <a:gd name="T69" fmla="*/ 2147483647 h 102"/>
              <a:gd name="T70" fmla="*/ 2147483647 w 90"/>
              <a:gd name="T71" fmla="*/ 2147483647 h 102"/>
              <a:gd name="T72" fmla="*/ 2147483647 w 90"/>
              <a:gd name="T73" fmla="*/ 2147483647 h 102"/>
              <a:gd name="T74" fmla="*/ 2147483647 w 90"/>
              <a:gd name="T75" fmla="*/ 2147483647 h 102"/>
              <a:gd name="T76" fmla="*/ 2147483647 w 90"/>
              <a:gd name="T77" fmla="*/ 2147483647 h 102"/>
              <a:gd name="T78" fmla="*/ 2147483647 w 90"/>
              <a:gd name="T79" fmla="*/ 2147483647 h 102"/>
              <a:gd name="T80" fmla="*/ 2147483647 w 90"/>
              <a:gd name="T81" fmla="*/ 2147483647 h 102"/>
              <a:gd name="T82" fmla="*/ 2147483647 w 90"/>
              <a:gd name="T83" fmla="*/ 2147483647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7894" name="Oval 27"/>
          <p:cNvSpPr>
            <a:spLocks noChangeArrowheads="1"/>
          </p:cNvSpPr>
          <p:nvPr/>
        </p:nvSpPr>
        <p:spPr bwMode="auto">
          <a:xfrm>
            <a:off x="1906588" y="3370263"/>
            <a:ext cx="2497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895" name="Oval 27"/>
          <p:cNvSpPr>
            <a:spLocks noChangeArrowheads="1"/>
          </p:cNvSpPr>
          <p:nvPr/>
        </p:nvSpPr>
        <p:spPr bwMode="auto">
          <a:xfrm>
            <a:off x="392112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896" name="Oval 27"/>
          <p:cNvSpPr>
            <a:spLocks noChangeArrowheads="1"/>
          </p:cNvSpPr>
          <p:nvPr/>
        </p:nvSpPr>
        <p:spPr bwMode="auto">
          <a:xfrm>
            <a:off x="593407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897" name="Oval 27"/>
          <p:cNvSpPr>
            <a:spLocks noChangeArrowheads="1"/>
          </p:cNvSpPr>
          <p:nvPr/>
        </p:nvSpPr>
        <p:spPr bwMode="auto">
          <a:xfrm>
            <a:off x="7943850"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90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22" name="任意多边形 21"/>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30826" y="1610626"/>
            <a:ext cx="5000624" cy="4167186"/>
            <a:chOff x="3311525" y="1416050"/>
            <a:chExt cx="5362576" cy="4468813"/>
          </a:xfrm>
          <a:solidFill>
            <a:srgbClr val="EA510D"/>
          </a:solidFill>
        </p:grpSpPr>
        <p:sp>
          <p:nvSpPr>
            <p:cNvPr id="30"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2" name="组合 41"/>
          <p:cNvGrpSpPr/>
          <p:nvPr/>
        </p:nvGrpSpPr>
        <p:grpSpPr>
          <a:xfrm>
            <a:off x="1703794" y="2925215"/>
            <a:ext cx="593725" cy="593725"/>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8919" name="Freeform 28"/>
          <p:cNvSpPr>
            <a:spLocks noEditPoints="1"/>
          </p:cNvSpPr>
          <p:nvPr/>
        </p:nvSpPr>
        <p:spPr bwMode="auto">
          <a:xfrm>
            <a:off x="3436938" y="1911350"/>
            <a:ext cx="792162" cy="793750"/>
          </a:xfrm>
          <a:custGeom>
            <a:avLst/>
            <a:gdLst>
              <a:gd name="T0" fmla="*/ 2147483647 w 144"/>
              <a:gd name="T1" fmla="*/ 2147483647 h 144"/>
              <a:gd name="T2" fmla="*/ 2147483647 w 144"/>
              <a:gd name="T3" fmla="*/ 2147483647 h 144"/>
              <a:gd name="T4" fmla="*/ 2147483647 w 144"/>
              <a:gd name="T5" fmla="*/ 2147483647 h 144"/>
              <a:gd name="T6" fmla="*/ 2147483647 w 144"/>
              <a:gd name="T7" fmla="*/ 2147483647 h 144"/>
              <a:gd name="T8" fmla="*/ 2147483647 w 144"/>
              <a:gd name="T9" fmla="*/ 2147483647 h 144"/>
              <a:gd name="T10" fmla="*/ 2147483647 w 144"/>
              <a:gd name="T11" fmla="*/ 2147483647 h 144"/>
              <a:gd name="T12" fmla="*/ 2147483647 w 144"/>
              <a:gd name="T13" fmla="*/ 2147483647 h 144"/>
              <a:gd name="T14" fmla="*/ 2147483647 w 144"/>
              <a:gd name="T15" fmla="*/ 0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0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2147483647 w 144"/>
              <a:gd name="T45" fmla="*/ 2147483647 h 144"/>
              <a:gd name="T46" fmla="*/ 2147483647 w 144"/>
              <a:gd name="T47" fmla="*/ 2147483647 h 144"/>
              <a:gd name="T48" fmla="*/ 2147483647 w 144"/>
              <a:gd name="T49" fmla="*/ 2147483647 h 144"/>
              <a:gd name="T50" fmla="*/ 2147483647 w 144"/>
              <a:gd name="T51" fmla="*/ 2147483647 h 144"/>
              <a:gd name="T52" fmla="*/ 2147483647 w 144"/>
              <a:gd name="T53" fmla="*/ 2147483647 h 144"/>
              <a:gd name="T54" fmla="*/ 2147483647 w 144"/>
              <a:gd name="T55" fmla="*/ 2147483647 h 144"/>
              <a:gd name="T56" fmla="*/ 2147483647 w 144"/>
              <a:gd name="T57" fmla="*/ 2147483647 h 144"/>
              <a:gd name="T58" fmla="*/ 2147483647 w 144"/>
              <a:gd name="T59" fmla="*/ 2147483647 h 144"/>
              <a:gd name="T60" fmla="*/ 2147483647 w 144"/>
              <a:gd name="T61" fmla="*/ 2147483647 h 144"/>
              <a:gd name="T62" fmla="*/ 2147483647 w 144"/>
              <a:gd name="T63" fmla="*/ 2147483647 h 144"/>
              <a:gd name="T64" fmla="*/ 2147483647 w 144"/>
              <a:gd name="T65" fmla="*/ 2147483647 h 144"/>
              <a:gd name="T66" fmla="*/ 2147483647 w 144"/>
              <a:gd name="T67" fmla="*/ 2147483647 h 144"/>
              <a:gd name="T68" fmla="*/ 2147483647 w 14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20" name="Freeform 70"/>
          <p:cNvSpPr>
            <a:spLocks/>
          </p:cNvSpPr>
          <p:nvPr/>
        </p:nvSpPr>
        <p:spPr bwMode="auto">
          <a:xfrm>
            <a:off x="5437188" y="2576513"/>
            <a:ext cx="708025" cy="669925"/>
          </a:xfrm>
          <a:custGeom>
            <a:avLst/>
            <a:gdLst>
              <a:gd name="T0" fmla="*/ 2147483647 w 348"/>
              <a:gd name="T1" fmla="*/ 0 h 330"/>
              <a:gd name="T2" fmla="*/ 2147483647 w 348"/>
              <a:gd name="T3" fmla="*/ 2147483647 h 330"/>
              <a:gd name="T4" fmla="*/ 2147483647 w 348"/>
              <a:gd name="T5" fmla="*/ 2147483647 h 330"/>
              <a:gd name="T6" fmla="*/ 2147483647 w 348"/>
              <a:gd name="T7" fmla="*/ 2147483647 h 330"/>
              <a:gd name="T8" fmla="*/ 2147483647 w 348"/>
              <a:gd name="T9" fmla="*/ 2147483647 h 330"/>
              <a:gd name="T10" fmla="*/ 2147483647 w 348"/>
              <a:gd name="T11" fmla="*/ 2147483647 h 330"/>
              <a:gd name="T12" fmla="*/ 2147483647 w 348"/>
              <a:gd name="T13" fmla="*/ 2147483647 h 330"/>
              <a:gd name="T14" fmla="*/ 2147483647 w 348"/>
              <a:gd name="T15" fmla="*/ 2147483647 h 330"/>
              <a:gd name="T16" fmla="*/ 0 w 348"/>
              <a:gd name="T17" fmla="*/ 2147483647 h 330"/>
              <a:gd name="T18" fmla="*/ 2147483647 w 348"/>
              <a:gd name="T19" fmla="*/ 2147483647 h 330"/>
              <a:gd name="T20" fmla="*/ 2147483647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8" name="椭圆 57"/>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9" name="椭圆 58"/>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0" name="椭圆 59"/>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1"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949" name="Freeform 33"/>
          <p:cNvSpPr>
            <a:spLocks noEditPoints="1"/>
          </p:cNvSpPr>
          <p:nvPr/>
        </p:nvSpPr>
        <p:spPr bwMode="auto">
          <a:xfrm>
            <a:off x="5048250" y="2579688"/>
            <a:ext cx="542925" cy="650875"/>
          </a:xfrm>
          <a:custGeom>
            <a:avLst/>
            <a:gdLst>
              <a:gd name="T0" fmla="*/ 2147483647 w 120"/>
              <a:gd name="T1" fmla="*/ 2147483647 h 144"/>
              <a:gd name="T2" fmla="*/ 2147483647 w 120"/>
              <a:gd name="T3" fmla="*/ 2147483647 h 144"/>
              <a:gd name="T4" fmla="*/ 2147483647 w 120"/>
              <a:gd name="T5" fmla="*/ 0 h 144"/>
              <a:gd name="T6" fmla="*/ 2147483647 w 120"/>
              <a:gd name="T7" fmla="*/ 2147483647 h 144"/>
              <a:gd name="T8" fmla="*/ 2147483647 w 120"/>
              <a:gd name="T9" fmla="*/ 2147483647 h 144"/>
              <a:gd name="T10" fmla="*/ 0 w 120"/>
              <a:gd name="T11" fmla="*/ 2147483647 h 144"/>
              <a:gd name="T12" fmla="*/ 0 w 120"/>
              <a:gd name="T13" fmla="*/ 2147483647 h 144"/>
              <a:gd name="T14" fmla="*/ 2147483647 w 120"/>
              <a:gd name="T15" fmla="*/ 2147483647 h 144"/>
              <a:gd name="T16" fmla="*/ 2147483647 w 120"/>
              <a:gd name="T17" fmla="*/ 2147483647 h 144"/>
              <a:gd name="T18" fmla="*/ 2147483647 w 120"/>
              <a:gd name="T19" fmla="*/ 2147483647 h 144"/>
              <a:gd name="T20" fmla="*/ 2147483647 w 120"/>
              <a:gd name="T21" fmla="*/ 2147483647 h 144"/>
              <a:gd name="T22" fmla="*/ 2147483647 w 120"/>
              <a:gd name="T23" fmla="*/ 2147483647 h 144"/>
              <a:gd name="T24" fmla="*/ 2147483647 w 120"/>
              <a:gd name="T25" fmla="*/ 2147483647 h 144"/>
              <a:gd name="T26" fmla="*/ 2147483647 w 120"/>
              <a:gd name="T27" fmla="*/ 2147483647 h 144"/>
              <a:gd name="T28" fmla="*/ 2147483647 w 120"/>
              <a:gd name="T29" fmla="*/ 2147483647 h 144"/>
              <a:gd name="T30" fmla="*/ 2147483647 w 120"/>
              <a:gd name="T31" fmla="*/ 2147483647 h 144"/>
              <a:gd name="T32" fmla="*/ 2147483647 w 120"/>
              <a:gd name="T33" fmla="*/ 2147483647 h 144"/>
              <a:gd name="T34" fmla="*/ 2147483647 w 120"/>
              <a:gd name="T35" fmla="*/ 2147483647 h 144"/>
              <a:gd name="T36" fmla="*/ 2147483647 w 120"/>
              <a:gd name="T37" fmla="*/ 2147483647 h 144"/>
              <a:gd name="T38" fmla="*/ 2147483647 w 120"/>
              <a:gd name="T39" fmla="*/ 2147483647 h 144"/>
              <a:gd name="T40" fmla="*/ 2147483647 w 120"/>
              <a:gd name="T41" fmla="*/ 2147483647 h 144"/>
              <a:gd name="T42" fmla="*/ 2147483647 w 120"/>
              <a:gd name="T43" fmla="*/ 2147483647 h 144"/>
              <a:gd name="T44" fmla="*/ 2147483647 w 120"/>
              <a:gd name="T45" fmla="*/ 2147483647 h 144"/>
              <a:gd name="T46" fmla="*/ 2147483647 w 120"/>
              <a:gd name="T47" fmla="*/ 2147483647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6" name="组合 65"/>
          <p:cNvGrpSpPr/>
          <p:nvPr/>
        </p:nvGrpSpPr>
        <p:grpSpPr>
          <a:xfrm>
            <a:off x="6410894" y="2575136"/>
            <a:ext cx="790006" cy="659978"/>
            <a:chOff x="2345019" y="1656883"/>
            <a:chExt cx="636588" cy="531812"/>
          </a:xfrm>
          <a:solidFill>
            <a:srgbClr val="00B075"/>
          </a:solidFill>
        </p:grpSpPr>
        <p:sp>
          <p:nvSpPr>
            <p:cNvPr id="67"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9951" name="Freeform 188"/>
          <p:cNvSpPr>
            <a:spLocks/>
          </p:cNvSpPr>
          <p:nvPr/>
        </p:nvSpPr>
        <p:spPr bwMode="auto">
          <a:xfrm>
            <a:off x="4992688" y="4157663"/>
            <a:ext cx="661987" cy="628650"/>
          </a:xfrm>
          <a:custGeom>
            <a:avLst/>
            <a:gdLst>
              <a:gd name="T0" fmla="*/ 2147483647 w 165"/>
              <a:gd name="T1" fmla="*/ 2147483647 h 156"/>
              <a:gd name="T2" fmla="*/ 2147483647 w 165"/>
              <a:gd name="T3" fmla="*/ 2147483647 h 156"/>
              <a:gd name="T4" fmla="*/ 2147483647 w 165"/>
              <a:gd name="T5" fmla="*/ 2147483647 h 156"/>
              <a:gd name="T6" fmla="*/ 2147483647 w 165"/>
              <a:gd name="T7" fmla="*/ 2147483647 h 156"/>
              <a:gd name="T8" fmla="*/ 2147483647 w 165"/>
              <a:gd name="T9" fmla="*/ 2147483647 h 156"/>
              <a:gd name="T10" fmla="*/ 2147483647 w 165"/>
              <a:gd name="T11" fmla="*/ 2147483647 h 156"/>
              <a:gd name="T12" fmla="*/ 2147483647 w 165"/>
              <a:gd name="T13" fmla="*/ 2147483647 h 156"/>
              <a:gd name="T14" fmla="*/ 2147483647 w 165"/>
              <a:gd name="T15" fmla="*/ 2147483647 h 156"/>
              <a:gd name="T16" fmla="*/ 2147483647 w 165"/>
              <a:gd name="T17" fmla="*/ 2147483647 h 156"/>
              <a:gd name="T18" fmla="*/ 2147483647 w 165"/>
              <a:gd name="T19" fmla="*/ 2147483647 h 156"/>
              <a:gd name="T20" fmla="*/ 2147483647 w 165"/>
              <a:gd name="T21" fmla="*/ 2147483647 h 156"/>
              <a:gd name="T22" fmla="*/ 2147483647 w 165"/>
              <a:gd name="T23" fmla="*/ 2147483647 h 156"/>
              <a:gd name="T24" fmla="*/ 2147483647 w 165"/>
              <a:gd name="T25" fmla="*/ 2147483647 h 156"/>
              <a:gd name="T26" fmla="*/ 2147483647 w 165"/>
              <a:gd name="T27" fmla="*/ 2147483647 h 156"/>
              <a:gd name="T28" fmla="*/ 2147483647 w 165"/>
              <a:gd name="T29" fmla="*/ 2147483647 h 156"/>
              <a:gd name="T30" fmla="*/ 2147483647 w 165"/>
              <a:gd name="T31" fmla="*/ 2147483647 h 156"/>
              <a:gd name="T32" fmla="*/ 2147483647 w 165"/>
              <a:gd name="T33" fmla="*/ 2147483647 h 156"/>
              <a:gd name="T34" fmla="*/ 2147483647 w 165"/>
              <a:gd name="T35" fmla="*/ 2147483647 h 156"/>
              <a:gd name="T36" fmla="*/ 2147483647 w 165"/>
              <a:gd name="T37" fmla="*/ 2147483647 h 156"/>
              <a:gd name="T38" fmla="*/ 2147483647 w 165"/>
              <a:gd name="T39" fmla="*/ 2147483647 h 156"/>
              <a:gd name="T40" fmla="*/ 2147483647 w 165"/>
              <a:gd name="T41" fmla="*/ 2147483647 h 156"/>
              <a:gd name="T42" fmla="*/ 2147483647 w 165"/>
              <a:gd name="T43" fmla="*/ 2147483647 h 156"/>
              <a:gd name="T44" fmla="*/ 2147483647 w 165"/>
              <a:gd name="T45" fmla="*/ 2147483647 h 156"/>
              <a:gd name="T46" fmla="*/ 2147483647 w 165"/>
              <a:gd name="T47" fmla="*/ 2147483647 h 156"/>
              <a:gd name="T48" fmla="*/ 2147483647 w 165"/>
              <a:gd name="T49" fmla="*/ 2147483647 h 156"/>
              <a:gd name="T50" fmla="*/ 2147483647 w 165"/>
              <a:gd name="T51" fmla="*/ 2147483647 h 156"/>
              <a:gd name="T52" fmla="*/ 2147483647 w 165"/>
              <a:gd name="T53" fmla="*/ 2147483647 h 156"/>
              <a:gd name="T54" fmla="*/ 2147483647 w 165"/>
              <a:gd name="T55" fmla="*/ 2147483647 h 156"/>
              <a:gd name="T56" fmla="*/ 2147483647 w 165"/>
              <a:gd name="T57" fmla="*/ 2147483647 h 156"/>
              <a:gd name="T58" fmla="*/ 0 w 165"/>
              <a:gd name="T59" fmla="*/ 2147483647 h 156"/>
              <a:gd name="T60" fmla="*/ 2147483647 w 165"/>
              <a:gd name="T61" fmla="*/ 2147483647 h 156"/>
              <a:gd name="T62" fmla="*/ 2147483647 w 165"/>
              <a:gd name="T63" fmla="*/ 2147483647 h 156"/>
              <a:gd name="T64" fmla="*/ 2147483647 w 165"/>
              <a:gd name="T65" fmla="*/ 2147483647 h 156"/>
              <a:gd name="T66" fmla="*/ 2147483647 w 165"/>
              <a:gd name="T67" fmla="*/ 2147483647 h 156"/>
              <a:gd name="T68" fmla="*/ 2147483647 w 165"/>
              <a:gd name="T69" fmla="*/ 2147483647 h 156"/>
              <a:gd name="T70" fmla="*/ 2147483647 w 165"/>
              <a:gd name="T71" fmla="*/ 2147483647 h 156"/>
              <a:gd name="T72" fmla="*/ 2147483647 w 165"/>
              <a:gd name="T73" fmla="*/ 2147483647 h 156"/>
              <a:gd name="T74" fmla="*/ 2147483647 w 165"/>
              <a:gd name="T75" fmla="*/ 2147483647 h 156"/>
              <a:gd name="T76" fmla="*/ 2147483647 w 165"/>
              <a:gd name="T77" fmla="*/ 2147483647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52" name="Freeform 374"/>
          <p:cNvSpPr>
            <a:spLocks noEditPoints="1"/>
          </p:cNvSpPr>
          <p:nvPr/>
        </p:nvSpPr>
        <p:spPr bwMode="auto">
          <a:xfrm>
            <a:off x="6461125" y="4164013"/>
            <a:ext cx="660400" cy="647700"/>
          </a:xfrm>
          <a:custGeom>
            <a:avLst/>
            <a:gdLst>
              <a:gd name="T0" fmla="*/ 2147483647 w 142"/>
              <a:gd name="T1" fmla="*/ 2147483647 h 139"/>
              <a:gd name="T2" fmla="*/ 2147483647 w 142"/>
              <a:gd name="T3" fmla="*/ 2147483647 h 139"/>
              <a:gd name="T4" fmla="*/ 2147483647 w 142"/>
              <a:gd name="T5" fmla="*/ 2147483647 h 139"/>
              <a:gd name="T6" fmla="*/ 2147483647 w 142"/>
              <a:gd name="T7" fmla="*/ 2147483647 h 139"/>
              <a:gd name="T8" fmla="*/ 2147483647 w 142"/>
              <a:gd name="T9" fmla="*/ 2147483647 h 139"/>
              <a:gd name="T10" fmla="*/ 0 w 142"/>
              <a:gd name="T11" fmla="*/ 2147483647 h 139"/>
              <a:gd name="T12" fmla="*/ 2147483647 w 142"/>
              <a:gd name="T13" fmla="*/ 2147483647 h 139"/>
              <a:gd name="T14" fmla="*/ 2147483647 w 142"/>
              <a:gd name="T15" fmla="*/ 2147483647 h 139"/>
              <a:gd name="T16" fmla="*/ 2147483647 w 142"/>
              <a:gd name="T17" fmla="*/ 2147483647 h 139"/>
              <a:gd name="T18" fmla="*/ 2147483647 w 142"/>
              <a:gd name="T19" fmla="*/ 2147483647 h 139"/>
              <a:gd name="T20" fmla="*/ 2147483647 w 142"/>
              <a:gd name="T21" fmla="*/ 2147483647 h 139"/>
              <a:gd name="T22" fmla="*/ 2147483647 w 142"/>
              <a:gd name="T23" fmla="*/ 2147483647 h 139"/>
              <a:gd name="T24" fmla="*/ 2147483647 w 142"/>
              <a:gd name="T25" fmla="*/ 2147483647 h 139"/>
              <a:gd name="T26" fmla="*/ 2147483647 w 142"/>
              <a:gd name="T27" fmla="*/ 2147483647 h 139"/>
              <a:gd name="T28" fmla="*/ 2147483647 w 142"/>
              <a:gd name="T29" fmla="*/ 2147483647 h 139"/>
              <a:gd name="T30" fmla="*/ 2147483647 w 142"/>
              <a:gd name="T31" fmla="*/ 2147483647 h 139"/>
              <a:gd name="T32" fmla="*/ 2147483647 w 142"/>
              <a:gd name="T33" fmla="*/ 2147483647 h 139"/>
              <a:gd name="T34" fmla="*/ 2147483647 w 142"/>
              <a:gd name="T35" fmla="*/ 2147483647 h 139"/>
              <a:gd name="T36" fmla="*/ 2147483647 w 142"/>
              <a:gd name="T37" fmla="*/ 2147483647 h 139"/>
              <a:gd name="T38" fmla="*/ 2147483647 w 142"/>
              <a:gd name="T39" fmla="*/ 2147483647 h 139"/>
              <a:gd name="T40" fmla="*/ 2147483647 w 142"/>
              <a:gd name="T41" fmla="*/ 2147483647 h 139"/>
              <a:gd name="T42" fmla="*/ 2147483647 w 142"/>
              <a:gd name="T43" fmla="*/ 2147483647 h 139"/>
              <a:gd name="T44" fmla="*/ 2147483647 w 142"/>
              <a:gd name="T45" fmla="*/ 2147483647 h 139"/>
              <a:gd name="T46" fmla="*/ 2147483647 w 142"/>
              <a:gd name="T47" fmla="*/ 2147483647 h 139"/>
              <a:gd name="T48" fmla="*/ 2147483647 w 142"/>
              <a:gd name="T49" fmla="*/ 2147483647 h 139"/>
              <a:gd name="T50" fmla="*/ 2147483647 w 142"/>
              <a:gd name="T51" fmla="*/ 2147483647 h 139"/>
              <a:gd name="T52" fmla="*/ 2147483647 w 142"/>
              <a:gd name="T53" fmla="*/ 2147483647 h 139"/>
              <a:gd name="T54" fmla="*/ 2147483647 w 142"/>
              <a:gd name="T55" fmla="*/ 2147483647 h 139"/>
              <a:gd name="T56" fmla="*/ 2147483647 w 142"/>
              <a:gd name="T57" fmla="*/ 2147483647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rgbClr val="E9A54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7"/>
          <p:cNvSpPr>
            <a:spLocks/>
          </p:cNvSpPr>
          <p:nvPr/>
        </p:nvSpPr>
        <p:spPr bwMode="auto">
          <a:xfrm>
            <a:off x="1422400" y="38354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rgbClr val="E9A54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966" name="Freeform 8"/>
          <p:cNvSpPr>
            <a:spLocks/>
          </p:cNvSpPr>
          <p:nvPr/>
        </p:nvSpPr>
        <p:spPr bwMode="auto">
          <a:xfrm>
            <a:off x="3675063" y="4791075"/>
            <a:ext cx="25400" cy="22225"/>
          </a:xfrm>
          <a:custGeom>
            <a:avLst/>
            <a:gdLst>
              <a:gd name="T0" fmla="*/ 2147483647 w 10"/>
              <a:gd name="T1" fmla="*/ 2147483647 h 9"/>
              <a:gd name="T2" fmla="*/ 2147483647 w 10"/>
              <a:gd name="T3" fmla="*/ 2147483647 h 9"/>
              <a:gd name="T4" fmla="*/ 2147483647 w 10"/>
              <a:gd name="T5" fmla="*/ 2147483647 h 9"/>
              <a:gd name="T6" fmla="*/ 2147483647 w 10"/>
              <a:gd name="T7" fmla="*/ 2147483647 h 9"/>
              <a:gd name="T8" fmla="*/ 2147483647 w 10"/>
              <a:gd name="T9" fmla="*/ 2147483647 h 9"/>
              <a:gd name="T10" fmla="*/ 2147483647 w 10"/>
              <a:gd name="T11" fmla="*/ 2147483647 h 9"/>
              <a:gd name="T12" fmla="*/ 2147483647 w 10"/>
              <a:gd name="T13" fmla="*/ 2147483647 h 9"/>
              <a:gd name="T14" fmla="*/ 2147483647 w 10"/>
              <a:gd name="T15" fmla="*/ 0 h 9"/>
              <a:gd name="T16" fmla="*/ 2147483647 w 10"/>
              <a:gd name="T17" fmla="*/ 2147483647 h 9"/>
              <a:gd name="T18" fmla="*/ 2147483647 w 10"/>
              <a:gd name="T19" fmla="*/ 2147483647 h 9"/>
              <a:gd name="T20" fmla="*/ 2147483647 w 10"/>
              <a:gd name="T21" fmla="*/ 2147483647 h 9"/>
              <a:gd name="T22" fmla="*/ 2147483647 w 10"/>
              <a:gd name="T23" fmla="*/ 2147483647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 name="Freeform 11"/>
          <p:cNvSpPr>
            <a:spLocks/>
          </p:cNvSpPr>
          <p:nvPr/>
        </p:nvSpPr>
        <p:spPr bwMode="auto">
          <a:xfrm>
            <a:off x="2482850" y="3171825"/>
            <a:ext cx="2009775" cy="1441450"/>
          </a:xfrm>
          <a:custGeom>
            <a:avLst/>
            <a:gdLst>
              <a:gd name="T0" fmla="*/ 0 w 834"/>
              <a:gd name="T1" fmla="*/ 2147483647 h 598"/>
              <a:gd name="T2" fmla="*/ 2147483647 w 834"/>
              <a:gd name="T3" fmla="*/ 2147483647 h 598"/>
              <a:gd name="T4" fmla="*/ 2147483647 w 834"/>
              <a:gd name="T5" fmla="*/ 2147483647 h 598"/>
              <a:gd name="T6" fmla="*/ 2147483647 w 834"/>
              <a:gd name="T7" fmla="*/ 2147483647 h 598"/>
              <a:gd name="T8" fmla="*/ 2147483647 w 834"/>
              <a:gd name="T9" fmla="*/ 2147483647 h 598"/>
              <a:gd name="T10" fmla="*/ 2147483647 w 834"/>
              <a:gd name="T11" fmla="*/ 2147483647 h 598"/>
              <a:gd name="T12" fmla="*/ 2147483647 w 834"/>
              <a:gd name="T13" fmla="*/ 2147483647 h 598"/>
              <a:gd name="T14" fmla="*/ 2147483647 w 834"/>
              <a:gd name="T15" fmla="*/ 2147483647 h 598"/>
              <a:gd name="T16" fmla="*/ 2147483647 w 834"/>
              <a:gd name="T17" fmla="*/ 2147483647 h 598"/>
              <a:gd name="T18" fmla="*/ 2147483647 w 834"/>
              <a:gd name="T19" fmla="*/ 2147483647 h 598"/>
              <a:gd name="T20" fmla="*/ 2147483647 w 834"/>
              <a:gd name="T21" fmla="*/ 2147483647 h 598"/>
              <a:gd name="T22" fmla="*/ 2147483647 w 834"/>
              <a:gd name="T23" fmla="*/ 2147483647 h 598"/>
              <a:gd name="T24" fmla="*/ 2147483647 w 834"/>
              <a:gd name="T25" fmla="*/ 2147483647 h 598"/>
              <a:gd name="T26" fmla="*/ 2147483647 w 834"/>
              <a:gd name="T27" fmla="*/ 2147483647 h 598"/>
              <a:gd name="T28" fmla="*/ 2147483647 w 834"/>
              <a:gd name="T29" fmla="*/ 2147483647 h 598"/>
              <a:gd name="T30" fmla="*/ 2147483647 w 834"/>
              <a:gd name="T31" fmla="*/ 2147483647 h 598"/>
              <a:gd name="T32" fmla="*/ 2147483647 w 834"/>
              <a:gd name="T33" fmla="*/ 2147483647 h 598"/>
              <a:gd name="T34" fmla="*/ 2147483647 w 834"/>
              <a:gd name="T35" fmla="*/ 2147483647 h 598"/>
              <a:gd name="T36" fmla="*/ 0 w 834"/>
              <a:gd name="T37" fmla="*/ 2147483647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8" name="Freeform 12"/>
          <p:cNvSpPr>
            <a:spLocks/>
          </p:cNvSpPr>
          <p:nvPr/>
        </p:nvSpPr>
        <p:spPr bwMode="auto">
          <a:xfrm>
            <a:off x="2517775" y="4000500"/>
            <a:ext cx="19050" cy="17463"/>
          </a:xfrm>
          <a:custGeom>
            <a:avLst/>
            <a:gdLst>
              <a:gd name="T0" fmla="*/ 2147483647 w 8"/>
              <a:gd name="T1" fmla="*/ 2147483647 h 7"/>
              <a:gd name="T2" fmla="*/ 2147483647 w 8"/>
              <a:gd name="T3" fmla="*/ 2147483647 h 7"/>
              <a:gd name="T4" fmla="*/ 2147483647 w 8"/>
              <a:gd name="T5" fmla="*/ 2147483647 h 7"/>
              <a:gd name="T6" fmla="*/ 2147483647 w 8"/>
              <a:gd name="T7" fmla="*/ 2147483647 h 7"/>
              <a:gd name="T8" fmla="*/ 2147483647 w 8"/>
              <a:gd name="T9" fmla="*/ 2147483647 h 7"/>
              <a:gd name="T10" fmla="*/ 2147483647 w 8"/>
              <a:gd name="T11" fmla="*/ 2147483647 h 7"/>
              <a:gd name="T12" fmla="*/ 2147483647 w 8"/>
              <a:gd name="T13" fmla="*/ 2147483647 h 7"/>
              <a:gd name="T14" fmla="*/ 2147483647 w 8"/>
              <a:gd name="T15" fmla="*/ 0 h 7"/>
              <a:gd name="T16" fmla="*/ 0 w 8"/>
              <a:gd name="T17" fmla="*/ 2147483647 h 7"/>
              <a:gd name="T18" fmla="*/ 0 w 8"/>
              <a:gd name="T19" fmla="*/ 2147483647 h 7"/>
              <a:gd name="T20" fmla="*/ 2147483647 w 8"/>
              <a:gd name="T21" fmla="*/ 2147483647 h 7"/>
              <a:gd name="T22" fmla="*/ 2147483647 w 8"/>
              <a:gd name="T23" fmla="*/ 2147483647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5"/>
          <p:cNvSpPr>
            <a:spLocks/>
          </p:cNvSpPr>
          <p:nvPr/>
        </p:nvSpPr>
        <p:spPr bwMode="auto">
          <a:xfrm>
            <a:off x="1731963" y="25066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rgbClr val="E9A54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970" name="Freeform 16"/>
          <p:cNvSpPr>
            <a:spLocks/>
          </p:cNvSpPr>
          <p:nvPr/>
        </p:nvSpPr>
        <p:spPr bwMode="auto">
          <a:xfrm>
            <a:off x="3557588" y="3279775"/>
            <a:ext cx="19050" cy="17463"/>
          </a:xfrm>
          <a:custGeom>
            <a:avLst/>
            <a:gdLst>
              <a:gd name="T0" fmla="*/ 2147483647 w 8"/>
              <a:gd name="T1" fmla="*/ 2147483647 h 7"/>
              <a:gd name="T2" fmla="*/ 2147483647 w 8"/>
              <a:gd name="T3" fmla="*/ 2147483647 h 7"/>
              <a:gd name="T4" fmla="*/ 2147483647 w 8"/>
              <a:gd name="T5" fmla="*/ 2147483647 h 7"/>
              <a:gd name="T6" fmla="*/ 2147483647 w 8"/>
              <a:gd name="T7" fmla="*/ 2147483647 h 7"/>
              <a:gd name="T8" fmla="*/ 2147483647 w 8"/>
              <a:gd name="T9" fmla="*/ 2147483647 h 7"/>
              <a:gd name="T10" fmla="*/ 2147483647 w 8"/>
              <a:gd name="T11" fmla="*/ 2147483647 h 7"/>
              <a:gd name="T12" fmla="*/ 2147483647 w 8"/>
              <a:gd name="T13" fmla="*/ 2147483647 h 7"/>
              <a:gd name="T14" fmla="*/ 2147483647 w 8"/>
              <a:gd name="T15" fmla="*/ 0 h 7"/>
              <a:gd name="T16" fmla="*/ 2147483647 w 8"/>
              <a:gd name="T17" fmla="*/ 2147483647 h 7"/>
              <a:gd name="T18" fmla="*/ 2147483647 w 8"/>
              <a:gd name="T19" fmla="*/ 2147483647 h 7"/>
              <a:gd name="T20" fmla="*/ 2147483647 w 8"/>
              <a:gd name="T21" fmla="*/ 2147483647 h 7"/>
              <a:gd name="T22" fmla="*/ 2147483647 w 8"/>
              <a:gd name="T23" fmla="*/ 2147483647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1" name="Freeform 19"/>
          <p:cNvSpPr>
            <a:spLocks/>
          </p:cNvSpPr>
          <p:nvPr/>
        </p:nvSpPr>
        <p:spPr bwMode="auto">
          <a:xfrm>
            <a:off x="2640013" y="2016125"/>
            <a:ext cx="1568450" cy="1125538"/>
          </a:xfrm>
          <a:custGeom>
            <a:avLst/>
            <a:gdLst>
              <a:gd name="T0" fmla="*/ 0 w 651"/>
              <a:gd name="T1" fmla="*/ 2147483647 h 467"/>
              <a:gd name="T2" fmla="*/ 2147483647 w 651"/>
              <a:gd name="T3" fmla="*/ 2147483647 h 467"/>
              <a:gd name="T4" fmla="*/ 2147483647 w 651"/>
              <a:gd name="T5" fmla="*/ 2147483647 h 467"/>
              <a:gd name="T6" fmla="*/ 2147483647 w 651"/>
              <a:gd name="T7" fmla="*/ 2147483647 h 467"/>
              <a:gd name="T8" fmla="*/ 2147483647 w 651"/>
              <a:gd name="T9" fmla="*/ 2147483647 h 467"/>
              <a:gd name="T10" fmla="*/ 2147483647 w 651"/>
              <a:gd name="T11" fmla="*/ 2147483647 h 467"/>
              <a:gd name="T12" fmla="*/ 2147483647 w 651"/>
              <a:gd name="T13" fmla="*/ 2147483647 h 467"/>
              <a:gd name="T14" fmla="*/ 2147483647 w 651"/>
              <a:gd name="T15" fmla="*/ 2147483647 h 467"/>
              <a:gd name="T16" fmla="*/ 2147483647 w 651"/>
              <a:gd name="T17" fmla="*/ 2147483647 h 467"/>
              <a:gd name="T18" fmla="*/ 2147483647 w 651"/>
              <a:gd name="T19" fmla="*/ 2147483647 h 467"/>
              <a:gd name="T20" fmla="*/ 2147483647 w 651"/>
              <a:gd name="T21" fmla="*/ 2147483647 h 467"/>
              <a:gd name="T22" fmla="*/ 2147483647 w 651"/>
              <a:gd name="T23" fmla="*/ 2147483647 h 467"/>
              <a:gd name="T24" fmla="*/ 2147483647 w 651"/>
              <a:gd name="T25" fmla="*/ 2147483647 h 467"/>
              <a:gd name="T26" fmla="*/ 2147483647 w 651"/>
              <a:gd name="T27" fmla="*/ 2147483647 h 467"/>
              <a:gd name="T28" fmla="*/ 2147483647 w 651"/>
              <a:gd name="T29" fmla="*/ 2147483647 h 467"/>
              <a:gd name="T30" fmla="*/ 2147483647 w 651"/>
              <a:gd name="T31" fmla="*/ 2147483647 h 467"/>
              <a:gd name="T32" fmla="*/ 2147483647 w 651"/>
              <a:gd name="T33" fmla="*/ 2147483647 h 467"/>
              <a:gd name="T34" fmla="*/ 2147483647 w 651"/>
              <a:gd name="T35" fmla="*/ 2147483647 h 467"/>
              <a:gd name="T36" fmla="*/ 0 w 651"/>
              <a:gd name="T37" fmla="*/ 2147483647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00B0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2" name="Freeform 20"/>
          <p:cNvSpPr>
            <a:spLocks/>
          </p:cNvSpPr>
          <p:nvPr/>
        </p:nvSpPr>
        <p:spPr bwMode="auto">
          <a:xfrm>
            <a:off x="2663825" y="2665413"/>
            <a:ext cx="15875" cy="14287"/>
          </a:xfrm>
          <a:custGeom>
            <a:avLst/>
            <a:gdLst>
              <a:gd name="T0" fmla="*/ 2147483647 w 7"/>
              <a:gd name="T1" fmla="*/ 2147483647 h 6"/>
              <a:gd name="T2" fmla="*/ 2147483647 w 7"/>
              <a:gd name="T3" fmla="*/ 2147483647 h 6"/>
              <a:gd name="T4" fmla="*/ 2147483647 w 7"/>
              <a:gd name="T5" fmla="*/ 2147483647 h 6"/>
              <a:gd name="T6" fmla="*/ 2147483647 w 7"/>
              <a:gd name="T7" fmla="*/ 2147483647 h 6"/>
              <a:gd name="T8" fmla="*/ 2147483647 w 7"/>
              <a:gd name="T9" fmla="*/ 2147483647 h 6"/>
              <a:gd name="T10" fmla="*/ 2147483647 w 7"/>
              <a:gd name="T11" fmla="*/ 2147483647 h 6"/>
              <a:gd name="T12" fmla="*/ 2147483647 w 7"/>
              <a:gd name="T13" fmla="*/ 2147483647 h 6"/>
              <a:gd name="T14" fmla="*/ 2147483647 w 7"/>
              <a:gd name="T15" fmla="*/ 0 h 6"/>
              <a:gd name="T16" fmla="*/ 2147483647 w 7"/>
              <a:gd name="T17" fmla="*/ 0 h 6"/>
              <a:gd name="T18" fmla="*/ 2147483647 w 7"/>
              <a:gd name="T19" fmla="*/ 2147483647 h 6"/>
              <a:gd name="T20" fmla="*/ 2147483647 w 7"/>
              <a:gd name="T21" fmla="*/ 2147483647 h 6"/>
              <a:gd name="T22" fmla="*/ 2147483647 w 7"/>
              <a:gd name="T23" fmla="*/ 2147483647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3" name="Freeform 22"/>
          <p:cNvSpPr>
            <a:spLocks/>
          </p:cNvSpPr>
          <p:nvPr/>
        </p:nvSpPr>
        <p:spPr bwMode="auto">
          <a:xfrm>
            <a:off x="1758950" y="4144963"/>
            <a:ext cx="390525" cy="285750"/>
          </a:xfrm>
          <a:custGeom>
            <a:avLst/>
            <a:gdLst>
              <a:gd name="T0" fmla="*/ 2147483647 w 163"/>
              <a:gd name="T1" fmla="*/ 2147483647 h 119"/>
              <a:gd name="T2" fmla="*/ 2147483647 w 163"/>
              <a:gd name="T3" fmla="*/ 2147483647 h 119"/>
              <a:gd name="T4" fmla="*/ 2147483647 w 163"/>
              <a:gd name="T5" fmla="*/ 0 h 119"/>
              <a:gd name="T6" fmla="*/ 2147483647 w 163"/>
              <a:gd name="T7" fmla="*/ 2147483647 h 119"/>
              <a:gd name="T8" fmla="*/ 2147483647 w 163"/>
              <a:gd name="T9" fmla="*/ 2147483647 h 119"/>
              <a:gd name="T10" fmla="*/ 2147483647 w 163"/>
              <a:gd name="T11" fmla="*/ 2147483647 h 119"/>
              <a:gd name="T12" fmla="*/ 2147483647 w 163"/>
              <a:gd name="T13" fmla="*/ 2147483647 h 119"/>
              <a:gd name="T14" fmla="*/ 2147483647 w 163"/>
              <a:gd name="T15" fmla="*/ 2147483647 h 119"/>
              <a:gd name="T16" fmla="*/ 2147483647 w 163"/>
              <a:gd name="T17" fmla="*/ 2147483647 h 119"/>
              <a:gd name="T18" fmla="*/ 2147483647 w 163"/>
              <a:gd name="T19" fmla="*/ 2147483647 h 119"/>
              <a:gd name="T20" fmla="*/ 2147483647 w 163"/>
              <a:gd name="T21" fmla="*/ 2147483647 h 119"/>
              <a:gd name="T22" fmla="*/ 2147483647 w 163"/>
              <a:gd name="T23" fmla="*/ 2147483647 h 119"/>
              <a:gd name="T24" fmla="*/ 2147483647 w 163"/>
              <a:gd name="T25" fmla="*/ 2147483647 h 119"/>
              <a:gd name="T26" fmla="*/ 2147483647 w 163"/>
              <a:gd name="T27" fmla="*/ 2147483647 h 119"/>
              <a:gd name="T28" fmla="*/ 2147483647 w 163"/>
              <a:gd name="T29" fmla="*/ 2147483647 h 119"/>
              <a:gd name="T30" fmla="*/ 2147483647 w 163"/>
              <a:gd name="T31" fmla="*/ 2147483647 h 119"/>
              <a:gd name="T32" fmla="*/ 2147483647 w 163"/>
              <a:gd name="T33" fmla="*/ 0 h 119"/>
              <a:gd name="T34" fmla="*/ 2147483647 w 163"/>
              <a:gd name="T35" fmla="*/ 2147483647 h 119"/>
              <a:gd name="T36" fmla="*/ 2147483647 w 163"/>
              <a:gd name="T37" fmla="*/ 2147483647 h 119"/>
              <a:gd name="T38" fmla="*/ 0 w 163"/>
              <a:gd name="T39" fmla="*/ 2147483647 h 119"/>
              <a:gd name="T40" fmla="*/ 2147483647 w 163"/>
              <a:gd name="T41" fmla="*/ 2147483647 h 119"/>
              <a:gd name="T42" fmla="*/ 2147483647 w 163"/>
              <a:gd name="T43" fmla="*/ 2147483647 h 119"/>
              <a:gd name="T44" fmla="*/ 2147483647 w 163"/>
              <a:gd name="T45" fmla="*/ 2147483647 h 119"/>
              <a:gd name="T46" fmla="*/ 2147483647 w 163"/>
              <a:gd name="T47" fmla="*/ 2147483647 h 119"/>
              <a:gd name="T48" fmla="*/ 2147483647 w 163"/>
              <a:gd name="T49" fmla="*/ 2147483647 h 119"/>
              <a:gd name="T50" fmla="*/ 2147483647 w 163"/>
              <a:gd name="T51" fmla="*/ 2147483647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4" name="Freeform 23"/>
          <p:cNvSpPr>
            <a:spLocks/>
          </p:cNvSpPr>
          <p:nvPr/>
        </p:nvSpPr>
        <p:spPr bwMode="auto">
          <a:xfrm>
            <a:off x="1901825" y="4108450"/>
            <a:ext cx="109538" cy="109538"/>
          </a:xfrm>
          <a:custGeom>
            <a:avLst/>
            <a:gdLst>
              <a:gd name="T0" fmla="*/ 2147483647 w 45"/>
              <a:gd name="T1" fmla="*/ 2147483647 h 45"/>
              <a:gd name="T2" fmla="*/ 2147483647 w 45"/>
              <a:gd name="T3" fmla="*/ 2147483647 h 45"/>
              <a:gd name="T4" fmla="*/ 2147483647 w 45"/>
              <a:gd name="T5" fmla="*/ 2147483647 h 45"/>
              <a:gd name="T6" fmla="*/ 2147483647 w 45"/>
              <a:gd name="T7" fmla="*/ 2147483647 h 45"/>
              <a:gd name="T8" fmla="*/ 2147483647 w 45"/>
              <a:gd name="T9" fmla="*/ 2147483647 h 45"/>
              <a:gd name="T10" fmla="*/ 2147483647 w 45"/>
              <a:gd name="T11" fmla="*/ 0 h 45"/>
              <a:gd name="T12" fmla="*/ 0 w 45"/>
              <a:gd name="T13" fmla="*/ 2147483647 h 45"/>
              <a:gd name="T14" fmla="*/ 2147483647 w 45"/>
              <a:gd name="T15" fmla="*/ 2147483647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5" name="Freeform 24"/>
          <p:cNvSpPr>
            <a:spLocks/>
          </p:cNvSpPr>
          <p:nvPr/>
        </p:nvSpPr>
        <p:spPr bwMode="auto">
          <a:xfrm>
            <a:off x="3925888" y="3414713"/>
            <a:ext cx="287337" cy="334962"/>
          </a:xfrm>
          <a:custGeom>
            <a:avLst/>
            <a:gdLst>
              <a:gd name="T0" fmla="*/ 0 w 247"/>
              <a:gd name="T1" fmla="*/ 2147483647 h 289"/>
              <a:gd name="T2" fmla="*/ 0 w 247"/>
              <a:gd name="T3" fmla="*/ 2147483647 h 289"/>
              <a:gd name="T4" fmla="*/ 2147483647 w 247"/>
              <a:gd name="T5" fmla="*/ 2147483647 h 289"/>
              <a:gd name="T6" fmla="*/ 2147483647 w 247"/>
              <a:gd name="T7" fmla="*/ 2147483647 h 289"/>
              <a:gd name="T8" fmla="*/ 2147483647 w 247"/>
              <a:gd name="T9" fmla="*/ 2147483647 h 289"/>
              <a:gd name="T10" fmla="*/ 2147483647 w 247"/>
              <a:gd name="T11" fmla="*/ 2147483647 h 289"/>
              <a:gd name="T12" fmla="*/ 2147483647 w 247"/>
              <a:gd name="T13" fmla="*/ 2147483647 h 289"/>
              <a:gd name="T14" fmla="*/ 2147483647 w 247"/>
              <a:gd name="T15" fmla="*/ 2147483647 h 289"/>
              <a:gd name="T16" fmla="*/ 2147483647 w 247"/>
              <a:gd name="T17" fmla="*/ 2147483647 h 289"/>
              <a:gd name="T18" fmla="*/ 2147483647 w 247"/>
              <a:gd name="T19" fmla="*/ 2147483647 h 289"/>
              <a:gd name="T20" fmla="*/ 2147483647 w 247"/>
              <a:gd name="T21" fmla="*/ 2147483647 h 289"/>
              <a:gd name="T22" fmla="*/ 2147483647 w 247"/>
              <a:gd name="T23" fmla="*/ 2147483647 h 289"/>
              <a:gd name="T24" fmla="*/ 2147483647 w 247"/>
              <a:gd name="T25" fmla="*/ 0 h 289"/>
              <a:gd name="T26" fmla="*/ 0 w 247"/>
              <a:gd name="T27" fmla="*/ 2147483647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6" name="Freeform 25"/>
          <p:cNvSpPr>
            <a:spLocks/>
          </p:cNvSpPr>
          <p:nvPr/>
        </p:nvSpPr>
        <p:spPr bwMode="auto">
          <a:xfrm>
            <a:off x="3854450" y="3346450"/>
            <a:ext cx="431800" cy="236538"/>
          </a:xfrm>
          <a:custGeom>
            <a:avLst/>
            <a:gdLst>
              <a:gd name="T0" fmla="*/ 2147483647 w 179"/>
              <a:gd name="T1" fmla="*/ 2147483647 h 98"/>
              <a:gd name="T2" fmla="*/ 2147483647 w 179"/>
              <a:gd name="T3" fmla="*/ 2147483647 h 98"/>
              <a:gd name="T4" fmla="*/ 2147483647 w 179"/>
              <a:gd name="T5" fmla="*/ 2147483647 h 98"/>
              <a:gd name="T6" fmla="*/ 2147483647 w 179"/>
              <a:gd name="T7" fmla="*/ 2147483647 h 98"/>
              <a:gd name="T8" fmla="*/ 2147483647 w 179"/>
              <a:gd name="T9" fmla="*/ 2147483647 h 98"/>
              <a:gd name="T10" fmla="*/ 2147483647 w 179"/>
              <a:gd name="T11" fmla="*/ 2147483647 h 98"/>
              <a:gd name="T12" fmla="*/ 2147483647 w 179"/>
              <a:gd name="T13" fmla="*/ 2147483647 h 98"/>
              <a:gd name="T14" fmla="*/ 2147483647 w 179"/>
              <a:gd name="T15" fmla="*/ 2147483647 h 98"/>
              <a:gd name="T16" fmla="*/ 2147483647 w 179"/>
              <a:gd name="T17" fmla="*/ 2147483647 h 98"/>
              <a:gd name="T18" fmla="*/ 2147483647 w 179"/>
              <a:gd name="T19" fmla="*/ 2147483647 h 98"/>
              <a:gd name="T20" fmla="*/ 2147483647 w 179"/>
              <a:gd name="T21" fmla="*/ 2147483647 h 98"/>
              <a:gd name="T22" fmla="*/ 2147483647 w 179"/>
              <a:gd name="T23" fmla="*/ 2147483647 h 98"/>
              <a:gd name="T24" fmla="*/ 2147483647 w 179"/>
              <a:gd name="T25" fmla="*/ 2147483647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7" name="Freeform 26"/>
          <p:cNvSpPr>
            <a:spLocks noEditPoints="1"/>
          </p:cNvSpPr>
          <p:nvPr/>
        </p:nvSpPr>
        <p:spPr bwMode="auto">
          <a:xfrm>
            <a:off x="2249488" y="2789238"/>
            <a:ext cx="87312" cy="95250"/>
          </a:xfrm>
          <a:custGeom>
            <a:avLst/>
            <a:gdLst>
              <a:gd name="T0" fmla="*/ 2147483647 w 36"/>
              <a:gd name="T1" fmla="*/ 0 h 39"/>
              <a:gd name="T2" fmla="*/ 2147483647 w 36"/>
              <a:gd name="T3" fmla="*/ 0 h 39"/>
              <a:gd name="T4" fmla="*/ 0 w 36"/>
              <a:gd name="T5" fmla="*/ 2147483647 h 39"/>
              <a:gd name="T6" fmla="*/ 0 w 36"/>
              <a:gd name="T7" fmla="*/ 2147483647 h 39"/>
              <a:gd name="T8" fmla="*/ 2147483647 w 36"/>
              <a:gd name="T9" fmla="*/ 2147483647 h 39"/>
              <a:gd name="T10" fmla="*/ 2147483647 w 36"/>
              <a:gd name="T11" fmla="*/ 2147483647 h 39"/>
              <a:gd name="T12" fmla="*/ 2147483647 w 36"/>
              <a:gd name="T13" fmla="*/ 2147483647 h 39"/>
              <a:gd name="T14" fmla="*/ 2147483647 w 36"/>
              <a:gd name="T15" fmla="*/ 2147483647 h 39"/>
              <a:gd name="T16" fmla="*/ 2147483647 w 36"/>
              <a:gd name="T17" fmla="*/ 0 h 39"/>
              <a:gd name="T18" fmla="*/ 2147483647 w 36"/>
              <a:gd name="T19" fmla="*/ 2147483647 h 39"/>
              <a:gd name="T20" fmla="*/ 2147483647 w 36"/>
              <a:gd name="T21" fmla="*/ 2147483647 h 39"/>
              <a:gd name="T22" fmla="*/ 2147483647 w 36"/>
              <a:gd name="T23" fmla="*/ 2147483647 h 39"/>
              <a:gd name="T24" fmla="*/ 2147483647 w 36"/>
              <a:gd name="T25" fmla="*/ 2147483647 h 39"/>
              <a:gd name="T26" fmla="*/ 2147483647 w 36"/>
              <a:gd name="T27" fmla="*/ 2147483647 h 39"/>
              <a:gd name="T28" fmla="*/ 2147483647 w 36"/>
              <a:gd name="T29" fmla="*/ 2147483647 h 39"/>
              <a:gd name="T30" fmla="*/ 2147483647 w 36"/>
              <a:gd name="T31" fmla="*/ 2147483647 h 39"/>
              <a:gd name="T32" fmla="*/ 2147483647 w 36"/>
              <a:gd name="T33" fmla="*/ 2147483647 h 39"/>
              <a:gd name="T34" fmla="*/ 2147483647 w 36"/>
              <a:gd name="T35" fmla="*/ 2147483647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8" name="Freeform 27"/>
          <p:cNvSpPr>
            <a:spLocks noEditPoints="1"/>
          </p:cNvSpPr>
          <p:nvPr/>
        </p:nvSpPr>
        <p:spPr bwMode="auto">
          <a:xfrm>
            <a:off x="1960563" y="2820988"/>
            <a:ext cx="398462" cy="263525"/>
          </a:xfrm>
          <a:custGeom>
            <a:avLst/>
            <a:gdLst>
              <a:gd name="T0" fmla="*/ 2147483647 w 165"/>
              <a:gd name="T1" fmla="*/ 0 h 109"/>
              <a:gd name="T2" fmla="*/ 2147483647 w 165"/>
              <a:gd name="T3" fmla="*/ 0 h 109"/>
              <a:gd name="T4" fmla="*/ 0 w 165"/>
              <a:gd name="T5" fmla="*/ 2147483647 h 109"/>
              <a:gd name="T6" fmla="*/ 0 w 165"/>
              <a:gd name="T7" fmla="*/ 2147483647 h 109"/>
              <a:gd name="T8" fmla="*/ 2147483647 w 165"/>
              <a:gd name="T9" fmla="*/ 2147483647 h 109"/>
              <a:gd name="T10" fmla="*/ 2147483647 w 165"/>
              <a:gd name="T11" fmla="*/ 2147483647 h 109"/>
              <a:gd name="T12" fmla="*/ 2147483647 w 165"/>
              <a:gd name="T13" fmla="*/ 2147483647 h 109"/>
              <a:gd name="T14" fmla="*/ 2147483647 w 165"/>
              <a:gd name="T15" fmla="*/ 2147483647 h 109"/>
              <a:gd name="T16" fmla="*/ 2147483647 w 165"/>
              <a:gd name="T17" fmla="*/ 0 h 109"/>
              <a:gd name="T18" fmla="*/ 2147483647 w 165"/>
              <a:gd name="T19" fmla="*/ 2147483647 h 109"/>
              <a:gd name="T20" fmla="*/ 2147483647 w 165"/>
              <a:gd name="T21" fmla="*/ 2147483647 h 109"/>
              <a:gd name="T22" fmla="*/ 2147483647 w 165"/>
              <a:gd name="T23" fmla="*/ 2147483647 h 109"/>
              <a:gd name="T24" fmla="*/ 2147483647 w 165"/>
              <a:gd name="T25" fmla="*/ 2147483647 h 109"/>
              <a:gd name="T26" fmla="*/ 2147483647 w 165"/>
              <a:gd name="T27" fmla="*/ 2147483647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9" name="Freeform 28"/>
          <p:cNvSpPr>
            <a:spLocks noEditPoints="1"/>
          </p:cNvSpPr>
          <p:nvPr/>
        </p:nvSpPr>
        <p:spPr bwMode="auto">
          <a:xfrm>
            <a:off x="3729038" y="2189163"/>
            <a:ext cx="292100" cy="365125"/>
          </a:xfrm>
          <a:custGeom>
            <a:avLst/>
            <a:gdLst>
              <a:gd name="T0" fmla="*/ 2147483647 w 121"/>
              <a:gd name="T1" fmla="*/ 2147483647 h 151"/>
              <a:gd name="T2" fmla="*/ 2147483647 w 121"/>
              <a:gd name="T3" fmla="*/ 2147483647 h 151"/>
              <a:gd name="T4" fmla="*/ 2147483647 w 121"/>
              <a:gd name="T5" fmla="*/ 2147483647 h 151"/>
              <a:gd name="T6" fmla="*/ 2147483647 w 121"/>
              <a:gd name="T7" fmla="*/ 2147483647 h 151"/>
              <a:gd name="T8" fmla="*/ 2147483647 w 121"/>
              <a:gd name="T9" fmla="*/ 2147483647 h 151"/>
              <a:gd name="T10" fmla="*/ 2147483647 w 121"/>
              <a:gd name="T11" fmla="*/ 0 h 151"/>
              <a:gd name="T12" fmla="*/ 2147483647 w 121"/>
              <a:gd name="T13" fmla="*/ 0 h 151"/>
              <a:gd name="T14" fmla="*/ 2147483647 w 121"/>
              <a:gd name="T15" fmla="*/ 0 h 151"/>
              <a:gd name="T16" fmla="*/ 2147483647 w 121"/>
              <a:gd name="T17" fmla="*/ 0 h 151"/>
              <a:gd name="T18" fmla="*/ 2147483647 w 121"/>
              <a:gd name="T19" fmla="*/ 0 h 151"/>
              <a:gd name="T20" fmla="*/ 2147483647 w 121"/>
              <a:gd name="T21" fmla="*/ 2147483647 h 151"/>
              <a:gd name="T22" fmla="*/ 0 w 121"/>
              <a:gd name="T23" fmla="*/ 2147483647 h 151"/>
              <a:gd name="T24" fmla="*/ 2147483647 w 121"/>
              <a:gd name="T25" fmla="*/ 2147483647 h 151"/>
              <a:gd name="T26" fmla="*/ 2147483647 w 121"/>
              <a:gd name="T27" fmla="*/ 2147483647 h 151"/>
              <a:gd name="T28" fmla="*/ 2147483647 w 121"/>
              <a:gd name="T29" fmla="*/ 2147483647 h 151"/>
              <a:gd name="T30" fmla="*/ 2147483647 w 121"/>
              <a:gd name="T31" fmla="*/ 2147483647 h 151"/>
              <a:gd name="T32" fmla="*/ 2147483647 w 121"/>
              <a:gd name="T33" fmla="*/ 2147483647 h 151"/>
              <a:gd name="T34" fmla="*/ 2147483647 w 121"/>
              <a:gd name="T35" fmla="*/ 2147483647 h 151"/>
              <a:gd name="T36" fmla="*/ 2147483647 w 121"/>
              <a:gd name="T37" fmla="*/ 2147483647 h 151"/>
              <a:gd name="T38" fmla="*/ 2147483647 w 121"/>
              <a:gd name="T39" fmla="*/ 2147483647 h 151"/>
              <a:gd name="T40" fmla="*/ 2147483647 w 121"/>
              <a:gd name="T41" fmla="*/ 2147483647 h 151"/>
              <a:gd name="T42" fmla="*/ 2147483647 w 121"/>
              <a:gd name="T43" fmla="*/ 2147483647 h 151"/>
              <a:gd name="T44" fmla="*/ 2147483647 w 121"/>
              <a:gd name="T45" fmla="*/ 2147483647 h 151"/>
              <a:gd name="T46" fmla="*/ 2147483647 w 121"/>
              <a:gd name="T47" fmla="*/ 2147483647 h 151"/>
              <a:gd name="T48" fmla="*/ 2147483647 w 121"/>
              <a:gd name="T49" fmla="*/ 2147483647 h 151"/>
              <a:gd name="T50" fmla="*/ 2147483647 w 121"/>
              <a:gd name="T51" fmla="*/ 2147483647 h 151"/>
              <a:gd name="T52" fmla="*/ 2147483647 w 121"/>
              <a:gd name="T53" fmla="*/ 2147483647 h 151"/>
              <a:gd name="T54" fmla="*/ 2147483647 w 121"/>
              <a:gd name="T55" fmla="*/ 2147483647 h 151"/>
              <a:gd name="T56" fmla="*/ 2147483647 w 121"/>
              <a:gd name="T57" fmla="*/ 2147483647 h 151"/>
              <a:gd name="T58" fmla="*/ 2147483647 w 121"/>
              <a:gd name="T59" fmla="*/ 2147483647 h 151"/>
              <a:gd name="T60" fmla="*/ 2147483647 w 121"/>
              <a:gd name="T61" fmla="*/ 2147483647 h 151"/>
              <a:gd name="T62" fmla="*/ 2147483647 w 121"/>
              <a:gd name="T63" fmla="*/ 2147483647 h 151"/>
              <a:gd name="T64" fmla="*/ 2147483647 w 121"/>
              <a:gd name="T65" fmla="*/ 2147483647 h 151"/>
              <a:gd name="T66" fmla="*/ 2147483647 w 121"/>
              <a:gd name="T67" fmla="*/ 2147483647 h 151"/>
              <a:gd name="T68" fmla="*/ 2147483647 w 121"/>
              <a:gd name="T69" fmla="*/ 2147483647 h 151"/>
              <a:gd name="T70" fmla="*/ 2147483647 w 121"/>
              <a:gd name="T71" fmla="*/ 2147483647 h 151"/>
              <a:gd name="T72" fmla="*/ 2147483647 w 121"/>
              <a:gd name="T73" fmla="*/ 2147483647 h 151"/>
              <a:gd name="T74" fmla="*/ 2147483647 w 121"/>
              <a:gd name="T75" fmla="*/ 2147483647 h 151"/>
              <a:gd name="T76" fmla="*/ 2147483647 w 121"/>
              <a:gd name="T77" fmla="*/ 2147483647 h 151"/>
              <a:gd name="T78" fmla="*/ 2147483647 w 121"/>
              <a:gd name="T79" fmla="*/ 2147483647 h 151"/>
              <a:gd name="T80" fmla="*/ 2147483647 w 121"/>
              <a:gd name="T81" fmla="*/ 2147483647 h 151"/>
              <a:gd name="T82" fmla="*/ 2147483647 w 121"/>
              <a:gd name="T83" fmla="*/ 2147483647 h 151"/>
              <a:gd name="T84" fmla="*/ 2147483647 w 121"/>
              <a:gd name="T85" fmla="*/ 2147483647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TextBox 57"/>
          <p:cNvSpPr txBox="1"/>
          <p:nvPr/>
        </p:nvSpPr>
        <p:spPr bwMode="auto">
          <a:xfrm>
            <a:off x="5237163"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8713788"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5237163"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713788"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空心弧 37"/>
          <p:cNvSpPr/>
          <p:nvPr/>
        </p:nvSpPr>
        <p:spPr>
          <a:xfrm flipV="1">
            <a:off x="1069975" y="2249488"/>
            <a:ext cx="1906588" cy="1906587"/>
          </a:xfrm>
          <a:prstGeom prst="blockArc">
            <a:avLst>
              <a:gd name="adj1" fmla="val 6741711"/>
              <a:gd name="adj2" fmla="val 0"/>
              <a:gd name="adj3" fmla="val 19570"/>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空心弧 38"/>
          <p:cNvSpPr/>
          <p:nvPr/>
        </p:nvSpPr>
        <p:spPr>
          <a:xfrm flipV="1">
            <a:off x="3748088" y="2249488"/>
            <a:ext cx="1906587" cy="1906587"/>
          </a:xfrm>
          <a:prstGeom prst="blockArc">
            <a:avLst>
              <a:gd name="adj1" fmla="val 5607005"/>
              <a:gd name="adj2" fmla="val 0"/>
              <a:gd name="adj3" fmla="val 19570"/>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空心弧 39"/>
          <p:cNvSpPr/>
          <p:nvPr/>
        </p:nvSpPr>
        <p:spPr>
          <a:xfrm flipV="1">
            <a:off x="6407150" y="2249488"/>
            <a:ext cx="1906588" cy="1906587"/>
          </a:xfrm>
          <a:prstGeom prst="blockArc">
            <a:avLst>
              <a:gd name="adj1" fmla="val 4958870"/>
              <a:gd name="adj2" fmla="val 0"/>
              <a:gd name="adj3" fmla="val 19570"/>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空心弧 40"/>
          <p:cNvSpPr/>
          <p:nvPr/>
        </p:nvSpPr>
        <p:spPr>
          <a:xfrm flipV="1">
            <a:off x="9086850" y="2249488"/>
            <a:ext cx="1906588" cy="1906587"/>
          </a:xfrm>
          <a:prstGeom prst="blockArc">
            <a:avLst>
              <a:gd name="adj1" fmla="val 3332729"/>
              <a:gd name="adj2" fmla="val 0"/>
              <a:gd name="adj3" fmla="val 19570"/>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3" name="矩形 41"/>
          <p:cNvSpPr>
            <a:spLocks noChangeArrowheads="1"/>
          </p:cNvSpPr>
          <p:nvPr/>
        </p:nvSpPr>
        <p:spPr bwMode="auto">
          <a:xfrm>
            <a:off x="1773238" y="2984500"/>
            <a:ext cx="598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1994" name="矩形 42"/>
          <p:cNvSpPr>
            <a:spLocks noChangeArrowheads="1"/>
          </p:cNvSpPr>
          <p:nvPr/>
        </p:nvSpPr>
        <p:spPr bwMode="auto">
          <a:xfrm>
            <a:off x="4329113"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1995" name="矩形 43"/>
          <p:cNvSpPr>
            <a:spLocks noChangeArrowheads="1"/>
          </p:cNvSpPr>
          <p:nvPr/>
        </p:nvSpPr>
        <p:spPr bwMode="auto">
          <a:xfrm>
            <a:off x="6977063" y="2984500"/>
            <a:ext cx="636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1996" name="矩形 44"/>
          <p:cNvSpPr>
            <a:spLocks noChangeArrowheads="1"/>
          </p:cNvSpPr>
          <p:nvPr/>
        </p:nvSpPr>
        <p:spPr bwMode="auto">
          <a:xfrm>
            <a:off x="9680575"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a:solidFill>
                <a:srgbClr val="00B075"/>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6"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7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7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7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00B075">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5"/>
          <p:cNvSpPr>
            <a:spLocks/>
          </p:cNvSpPr>
          <p:nvPr/>
        </p:nvSpPr>
        <p:spPr bwMode="auto">
          <a:xfrm>
            <a:off x="6021388" y="213677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6"/>
          <p:cNvSpPr>
            <a:spLocks/>
          </p:cNvSpPr>
          <p:nvPr/>
        </p:nvSpPr>
        <p:spPr bwMode="auto">
          <a:xfrm>
            <a:off x="4314825" y="213677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7"/>
          <p:cNvSpPr>
            <a:spLocks/>
          </p:cNvSpPr>
          <p:nvPr/>
        </p:nvSpPr>
        <p:spPr bwMode="auto">
          <a:xfrm>
            <a:off x="6021388" y="382905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8"/>
          <p:cNvSpPr>
            <a:spLocks/>
          </p:cNvSpPr>
          <p:nvPr/>
        </p:nvSpPr>
        <p:spPr bwMode="auto">
          <a:xfrm>
            <a:off x="4314825" y="382905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9"/>
          <p:cNvSpPr>
            <a:spLocks noChangeArrowheads="1"/>
          </p:cNvSpPr>
          <p:nvPr/>
        </p:nvSpPr>
        <p:spPr bwMode="auto">
          <a:xfrm>
            <a:off x="5257800" y="3079750"/>
            <a:ext cx="1441450" cy="1427163"/>
          </a:xfrm>
          <a:prstGeom prst="ellipse">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4042" name="矩形 33"/>
          <p:cNvSpPr>
            <a:spLocks noChangeArrowheads="1"/>
          </p:cNvSpPr>
          <p:nvPr/>
        </p:nvSpPr>
        <p:spPr bwMode="auto">
          <a:xfrm>
            <a:off x="5494338" y="3246438"/>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4043" name="矩形 34"/>
          <p:cNvSpPr>
            <a:spLocks noChangeArrowheads="1"/>
          </p:cNvSpPr>
          <p:nvPr/>
        </p:nvSpPr>
        <p:spPr bwMode="auto">
          <a:xfrm>
            <a:off x="6037263" y="324643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4044" name="矩形 35"/>
          <p:cNvSpPr>
            <a:spLocks noChangeArrowheads="1"/>
          </p:cNvSpPr>
          <p:nvPr/>
        </p:nvSpPr>
        <p:spPr bwMode="auto">
          <a:xfrm>
            <a:off x="5473700" y="3857625"/>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4045" name="矩形 36"/>
          <p:cNvSpPr>
            <a:spLocks noChangeArrowheads="1"/>
          </p:cNvSpPr>
          <p:nvPr/>
        </p:nvSpPr>
        <p:spPr bwMode="auto">
          <a:xfrm>
            <a:off x="5999163" y="3848100"/>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nvGrpSpPr>
          <p:cNvPr id="38" name="组合 37"/>
          <p:cNvGrpSpPr/>
          <p:nvPr/>
        </p:nvGrpSpPr>
        <p:grpSpPr>
          <a:xfrm>
            <a:off x="6637897" y="4429547"/>
            <a:ext cx="619055" cy="622865"/>
            <a:chOff x="5595939" y="4999038"/>
            <a:chExt cx="515938" cy="519113"/>
          </a:xfrm>
          <a:solidFill>
            <a:schemeClr val="bg1"/>
          </a:solidFill>
        </p:grpSpPr>
        <p:sp>
          <p:nvSpPr>
            <p:cNvPr id="39"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45" name="组合 44"/>
          <p:cNvGrpSpPr/>
          <p:nvPr/>
        </p:nvGrpSpPr>
        <p:grpSpPr>
          <a:xfrm>
            <a:off x="4707286" y="2514650"/>
            <a:ext cx="710485" cy="483815"/>
            <a:chOff x="5842315" y="2065986"/>
            <a:chExt cx="592138" cy="403225"/>
          </a:xfrm>
          <a:solidFill>
            <a:schemeClr val="bg1"/>
          </a:solidFill>
        </p:grpSpPr>
        <p:sp>
          <p:nvSpPr>
            <p:cNvPr id="46"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47" name="组合 46"/>
            <p:cNvGrpSpPr/>
            <p:nvPr/>
          </p:nvGrpSpPr>
          <p:grpSpPr>
            <a:xfrm>
              <a:off x="5842315" y="2112023"/>
              <a:ext cx="592138" cy="357188"/>
              <a:chOff x="5543551" y="2033588"/>
              <a:chExt cx="592138" cy="357188"/>
            </a:xfrm>
            <a:grpFill/>
          </p:grpSpPr>
          <p:sp>
            <p:nvSpPr>
              <p:cNvPr id="48"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59" name="组合 58"/>
          <p:cNvGrpSpPr/>
          <p:nvPr/>
        </p:nvGrpSpPr>
        <p:grpSpPr>
          <a:xfrm>
            <a:off x="6724565" y="2350838"/>
            <a:ext cx="630485" cy="647627"/>
            <a:chOff x="5572126" y="3962401"/>
            <a:chExt cx="525463" cy="539750"/>
          </a:xfrm>
          <a:solidFill>
            <a:schemeClr val="bg1"/>
          </a:solidFill>
        </p:grpSpPr>
        <p:sp>
          <p:nvSpPr>
            <p:cNvPr id="60"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63" name="组合 62"/>
          <p:cNvGrpSpPr/>
          <p:nvPr/>
        </p:nvGrpSpPr>
        <p:grpSpPr>
          <a:xfrm>
            <a:off x="4707286" y="4455731"/>
            <a:ext cx="432387" cy="641912"/>
            <a:chOff x="5649914" y="2946401"/>
            <a:chExt cx="360363" cy="534987"/>
          </a:xfrm>
          <a:solidFill>
            <a:schemeClr val="bg1"/>
          </a:solidFill>
        </p:grpSpPr>
        <p:sp>
          <p:nvSpPr>
            <p:cNvPr id="6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68" name="TextBox 57"/>
          <p:cNvSpPr txBox="1"/>
          <p:nvPr/>
        </p:nvSpPr>
        <p:spPr bwMode="auto">
          <a:xfrm>
            <a:off x="78740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57"/>
          <p:cNvSpPr txBox="1"/>
          <p:nvPr/>
        </p:nvSpPr>
        <p:spPr bwMode="auto">
          <a:xfrm>
            <a:off x="12827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78740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12827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063625" y="1796484"/>
            <a:ext cx="2174875" cy="2858294"/>
            <a:chOff x="3908425" y="969169"/>
            <a:chExt cx="2174875" cy="2858294"/>
          </a:xfrm>
          <a:solidFill>
            <a:srgbClr val="00B075"/>
          </a:solidFill>
        </p:grpSpPr>
        <p:sp>
          <p:nvSpPr>
            <p:cNvPr id="73"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4"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5" name="Line 9"/>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Line 10"/>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4960144" y="969169"/>
              <a:ext cx="442912" cy="442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矩形 77"/>
          <p:cNvSpPr/>
          <p:nvPr/>
        </p:nvSpPr>
        <p:spPr>
          <a:xfrm>
            <a:off x="0" y="4654550"/>
            <a:ext cx="5661025" cy="119538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矩形 78"/>
          <p:cNvSpPr/>
          <p:nvPr/>
        </p:nvSpPr>
        <p:spPr>
          <a:xfrm>
            <a:off x="3033713" y="3624263"/>
            <a:ext cx="4818062" cy="1031875"/>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矩形 79"/>
          <p:cNvSpPr/>
          <p:nvPr/>
        </p:nvSpPr>
        <p:spPr>
          <a:xfrm>
            <a:off x="4616450" y="2593975"/>
            <a:ext cx="4819650" cy="103028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矩形 80"/>
          <p:cNvSpPr/>
          <p:nvPr/>
        </p:nvSpPr>
        <p:spPr>
          <a:xfrm>
            <a:off x="0" y="4845050"/>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82" name="矩形 81"/>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a:off x="6053138" y="1562100"/>
            <a:ext cx="4818062" cy="1031875"/>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E9A54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Oval 6"/>
          <p:cNvSpPr>
            <a:spLocks noChangeArrowheads="1"/>
          </p:cNvSpPr>
          <p:nvPr/>
        </p:nvSpPr>
        <p:spPr bwMode="auto">
          <a:xfrm>
            <a:off x="3074988" y="3249613"/>
            <a:ext cx="231775" cy="211137"/>
          </a:xfrm>
          <a:prstGeom prst="ellipse">
            <a:avLst/>
          </a:prstGeom>
          <a:solidFill>
            <a:srgbClr val="E9A54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77913" y="1376363"/>
            <a:ext cx="3240087"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3" name="矩形 62"/>
          <p:cNvSpPr/>
          <p:nvPr/>
        </p:nvSpPr>
        <p:spPr>
          <a:xfrm>
            <a:off x="1077913" y="1878013"/>
            <a:ext cx="3240087" cy="1658937"/>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29125" y="1376363"/>
            <a:ext cx="3240088"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5" name="矩形 64"/>
          <p:cNvSpPr/>
          <p:nvPr/>
        </p:nvSpPr>
        <p:spPr>
          <a:xfrm>
            <a:off x="4429125" y="1878013"/>
            <a:ext cx="3240088" cy="1658937"/>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矩形 65"/>
          <p:cNvSpPr/>
          <p:nvPr/>
        </p:nvSpPr>
        <p:spPr>
          <a:xfrm>
            <a:off x="7781925" y="1376363"/>
            <a:ext cx="3240088"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7781925" y="1878013"/>
            <a:ext cx="3240088" cy="1658937"/>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矩形 67"/>
          <p:cNvSpPr/>
          <p:nvPr/>
        </p:nvSpPr>
        <p:spPr>
          <a:xfrm>
            <a:off x="1077913" y="3762375"/>
            <a:ext cx="3240087"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1077913" y="4264025"/>
            <a:ext cx="3240087" cy="165893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4429125" y="3762375"/>
            <a:ext cx="3240088"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4429125" y="4264025"/>
            <a:ext cx="3240088" cy="165893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7781925" y="3762375"/>
            <a:ext cx="3240088" cy="501650"/>
          </a:xfrm>
          <a:prstGeom prst="rect">
            <a:avLst/>
          </a:pr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7781925" y="4264025"/>
            <a:ext cx="3240088" cy="1658938"/>
          </a:xfrm>
          <a:prstGeom prst="rect">
            <a:avLst/>
          </a:pr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074872" y="2693116"/>
            <a:ext cx="1190170" cy="1190170"/>
          </a:xfrm>
          <a:custGeom>
            <a:avLst/>
            <a:gdLst>
              <a:gd name="connsiteX0" fmla="*/ 595085 w 1190170"/>
              <a:gd name="connsiteY0" fmla="*/ 0 h 1190170"/>
              <a:gd name="connsiteX1" fmla="*/ 1190170 w 1190170"/>
              <a:gd name="connsiteY1" fmla="*/ 595085 h 1190170"/>
              <a:gd name="connsiteX2" fmla="*/ 595085 w 1190170"/>
              <a:gd name="connsiteY2" fmla="*/ 1190170 h 1190170"/>
              <a:gd name="connsiteX3" fmla="*/ 0 w 1190170"/>
              <a:gd name="connsiteY3" fmla="*/ 595085 h 1190170"/>
              <a:gd name="connsiteX4" fmla="*/ 595085 w 1190170"/>
              <a:gd name="connsiteY4" fmla="*/ 0 h 1190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0" h="1190170">
                <a:moveTo>
                  <a:pt x="595085" y="0"/>
                </a:moveTo>
                <a:cubicBezTo>
                  <a:pt x="923741" y="0"/>
                  <a:pt x="1190170" y="266429"/>
                  <a:pt x="1190170" y="595085"/>
                </a:cubicBezTo>
                <a:cubicBezTo>
                  <a:pt x="1190170" y="923741"/>
                  <a:pt x="923741" y="1190170"/>
                  <a:pt x="595085" y="1190170"/>
                </a:cubicBezTo>
                <a:cubicBezTo>
                  <a:pt x="266429" y="1190170"/>
                  <a:pt x="0" y="923741"/>
                  <a:pt x="0" y="595085"/>
                </a:cubicBezTo>
                <a:cubicBezTo>
                  <a:pt x="0" y="266429"/>
                  <a:pt x="266429" y="0"/>
                  <a:pt x="595085" y="0"/>
                </a:cubicBezTo>
                <a:close/>
              </a:path>
            </a:pathLst>
          </a:custGeom>
          <a:solidFill>
            <a:srgbClr val="357879"/>
          </a:solidFill>
        </p:spPr>
      </p:pic>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92600" y="4336856"/>
            <a:ext cx="1767116" cy="1767116"/>
          </a:xfrm>
          <a:custGeom>
            <a:avLst/>
            <a:gdLst>
              <a:gd name="connsiteX0" fmla="*/ 883558 w 1767116"/>
              <a:gd name="connsiteY0" fmla="*/ 0 h 1767116"/>
              <a:gd name="connsiteX1" fmla="*/ 1767116 w 1767116"/>
              <a:gd name="connsiteY1" fmla="*/ 883558 h 1767116"/>
              <a:gd name="connsiteX2" fmla="*/ 883558 w 1767116"/>
              <a:gd name="connsiteY2" fmla="*/ 1767116 h 1767116"/>
              <a:gd name="connsiteX3" fmla="*/ 0 w 1767116"/>
              <a:gd name="connsiteY3" fmla="*/ 883558 h 1767116"/>
              <a:gd name="connsiteX4" fmla="*/ 883558 w 1767116"/>
              <a:gd name="connsiteY4" fmla="*/ 0 h 176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116" h="1767116">
                <a:moveTo>
                  <a:pt x="883558" y="0"/>
                </a:moveTo>
                <a:cubicBezTo>
                  <a:pt x="1371534" y="0"/>
                  <a:pt x="1767116" y="395582"/>
                  <a:pt x="1767116" y="883558"/>
                </a:cubicBezTo>
                <a:cubicBezTo>
                  <a:pt x="1767116" y="1371534"/>
                  <a:pt x="1371534" y="1767116"/>
                  <a:pt x="883558" y="1767116"/>
                </a:cubicBezTo>
                <a:cubicBezTo>
                  <a:pt x="395582" y="1767116"/>
                  <a:pt x="0" y="1371534"/>
                  <a:pt x="0" y="883558"/>
                </a:cubicBezTo>
                <a:cubicBezTo>
                  <a:pt x="0" y="395582"/>
                  <a:pt x="395582" y="0"/>
                  <a:pt x="883558" y="0"/>
                </a:cubicBezTo>
                <a:close/>
              </a:path>
            </a:pathLst>
          </a:custGeom>
          <a:solidFill>
            <a:srgbClr val="357879"/>
          </a:solidFill>
        </p:spPr>
      </p:pic>
      <p:pic>
        <p:nvPicPr>
          <p:cNvPr id="19" name="图片 1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863586" y="1459400"/>
            <a:ext cx="2612572" cy="2612572"/>
          </a:xfrm>
          <a:custGeom>
            <a:avLst/>
            <a:gdLst>
              <a:gd name="connsiteX0" fmla="*/ 1306286 w 2612572"/>
              <a:gd name="connsiteY0" fmla="*/ 0 h 2612572"/>
              <a:gd name="connsiteX1" fmla="*/ 2612572 w 2612572"/>
              <a:gd name="connsiteY1" fmla="*/ 1306286 h 2612572"/>
              <a:gd name="connsiteX2" fmla="*/ 1306286 w 2612572"/>
              <a:gd name="connsiteY2" fmla="*/ 2612572 h 2612572"/>
              <a:gd name="connsiteX3" fmla="*/ 0 w 2612572"/>
              <a:gd name="connsiteY3" fmla="*/ 1306286 h 2612572"/>
              <a:gd name="connsiteX4" fmla="*/ 1306286 w 2612572"/>
              <a:gd name="connsiteY4" fmla="*/ 0 h 26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572" h="2612572">
                <a:moveTo>
                  <a:pt x="1306286" y="0"/>
                </a:moveTo>
                <a:cubicBezTo>
                  <a:pt x="2027728" y="0"/>
                  <a:pt x="2612572" y="584844"/>
                  <a:pt x="2612572" y="1306286"/>
                </a:cubicBezTo>
                <a:cubicBezTo>
                  <a:pt x="2612572" y="2027728"/>
                  <a:pt x="2027728" y="2612572"/>
                  <a:pt x="1306286" y="2612572"/>
                </a:cubicBezTo>
                <a:cubicBezTo>
                  <a:pt x="584844" y="2612572"/>
                  <a:pt x="0" y="2027728"/>
                  <a:pt x="0" y="1306286"/>
                </a:cubicBezTo>
                <a:cubicBezTo>
                  <a:pt x="0" y="584844"/>
                  <a:pt x="584844" y="0"/>
                  <a:pt x="1306286" y="0"/>
                </a:cubicBezTo>
                <a:close/>
              </a:path>
            </a:pathLst>
          </a:custGeom>
          <a:solidFill>
            <a:srgbClr val="357879"/>
          </a:solidFill>
        </p:spPr>
      </p:pic>
      <p:sp>
        <p:nvSpPr>
          <p:cNvPr id="20" name="椭圆 19"/>
          <p:cNvSpPr/>
          <p:nvPr/>
        </p:nvSpPr>
        <p:spPr>
          <a:xfrm>
            <a:off x="9439275" y="3513138"/>
            <a:ext cx="755650" cy="754062"/>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p:nvPr/>
        </p:nvSpPr>
        <p:spPr>
          <a:xfrm>
            <a:off x="10861675" y="3959225"/>
            <a:ext cx="377825" cy="377825"/>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2" name="椭圆 21"/>
          <p:cNvSpPr/>
          <p:nvPr/>
        </p:nvSpPr>
        <p:spPr>
          <a:xfrm>
            <a:off x="8040688" y="4348163"/>
            <a:ext cx="552450" cy="550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3" name="椭圆 22"/>
          <p:cNvSpPr/>
          <p:nvPr/>
        </p:nvSpPr>
        <p:spPr>
          <a:xfrm>
            <a:off x="9626600" y="1989138"/>
            <a:ext cx="804863" cy="804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4" name="TextBox 57"/>
          <p:cNvSpPr txBox="1"/>
          <p:nvPr/>
        </p:nvSpPr>
        <p:spPr bwMode="auto">
          <a:xfrm>
            <a:off x="711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57"/>
          <p:cNvSpPr txBox="1"/>
          <p:nvPr/>
        </p:nvSpPr>
        <p:spPr bwMode="auto">
          <a:xfrm>
            <a:off x="3759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1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3759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1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00B075"/>
                </a:solidFill>
              </a:rPr>
              <a:t>01</a:t>
            </a:r>
            <a:endParaRPr lang="zh-CN" altLang="en-US" sz="4000">
              <a:solidFill>
                <a:srgbClr val="00B075"/>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00B0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29"/>
          <p:cNvSpPr>
            <a:spLocks noEditPoints="1"/>
          </p:cNvSpPr>
          <p:nvPr/>
        </p:nvSpPr>
        <p:spPr bwMode="auto">
          <a:xfrm>
            <a:off x="990600"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1" name="Freeform 30"/>
          <p:cNvSpPr>
            <a:spLocks noEditPoints="1"/>
          </p:cNvSpPr>
          <p:nvPr/>
        </p:nvSpPr>
        <p:spPr bwMode="auto">
          <a:xfrm>
            <a:off x="1704975" y="2274888"/>
            <a:ext cx="452438"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2" name="Freeform 31"/>
          <p:cNvSpPr>
            <a:spLocks noEditPoints="1"/>
          </p:cNvSpPr>
          <p:nvPr/>
        </p:nvSpPr>
        <p:spPr bwMode="auto">
          <a:xfrm>
            <a:off x="2420938"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3" name="Freeform 32"/>
          <p:cNvSpPr>
            <a:spLocks noEditPoints="1"/>
          </p:cNvSpPr>
          <p:nvPr/>
        </p:nvSpPr>
        <p:spPr bwMode="auto">
          <a:xfrm>
            <a:off x="3138488" y="2274888"/>
            <a:ext cx="449262"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4" name="Freeform 33"/>
          <p:cNvSpPr>
            <a:spLocks noEditPoints="1"/>
          </p:cNvSpPr>
          <p:nvPr/>
        </p:nvSpPr>
        <p:spPr bwMode="auto">
          <a:xfrm>
            <a:off x="3867150"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4"/>
          <p:cNvSpPr>
            <a:spLocks noEditPoints="1"/>
          </p:cNvSpPr>
          <p:nvPr/>
        </p:nvSpPr>
        <p:spPr bwMode="auto">
          <a:xfrm>
            <a:off x="4583113"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5"/>
          <p:cNvSpPr>
            <a:spLocks noEditPoints="1"/>
          </p:cNvSpPr>
          <p:nvPr/>
        </p:nvSpPr>
        <p:spPr bwMode="auto">
          <a:xfrm>
            <a:off x="5299075"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6"/>
          <p:cNvSpPr>
            <a:spLocks noEditPoints="1"/>
          </p:cNvSpPr>
          <p:nvPr/>
        </p:nvSpPr>
        <p:spPr bwMode="auto">
          <a:xfrm>
            <a:off x="6013450" y="2274888"/>
            <a:ext cx="452438"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7"/>
          <p:cNvSpPr>
            <a:spLocks noEditPoints="1"/>
          </p:cNvSpPr>
          <p:nvPr/>
        </p:nvSpPr>
        <p:spPr bwMode="auto">
          <a:xfrm>
            <a:off x="6729413"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8"/>
          <p:cNvSpPr>
            <a:spLocks noEditPoints="1"/>
          </p:cNvSpPr>
          <p:nvPr/>
        </p:nvSpPr>
        <p:spPr bwMode="auto">
          <a:xfrm>
            <a:off x="7445375"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9"/>
          <p:cNvSpPr>
            <a:spLocks noEditPoints="1"/>
          </p:cNvSpPr>
          <p:nvPr/>
        </p:nvSpPr>
        <p:spPr bwMode="auto">
          <a:xfrm>
            <a:off x="990600"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40"/>
          <p:cNvSpPr>
            <a:spLocks noEditPoints="1"/>
          </p:cNvSpPr>
          <p:nvPr/>
        </p:nvSpPr>
        <p:spPr bwMode="auto">
          <a:xfrm>
            <a:off x="1704975" y="402113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41"/>
          <p:cNvSpPr>
            <a:spLocks noEditPoints="1"/>
          </p:cNvSpPr>
          <p:nvPr/>
        </p:nvSpPr>
        <p:spPr bwMode="auto">
          <a:xfrm>
            <a:off x="2420938"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42"/>
          <p:cNvSpPr>
            <a:spLocks noEditPoints="1"/>
          </p:cNvSpPr>
          <p:nvPr/>
        </p:nvSpPr>
        <p:spPr bwMode="auto">
          <a:xfrm>
            <a:off x="3138488" y="402113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43"/>
          <p:cNvSpPr>
            <a:spLocks noEditPoints="1"/>
          </p:cNvSpPr>
          <p:nvPr/>
        </p:nvSpPr>
        <p:spPr bwMode="auto">
          <a:xfrm>
            <a:off x="3867150"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00B07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4"/>
          <p:cNvSpPr>
            <a:spLocks noEditPoints="1"/>
          </p:cNvSpPr>
          <p:nvPr/>
        </p:nvSpPr>
        <p:spPr bwMode="auto">
          <a:xfrm>
            <a:off x="4583113"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45"/>
          <p:cNvSpPr>
            <a:spLocks noEditPoints="1"/>
          </p:cNvSpPr>
          <p:nvPr/>
        </p:nvSpPr>
        <p:spPr bwMode="auto">
          <a:xfrm>
            <a:off x="5299075"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46"/>
          <p:cNvSpPr>
            <a:spLocks noEditPoints="1"/>
          </p:cNvSpPr>
          <p:nvPr/>
        </p:nvSpPr>
        <p:spPr bwMode="auto">
          <a:xfrm>
            <a:off x="6013450" y="402113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47"/>
          <p:cNvSpPr>
            <a:spLocks noEditPoints="1"/>
          </p:cNvSpPr>
          <p:nvPr/>
        </p:nvSpPr>
        <p:spPr bwMode="auto">
          <a:xfrm>
            <a:off x="6729413"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48"/>
          <p:cNvSpPr>
            <a:spLocks noEditPoints="1"/>
          </p:cNvSpPr>
          <p:nvPr/>
        </p:nvSpPr>
        <p:spPr bwMode="auto">
          <a:xfrm>
            <a:off x="7445375"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9A54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TextBox 57"/>
          <p:cNvSpPr txBox="1"/>
          <p:nvPr/>
        </p:nvSpPr>
        <p:spPr bwMode="auto">
          <a:xfrm>
            <a:off x="8562975" y="227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8562975" y="3397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562975" y="45212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4349750" y="2308225"/>
            <a:ext cx="3162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00B075"/>
                </a:solidFill>
              </a:rPr>
              <a:t>THANK YOU</a:t>
            </a:r>
            <a:endParaRPr lang="zh-CN" altLang="en-US" sz="4800">
              <a:solidFill>
                <a:srgbClr val="00B075"/>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多边形"/>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2399</Words>
  <Application>Microsoft Office PowerPoint</Application>
  <PresentationFormat>宽屏</PresentationFormat>
  <Paragraphs>464</Paragraphs>
  <Slides>36</Slides>
  <Notes>36</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2</vt:i4>
      </vt:variant>
      <vt:variant>
        <vt:lpstr>幻灯片标题</vt:lpstr>
      </vt:variant>
      <vt:variant>
        <vt:i4>36</vt:i4>
      </vt:variant>
    </vt:vector>
  </HeadingPairs>
  <TitlesOfParts>
    <vt:vector size="56" baseType="lpstr">
      <vt:lpstr>Adobe Naskh Medium</vt:lpstr>
      <vt:lpstr>HelveticaNeueLT Pro 43 LtEx</vt:lpstr>
      <vt:lpstr>HelveticaNeueLTPro-Lt</vt:lpstr>
      <vt:lpstr>Malgun Gothic</vt:lpstr>
      <vt:lpstr>Oswald Light</vt:lpstr>
      <vt:lpstr>Oswald Regular</vt:lpstr>
      <vt:lpstr>新細明體</vt:lpstr>
      <vt:lpstr>Source Sans Pro</vt:lpstr>
      <vt:lpstr>宋体</vt:lpstr>
      <vt:lpstr>微软雅黑</vt:lpstr>
      <vt:lpstr>Arial</vt:lpstr>
      <vt:lpstr>Calibri</vt:lpstr>
      <vt:lpstr>Calibri Light</vt:lpstr>
      <vt:lpstr>Impact</vt:lpstr>
      <vt:lpstr>Modern No. 20</vt:lpstr>
      <vt:lpstr>Segoe UI</vt:lpstr>
      <vt:lpstr>第一PPT，www.1ppt.com</vt:lpstr>
      <vt:lpstr>自定义设计方案</vt:lpstr>
      <vt:lpstr>图表</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绿色多边形</dc:title>
  <dc:creator>第一PPT</dc:creator>
  <cp:keywords>www.1ppt.com</cp:keywords>
  <cp:lastModifiedBy>faith123</cp:lastModifiedBy>
  <cp:revision>33</cp:revision>
  <dcterms:created xsi:type="dcterms:W3CDTF">2015-05-13T09:03:40Z</dcterms:created>
  <dcterms:modified xsi:type="dcterms:W3CDTF">2019-08-31T03:17:39Z</dcterms:modified>
</cp:coreProperties>
</file>