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88" r:id="rId2"/>
    <p:sldId id="3182" r:id="rId3"/>
    <p:sldId id="3183" r:id="rId4"/>
    <p:sldId id="3098" r:id="rId5"/>
    <p:sldId id="3106" r:id="rId6"/>
    <p:sldId id="3104" r:id="rId7"/>
    <p:sldId id="3101" r:id="rId8"/>
    <p:sldId id="3102" r:id="rId9"/>
    <p:sldId id="3184" r:id="rId10"/>
    <p:sldId id="3110" r:id="rId11"/>
    <p:sldId id="3099" r:id="rId12"/>
    <p:sldId id="3107" r:id="rId13"/>
    <p:sldId id="3173" r:id="rId14"/>
    <p:sldId id="3105" r:id="rId15"/>
    <p:sldId id="3185" r:id="rId16"/>
    <p:sldId id="3097" r:id="rId17"/>
    <p:sldId id="3094" r:id="rId18"/>
    <p:sldId id="3112" r:id="rId19"/>
    <p:sldId id="3095" r:id="rId20"/>
    <p:sldId id="3096" r:id="rId21"/>
    <p:sldId id="3174" r:id="rId22"/>
    <p:sldId id="3186" r:id="rId23"/>
    <p:sldId id="3176" r:id="rId24"/>
    <p:sldId id="3100" r:id="rId25"/>
    <p:sldId id="3175" r:id="rId26"/>
    <p:sldId id="3189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200"/>
    <a:srgbClr val="172838"/>
    <a:srgbClr val="863C36"/>
    <a:srgbClr val="0070C0"/>
    <a:srgbClr val="FFFFFF"/>
    <a:srgbClr val="08B689"/>
    <a:srgbClr val="79B50F"/>
    <a:srgbClr val="09B0DE"/>
    <a:srgbClr val="6669D2"/>
    <a:srgbClr val="33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6253" autoAdjust="0"/>
  </p:normalViewPr>
  <p:slideViewPr>
    <p:cSldViewPr>
      <p:cViewPr varScale="1">
        <p:scale>
          <a:sx n="102" d="100"/>
          <a:sy n="102" d="100"/>
        </p:scale>
        <p:origin x="-690" y="-96"/>
      </p:cViewPr>
      <p:guideLst>
        <p:guide orient="horz" pos="328"/>
        <p:guide orient="horz" pos="4228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66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2.6</c:v>
                </c:pt>
                <c:pt idx="3">
                  <c:v>2.2000000000000002</c:v>
                </c:pt>
                <c:pt idx="4">
                  <c:v>2.2999999999999998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308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52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smtClean="0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4"/>
          <p:cNvSpPr>
            <a:spLocks noChangeArrowheads="1"/>
          </p:cNvSpPr>
          <p:nvPr userDrawn="1"/>
        </p:nvSpPr>
        <p:spPr bwMode="auto">
          <a:xfrm>
            <a:off x="-12700" y="6611938"/>
            <a:ext cx="12871450" cy="620712"/>
          </a:xfrm>
          <a:prstGeom prst="rect">
            <a:avLst/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1500">
              <a:solidFill>
                <a:srgbClr val="FFFFFF"/>
              </a:solidFill>
              <a:latin typeface="Segoe Media Center Light" charset="0"/>
              <a:ea typeface="方正细等线简体" panose="03000509000000000000" charset="-122"/>
              <a:sym typeface="Segoe Media Center Light" charset="0"/>
            </a:endParaRPr>
          </a:p>
        </p:txBody>
      </p:sp>
      <p:sp>
        <p:nvSpPr>
          <p:cNvPr id="3" name="任意多边形 15"/>
          <p:cNvSpPr>
            <a:spLocks noChangeArrowheads="1"/>
          </p:cNvSpPr>
          <p:nvPr userDrawn="1"/>
        </p:nvSpPr>
        <p:spPr bwMode="auto">
          <a:xfrm>
            <a:off x="11210925" y="628650"/>
            <a:ext cx="3124200" cy="1162050"/>
          </a:xfrm>
          <a:custGeom>
            <a:avLst/>
            <a:gdLst>
              <a:gd name="T0" fmla="*/ 0 w 3124200"/>
              <a:gd name="T1" fmla="*/ 0 h 1162050"/>
              <a:gd name="T2" fmla="*/ 1123950 w 3124200"/>
              <a:gd name="T3" fmla="*/ 1162050 h 1162050"/>
              <a:gd name="T4" fmla="*/ 3124200 w 3124200"/>
              <a:gd name="T5" fmla="*/ 781050 h 1162050"/>
              <a:gd name="T6" fmla="*/ 0 w 3124200"/>
              <a:gd name="T7" fmla="*/ 0 h 1162050"/>
              <a:gd name="T8" fmla="*/ 0 60000 65536"/>
              <a:gd name="T9" fmla="*/ 0 60000 65536"/>
              <a:gd name="T10" fmla="*/ 0 60000 65536"/>
              <a:gd name="T11" fmla="*/ 0 60000 65536"/>
              <a:gd name="T12" fmla="*/ 0 w 3124200"/>
              <a:gd name="T13" fmla="*/ 0 h 1162050"/>
              <a:gd name="T14" fmla="*/ 3124200 w 3124200"/>
              <a:gd name="T15" fmla="*/ 1162050 h 11620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24200" h="1162050">
                <a:moveTo>
                  <a:pt x="0" y="0"/>
                </a:moveTo>
                <a:lnTo>
                  <a:pt x="1123950" y="1162050"/>
                </a:lnTo>
                <a:lnTo>
                  <a:pt x="3124200" y="78105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直角三角形 16"/>
          <p:cNvSpPr>
            <a:spLocks noChangeArrowheads="1"/>
          </p:cNvSpPr>
          <p:nvPr userDrawn="1"/>
        </p:nvSpPr>
        <p:spPr bwMode="auto">
          <a:xfrm flipH="1" flipV="1">
            <a:off x="8834438" y="-22225"/>
            <a:ext cx="4024312" cy="1117600"/>
          </a:xfrm>
          <a:prstGeom prst="rtTriangl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任意多边形 17"/>
          <p:cNvSpPr>
            <a:spLocks noChangeArrowheads="1"/>
          </p:cNvSpPr>
          <p:nvPr userDrawn="1"/>
        </p:nvSpPr>
        <p:spPr bwMode="auto">
          <a:xfrm>
            <a:off x="-14288" y="6540500"/>
            <a:ext cx="3941763" cy="792163"/>
          </a:xfrm>
          <a:custGeom>
            <a:avLst/>
            <a:gdLst>
              <a:gd name="T0" fmla="*/ 0 w 3942413"/>
              <a:gd name="T1" fmla="*/ 0 h 719528"/>
              <a:gd name="T2" fmla="*/ 3942413 w 3942413"/>
              <a:gd name="T3" fmla="*/ 14990 h 719528"/>
              <a:gd name="T4" fmla="*/ 2038662 w 3942413"/>
              <a:gd name="T5" fmla="*/ 704538 h 719528"/>
              <a:gd name="T6" fmla="*/ 0 w 3942413"/>
              <a:gd name="T7" fmla="*/ 719528 h 719528"/>
              <a:gd name="T8" fmla="*/ 0 w 3942413"/>
              <a:gd name="T9" fmla="*/ 0 h 7195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42413"/>
              <a:gd name="T16" fmla="*/ 0 h 719528"/>
              <a:gd name="T17" fmla="*/ 3942413 w 3942413"/>
              <a:gd name="T18" fmla="*/ 719528 h 7195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42413" h="719528">
                <a:moveTo>
                  <a:pt x="0" y="0"/>
                </a:moveTo>
                <a:lnTo>
                  <a:pt x="3942413" y="14990"/>
                </a:lnTo>
                <a:lnTo>
                  <a:pt x="2038662" y="704538"/>
                </a:lnTo>
                <a:lnTo>
                  <a:pt x="0" y="71952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42938" y="6703595"/>
            <a:ext cx="3000375" cy="385072"/>
          </a:xfrm>
        </p:spPr>
        <p:txBody>
          <a:bodyPr/>
          <a:lstStyle>
            <a:lvl1pPr>
              <a:defRPr/>
            </a:lvl1pPr>
          </a:lstStyle>
          <a:p>
            <a:fld id="{0E49C70D-14CC-4574-8511-14C8B1059B68}" type="datetime1">
              <a:rPr lang="zh-CN" altLang="en-US"/>
              <a:t>2017/7/19</a:t>
            </a:fld>
            <a:endParaRPr lang="zh-CN" altLang="en-US" sz="1900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393406" y="6703595"/>
            <a:ext cx="4071938" cy="385072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15438" y="6703595"/>
            <a:ext cx="3000375" cy="385072"/>
          </a:xfrm>
        </p:spPr>
        <p:txBody>
          <a:bodyPr/>
          <a:lstStyle>
            <a:lvl1pPr>
              <a:defRPr/>
            </a:lvl1pPr>
          </a:lstStyle>
          <a:p>
            <a:fld id="{3965763E-9217-46B6-8C1F-167C8248118C}" type="slidenum">
              <a:rPr lang="zh-CN" altLang="en-US"/>
              <a:t>‹#›</a:t>
            </a:fld>
            <a:endParaRPr lang="zh-CN" altLang="en-US" sz="1900">
              <a:solidFill>
                <a:schemeClr val="tx1"/>
              </a:solidFill>
              <a:latin typeface="Arial" panose="020B0604020202020204" pitchFamily="34" charset="0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等腰三角形 11"/>
          <p:cNvSpPr>
            <a:spLocks noChangeArrowheads="1"/>
          </p:cNvSpPr>
          <p:nvPr/>
        </p:nvSpPr>
        <p:spPr bwMode="auto">
          <a:xfrm rot="13558711">
            <a:off x="11522474" y="-451966"/>
            <a:ext cx="1685944" cy="3264738"/>
          </a:xfrm>
          <a:prstGeom prst="triangle">
            <a:avLst>
              <a:gd name="adj" fmla="val 65106"/>
            </a:avLst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7" name="任意多边形 8"/>
          <p:cNvSpPr>
            <a:spLocks noChangeArrowheads="1"/>
          </p:cNvSpPr>
          <p:nvPr/>
        </p:nvSpPr>
        <p:spPr bwMode="auto">
          <a:xfrm>
            <a:off x="1436278" y="3940084"/>
            <a:ext cx="3768961" cy="3321595"/>
          </a:xfrm>
          <a:custGeom>
            <a:avLst/>
            <a:gdLst>
              <a:gd name="T0" fmla="*/ 1638300 w 4533900"/>
              <a:gd name="T1" fmla="*/ 0 h 2997200"/>
              <a:gd name="T2" fmla="*/ 4533900 w 4533900"/>
              <a:gd name="T3" fmla="*/ 762000 h 2997200"/>
              <a:gd name="T4" fmla="*/ 0 w 4533900"/>
              <a:gd name="T5" fmla="*/ 2997200 h 2997200"/>
              <a:gd name="T6" fmla="*/ 1638300 w 4533900"/>
              <a:gd name="T7" fmla="*/ 0 h 2997200"/>
              <a:gd name="T8" fmla="*/ 0 60000 65536"/>
              <a:gd name="T9" fmla="*/ 0 60000 65536"/>
              <a:gd name="T10" fmla="*/ 0 60000 65536"/>
              <a:gd name="T11" fmla="*/ 0 60000 65536"/>
              <a:gd name="T12" fmla="*/ 0 w 4533900"/>
              <a:gd name="T13" fmla="*/ 0 h 2997200"/>
              <a:gd name="T14" fmla="*/ 4533900 w 4533900"/>
              <a:gd name="T15" fmla="*/ 2997200 h 2997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33900" h="2997200">
                <a:moveTo>
                  <a:pt x="1638300" y="0"/>
                </a:moveTo>
                <a:lnTo>
                  <a:pt x="4533900" y="762000"/>
                </a:lnTo>
                <a:lnTo>
                  <a:pt x="0" y="2997200"/>
                </a:lnTo>
                <a:lnTo>
                  <a:pt x="163830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8" name="任意多边形 4"/>
          <p:cNvSpPr>
            <a:spLocks noChangeArrowheads="1"/>
          </p:cNvSpPr>
          <p:nvPr/>
        </p:nvSpPr>
        <p:spPr bwMode="auto">
          <a:xfrm>
            <a:off x="-17992" y="3179958"/>
            <a:ext cx="2855753" cy="4081721"/>
          </a:xfrm>
          <a:custGeom>
            <a:avLst/>
            <a:gdLst>
              <a:gd name="T0" fmla="*/ 0 w 3435179"/>
              <a:gd name="T1" fmla="*/ 3657600 h 3682313"/>
              <a:gd name="T2" fmla="*/ 1754660 w 3435179"/>
              <a:gd name="T3" fmla="*/ 3682313 h 3682313"/>
              <a:gd name="T4" fmla="*/ 3385752 w 3435179"/>
              <a:gd name="T5" fmla="*/ 630194 h 3682313"/>
              <a:gd name="T6" fmla="*/ 3435179 w 3435179"/>
              <a:gd name="T7" fmla="*/ 0 h 3682313"/>
              <a:gd name="T8" fmla="*/ 12357 w 3435179"/>
              <a:gd name="T9" fmla="*/ 2792627 h 3682313"/>
              <a:gd name="T10" fmla="*/ 0 w 3435179"/>
              <a:gd name="T11" fmla="*/ 3657600 h 36823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435179"/>
              <a:gd name="T19" fmla="*/ 0 h 3682313"/>
              <a:gd name="T20" fmla="*/ 3435179 w 3435179"/>
              <a:gd name="T21" fmla="*/ 3682313 h 36823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435179" h="3682313">
                <a:moveTo>
                  <a:pt x="0" y="3657600"/>
                </a:moveTo>
                <a:lnTo>
                  <a:pt x="1754660" y="3682313"/>
                </a:lnTo>
                <a:lnTo>
                  <a:pt x="3385752" y="630194"/>
                </a:lnTo>
                <a:lnTo>
                  <a:pt x="3435179" y="0"/>
                </a:lnTo>
                <a:lnTo>
                  <a:pt x="12357" y="2792627"/>
                </a:lnTo>
                <a:lnTo>
                  <a:pt x="0" y="36576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9" name="任意多边形 10"/>
          <p:cNvSpPr>
            <a:spLocks noChangeArrowheads="1"/>
          </p:cNvSpPr>
          <p:nvPr/>
        </p:nvSpPr>
        <p:spPr bwMode="auto">
          <a:xfrm>
            <a:off x="9345145" y="-484614"/>
            <a:ext cx="3484061" cy="2953332"/>
          </a:xfrm>
          <a:custGeom>
            <a:avLst/>
            <a:gdLst>
              <a:gd name="T0" fmla="*/ 0 w 3225113"/>
              <a:gd name="T1" fmla="*/ 1692876 h 2100649"/>
              <a:gd name="T2" fmla="*/ 1556951 w 3225113"/>
              <a:gd name="T3" fmla="*/ 2100649 h 2100649"/>
              <a:gd name="T4" fmla="*/ 3225113 w 3225113"/>
              <a:gd name="T5" fmla="*/ 0 h 2100649"/>
              <a:gd name="T6" fmla="*/ 0 w 3225113"/>
              <a:gd name="T7" fmla="*/ 1692876 h 2100649"/>
              <a:gd name="T8" fmla="*/ 0 60000 65536"/>
              <a:gd name="T9" fmla="*/ 0 60000 65536"/>
              <a:gd name="T10" fmla="*/ 0 60000 65536"/>
              <a:gd name="T11" fmla="*/ 0 60000 65536"/>
              <a:gd name="T12" fmla="*/ 0 w 3225113"/>
              <a:gd name="T13" fmla="*/ 0 h 2100649"/>
              <a:gd name="T14" fmla="*/ 3225113 w 3225113"/>
              <a:gd name="T15" fmla="*/ 2100649 h 21006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25113" h="2100649">
                <a:moveTo>
                  <a:pt x="0" y="1692876"/>
                </a:moveTo>
                <a:lnTo>
                  <a:pt x="1556951" y="2100649"/>
                </a:lnTo>
                <a:lnTo>
                  <a:pt x="3225113" y="0"/>
                </a:lnTo>
                <a:lnTo>
                  <a:pt x="0" y="169287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043805" y="1567180"/>
            <a:ext cx="418846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cap="all" dirty="0" smtClean="0">
                <a:solidFill>
                  <a:schemeClr val="accent2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2019</a:t>
            </a:r>
            <a:endParaRPr lang="zh-CN" altLang="en-US" sz="9600" cap="all" dirty="0">
              <a:solidFill>
                <a:schemeClr val="accent2"/>
              </a:solidFill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871100" y="3687681"/>
            <a:ext cx="5116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ANNUAL FINANCIAL DATA ANALYSIS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143686" y="4008457"/>
            <a:ext cx="4571378" cy="33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797365" y="2779828"/>
            <a:ext cx="726402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年度财务数据分析</a:t>
            </a:r>
            <a:endParaRPr lang="zh-CN" altLang="en-US" sz="6600" cap="all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0344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9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146" grpId="0" animBg="1"/>
      <p:bldP spid="6147" grpId="0" animBg="1"/>
      <p:bldP spid="6148" grpId="0" animBg="1"/>
      <p:bldP spid="6149" grpId="0" animBg="1"/>
      <p:bldP spid="9" grpId="0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flipH="1" flipV="1">
            <a:off x="1147" y="448"/>
            <a:ext cx="7625302" cy="7231757"/>
          </a:xfrm>
          <a:custGeom>
            <a:avLst/>
            <a:gdLst>
              <a:gd name="connsiteX0" fmla="*/ 3959468 w 7231206"/>
              <a:gd name="connsiteY0" fmla="*/ 0 h 6858000"/>
              <a:gd name="connsiteX1" fmla="*/ 5389706 w 7231206"/>
              <a:gd name="connsiteY1" fmla="*/ 0 h 6858000"/>
              <a:gd name="connsiteX2" fmla="*/ 7155006 w 7231206"/>
              <a:gd name="connsiteY2" fmla="*/ 0 h 6858000"/>
              <a:gd name="connsiteX3" fmla="*/ 7231206 w 7231206"/>
              <a:gd name="connsiteY3" fmla="*/ 0 h 6858000"/>
              <a:gd name="connsiteX4" fmla="*/ 7231206 w 7231206"/>
              <a:gd name="connsiteY4" fmla="*/ 6858000 h 6858000"/>
              <a:gd name="connsiteX5" fmla="*/ 7155006 w 7231206"/>
              <a:gd name="connsiteY5" fmla="*/ 6858000 h 6858000"/>
              <a:gd name="connsiteX6" fmla="*/ 5389706 w 7231206"/>
              <a:gd name="connsiteY6" fmla="*/ 6858000 h 6858000"/>
              <a:gd name="connsiteX7" fmla="*/ 0 w 723120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1206" h="6858000">
                <a:moveTo>
                  <a:pt x="3959468" y="0"/>
                </a:moveTo>
                <a:lnTo>
                  <a:pt x="5389706" y="0"/>
                </a:lnTo>
                <a:lnTo>
                  <a:pt x="7155006" y="0"/>
                </a:lnTo>
                <a:lnTo>
                  <a:pt x="7231206" y="0"/>
                </a:lnTo>
                <a:lnTo>
                  <a:pt x="7231206" y="6858000"/>
                </a:lnTo>
                <a:lnTo>
                  <a:pt x="7155006" y="6858000"/>
                </a:lnTo>
                <a:lnTo>
                  <a:pt x="538970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0538586" y="3433392"/>
            <a:ext cx="1230484" cy="2464843"/>
            <a:chOff x="9573738" y="3217419"/>
            <a:chExt cx="1166890" cy="2337453"/>
          </a:xfrm>
        </p:grpSpPr>
        <p:sp>
          <p:nvSpPr>
            <p:cNvPr id="31" name="文本框 30"/>
            <p:cNvSpPr txBox="1"/>
            <p:nvPr/>
          </p:nvSpPr>
          <p:spPr>
            <a:xfrm>
              <a:off x="9573738" y="4113213"/>
              <a:ext cx="1028700" cy="1441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640" dirty="0">
                  <a:solidFill>
                    <a:schemeClr val="accent1">
                      <a:lumMod val="50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目录</a:t>
              </a:r>
              <a:endParaRPr lang="en-US" altLang="zh-CN" sz="4640" dirty="0">
                <a:solidFill>
                  <a:schemeClr val="accent1">
                    <a:lumMod val="50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16200000">
              <a:off x="9747328" y="3753877"/>
              <a:ext cx="1529757" cy="4568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530" dirty="0">
                  <a:solidFill>
                    <a:schemeClr val="bg1">
                      <a:lumMod val="75000"/>
                    </a:schemeClr>
                  </a:solidFill>
                  <a:ea typeface="方正大标宋简体" panose="02010601030101010101" pitchFamily="2" charset="-122"/>
                </a:rPr>
                <a:t>CONTENTS</a:t>
              </a:r>
              <a:endParaRPr lang="zh-CN" altLang="en-US" sz="2530" dirty="0">
                <a:solidFill>
                  <a:schemeClr val="bg1">
                    <a:lumMod val="75000"/>
                  </a:schemeClr>
                </a:solidFill>
                <a:ea typeface="方正大标宋简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50287" y="2104345"/>
            <a:ext cx="3866432" cy="806275"/>
            <a:chOff x="7167668" y="1152127"/>
            <a:chExt cx="3666604" cy="764605"/>
          </a:xfrm>
        </p:grpSpPr>
        <p:sp>
          <p:nvSpPr>
  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7700134" y="1267544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393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167668" y="1152127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1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51058" y="3125486"/>
            <a:ext cx="3871499" cy="806275"/>
            <a:chOff x="6384125" y="2071332"/>
            <a:chExt cx="3671409" cy="764605"/>
          </a:xfrm>
        </p:grpSpPr>
        <p:sp>
          <p:nvSpPr>
            <p:cNvPr id="18" name="矩形 17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921396" y="2186749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393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384125" y="2071332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2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56672" y="4146626"/>
            <a:ext cx="3866655" cy="806275"/>
            <a:chOff x="5889381" y="3056083"/>
            <a:chExt cx="3666815" cy="764605"/>
          </a:xfrm>
        </p:grpSpPr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422058" y="3171500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393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889381" y="3056083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3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43616" y="5167766"/>
            <a:ext cx="3885324" cy="806275"/>
            <a:chOff x="5372338" y="4042389"/>
            <a:chExt cx="3684520" cy="764605"/>
          </a:xfrm>
        </p:grpSpPr>
        <p:sp>
          <p:nvSpPr>
            <p:cNvPr id="22" name="矩形 21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5922720" y="4156251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3930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372338" y="4042389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4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025E-6 4.05619E-6 L -0.02469 4.05619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33333E-6 1.99298E-6 L -0.02469 1.99298E-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8642E-6 -5.79456E-7 L -0.02469 -5.79456E-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-3.15189E-6 L -0.02469 -3.15189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5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393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endParaRPr lang="zh-CN" altLang="en-US" sz="14550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8695" y="-50892"/>
            <a:ext cx="3952471" cy="83099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1" name="矩形 30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5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393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0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2</a:t>
            </a:r>
            <a:endParaRPr lang="zh-CN" altLang="en-US" sz="14550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1" name="矩形 50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5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393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0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3</a:t>
            </a:r>
            <a:endParaRPr lang="zh-CN" altLang="en-US" sz="14550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5115992" y="1427086"/>
            <a:ext cx="2626768" cy="502998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302" y="1997137"/>
            <a:ext cx="2161389" cy="3760305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264" b="2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7"/>
          <p:cNvSpPr/>
          <p:nvPr/>
        </p:nvSpPr>
        <p:spPr>
          <a:xfrm>
            <a:off x="707" y="5267872"/>
            <a:ext cx="12858043" cy="1964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71843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711361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99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859" y="3399234"/>
            <a:ext cx="3675708" cy="679548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0821" y="3399234"/>
            <a:ext cx="3684606" cy="679548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958" y="1895073"/>
            <a:ext cx="4049674" cy="907007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0822" y="1895073"/>
            <a:ext cx="4064124" cy="907007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675" y="4735475"/>
            <a:ext cx="4081025" cy="907007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0820" y="4735475"/>
            <a:ext cx="4064117" cy="907007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1640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1640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1640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607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607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607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5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/>
          <p:nvPr/>
        </p:nvSpPr>
        <p:spPr>
          <a:xfrm>
            <a:off x="2110114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/>
          <p:nvPr/>
        </p:nvSpPr>
        <p:spPr>
          <a:xfrm>
            <a:off x="2110114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/>
          <p:nvPr/>
        </p:nvSpPr>
        <p:spPr>
          <a:xfrm>
            <a:off x="2110112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/>
          <p:nvPr/>
        </p:nvSpPr>
        <p:spPr>
          <a:xfrm>
            <a:off x="7959492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/>
          <p:nvPr/>
        </p:nvSpPr>
        <p:spPr>
          <a:xfrm>
            <a:off x="7959492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/>
          <p:nvPr/>
        </p:nvSpPr>
        <p:spPr>
          <a:xfrm>
            <a:off x="7959491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/>
          <p:nvPr/>
        </p:nvSpPr>
        <p:spPr>
          <a:xfrm>
            <a:off x="2110111" y="2656166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/>
          <p:nvPr/>
        </p:nvSpPr>
        <p:spPr>
          <a:xfrm>
            <a:off x="2110110" y="4164583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/>
          <p:nvPr/>
        </p:nvSpPr>
        <p:spPr>
          <a:xfrm>
            <a:off x="2110110" y="5764097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/>
          <p:nvPr/>
        </p:nvSpPr>
        <p:spPr>
          <a:xfrm>
            <a:off x="8353130" y="2663295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/>
          <p:nvPr/>
        </p:nvSpPr>
        <p:spPr>
          <a:xfrm>
            <a:off x="8353128" y="4171711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/>
          <p:nvPr/>
        </p:nvSpPr>
        <p:spPr>
          <a:xfrm>
            <a:off x="8353128" y="5771226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109" y="2359512"/>
            <a:ext cx="2809304" cy="2809302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72" tIns="53572" rIns="53572" bIns="53572" anchor="ctr"/>
            <a:lstStyle/>
            <a:p>
              <a:pPr>
                <a:lnSpc>
                  <a:spcPct val="120000"/>
                </a:lnSpc>
                <a:spcBef>
                  <a:spcPts val="474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5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3930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0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</a:t>
            </a:r>
            <a:endParaRPr lang="zh-CN" altLang="en-US" sz="14550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308695" y="-50892"/>
            <a:ext cx="3952471" cy="7673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等腰三角形 11"/>
          <p:cNvSpPr>
            <a:spLocks noChangeArrowheads="1"/>
          </p:cNvSpPr>
          <p:nvPr/>
        </p:nvSpPr>
        <p:spPr bwMode="auto">
          <a:xfrm rot="13558711">
            <a:off x="11522474" y="-451966"/>
            <a:ext cx="1685944" cy="3264738"/>
          </a:xfrm>
          <a:prstGeom prst="triangle">
            <a:avLst>
              <a:gd name="adj" fmla="val 65106"/>
            </a:avLst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7" name="任意多边形 8"/>
          <p:cNvSpPr>
            <a:spLocks noChangeArrowheads="1"/>
          </p:cNvSpPr>
          <p:nvPr/>
        </p:nvSpPr>
        <p:spPr bwMode="auto">
          <a:xfrm>
            <a:off x="1436278" y="3940084"/>
            <a:ext cx="3768961" cy="3321595"/>
          </a:xfrm>
          <a:custGeom>
            <a:avLst/>
            <a:gdLst>
              <a:gd name="T0" fmla="*/ 1638300 w 4533900"/>
              <a:gd name="T1" fmla="*/ 0 h 2997200"/>
              <a:gd name="T2" fmla="*/ 4533900 w 4533900"/>
              <a:gd name="T3" fmla="*/ 762000 h 2997200"/>
              <a:gd name="T4" fmla="*/ 0 w 4533900"/>
              <a:gd name="T5" fmla="*/ 2997200 h 2997200"/>
              <a:gd name="T6" fmla="*/ 1638300 w 4533900"/>
              <a:gd name="T7" fmla="*/ 0 h 2997200"/>
              <a:gd name="T8" fmla="*/ 0 60000 65536"/>
              <a:gd name="T9" fmla="*/ 0 60000 65536"/>
              <a:gd name="T10" fmla="*/ 0 60000 65536"/>
              <a:gd name="T11" fmla="*/ 0 60000 65536"/>
              <a:gd name="T12" fmla="*/ 0 w 4533900"/>
              <a:gd name="T13" fmla="*/ 0 h 2997200"/>
              <a:gd name="T14" fmla="*/ 4533900 w 4533900"/>
              <a:gd name="T15" fmla="*/ 2997200 h 2997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33900" h="2997200">
                <a:moveTo>
                  <a:pt x="1638300" y="0"/>
                </a:moveTo>
                <a:lnTo>
                  <a:pt x="4533900" y="762000"/>
                </a:lnTo>
                <a:lnTo>
                  <a:pt x="0" y="2997200"/>
                </a:lnTo>
                <a:lnTo>
                  <a:pt x="163830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8" name="任意多边形 4"/>
          <p:cNvSpPr>
            <a:spLocks noChangeArrowheads="1"/>
          </p:cNvSpPr>
          <p:nvPr/>
        </p:nvSpPr>
        <p:spPr bwMode="auto">
          <a:xfrm>
            <a:off x="-17992" y="3179958"/>
            <a:ext cx="2855753" cy="4081721"/>
          </a:xfrm>
          <a:custGeom>
            <a:avLst/>
            <a:gdLst>
              <a:gd name="T0" fmla="*/ 0 w 3435179"/>
              <a:gd name="T1" fmla="*/ 3657600 h 3682313"/>
              <a:gd name="T2" fmla="*/ 1754660 w 3435179"/>
              <a:gd name="T3" fmla="*/ 3682313 h 3682313"/>
              <a:gd name="T4" fmla="*/ 3385752 w 3435179"/>
              <a:gd name="T5" fmla="*/ 630194 h 3682313"/>
              <a:gd name="T6" fmla="*/ 3435179 w 3435179"/>
              <a:gd name="T7" fmla="*/ 0 h 3682313"/>
              <a:gd name="T8" fmla="*/ 12357 w 3435179"/>
              <a:gd name="T9" fmla="*/ 2792627 h 3682313"/>
              <a:gd name="T10" fmla="*/ 0 w 3435179"/>
              <a:gd name="T11" fmla="*/ 3657600 h 36823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435179"/>
              <a:gd name="T19" fmla="*/ 0 h 3682313"/>
              <a:gd name="T20" fmla="*/ 3435179 w 3435179"/>
              <a:gd name="T21" fmla="*/ 3682313 h 36823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435179" h="3682313">
                <a:moveTo>
                  <a:pt x="0" y="3657600"/>
                </a:moveTo>
                <a:lnTo>
                  <a:pt x="1754660" y="3682313"/>
                </a:lnTo>
                <a:lnTo>
                  <a:pt x="3385752" y="630194"/>
                </a:lnTo>
                <a:lnTo>
                  <a:pt x="3435179" y="0"/>
                </a:lnTo>
                <a:lnTo>
                  <a:pt x="12357" y="2792627"/>
                </a:lnTo>
                <a:lnTo>
                  <a:pt x="0" y="36576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9" name="任意多边形 10"/>
          <p:cNvSpPr>
            <a:spLocks noChangeArrowheads="1"/>
          </p:cNvSpPr>
          <p:nvPr/>
        </p:nvSpPr>
        <p:spPr bwMode="auto">
          <a:xfrm>
            <a:off x="9345145" y="-484614"/>
            <a:ext cx="3484061" cy="2953332"/>
          </a:xfrm>
          <a:custGeom>
            <a:avLst/>
            <a:gdLst>
              <a:gd name="T0" fmla="*/ 0 w 3225113"/>
              <a:gd name="T1" fmla="*/ 1692876 h 2100649"/>
              <a:gd name="T2" fmla="*/ 1556951 w 3225113"/>
              <a:gd name="T3" fmla="*/ 2100649 h 2100649"/>
              <a:gd name="T4" fmla="*/ 3225113 w 3225113"/>
              <a:gd name="T5" fmla="*/ 0 h 2100649"/>
              <a:gd name="T6" fmla="*/ 0 w 3225113"/>
              <a:gd name="T7" fmla="*/ 1692876 h 2100649"/>
              <a:gd name="T8" fmla="*/ 0 60000 65536"/>
              <a:gd name="T9" fmla="*/ 0 60000 65536"/>
              <a:gd name="T10" fmla="*/ 0 60000 65536"/>
              <a:gd name="T11" fmla="*/ 0 60000 65536"/>
              <a:gd name="T12" fmla="*/ 0 w 3225113"/>
              <a:gd name="T13" fmla="*/ 0 h 2100649"/>
              <a:gd name="T14" fmla="*/ 3225113 w 3225113"/>
              <a:gd name="T15" fmla="*/ 2100649 h 21006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25113" h="2100649">
                <a:moveTo>
                  <a:pt x="0" y="1692876"/>
                </a:moveTo>
                <a:lnTo>
                  <a:pt x="1556951" y="2100649"/>
                </a:lnTo>
                <a:lnTo>
                  <a:pt x="3225113" y="0"/>
                </a:lnTo>
                <a:lnTo>
                  <a:pt x="0" y="169287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043805" y="1567180"/>
            <a:ext cx="39433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cap="all" dirty="0" smtClean="0">
                <a:solidFill>
                  <a:schemeClr val="accent2"/>
                </a:solidFill>
                <a:latin typeface="Berlin Sans FB Demi" panose="020E0802020502020306" pitchFamily="34" charset="0"/>
                <a:cs typeface="Arial" panose="020B0604020202020204" pitchFamily="34" charset="0"/>
              </a:rPr>
              <a:t>2019</a:t>
            </a:r>
            <a:endParaRPr lang="zh-CN" altLang="en-US" sz="9600" cap="all" dirty="0">
              <a:solidFill>
                <a:schemeClr val="accent2"/>
              </a:solidFill>
              <a:latin typeface="Berlin Sans FB Demi" panose="020E0802020502020306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871100" y="3687681"/>
            <a:ext cx="51165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ANNUAL FINANCIAL DATA ANALYSIS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143686" y="4008457"/>
            <a:ext cx="4571378" cy="33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797365" y="2779828"/>
            <a:ext cx="726402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90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8" grpId="0" animBg="1"/>
      <p:bldP spid="6149" grpId="0" animBg="1"/>
      <p:bldP spid="9" grpId="0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heme/theme1.xml><?xml version="1.0" encoding="utf-8"?>
<a:theme xmlns:a="http://schemas.openxmlformats.org/drawingml/2006/main" name="1_自定义设计方案">
  <a:themeElements>
    <a:clrScheme name="自定义 1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2A2E"/>
      </a:accent1>
      <a:accent2>
        <a:srgbClr val="FFC304"/>
      </a:accent2>
      <a:accent3>
        <a:srgbClr val="2C2A2E"/>
      </a:accent3>
      <a:accent4>
        <a:srgbClr val="FFC304"/>
      </a:accent4>
      <a:accent5>
        <a:srgbClr val="2C2A2E"/>
      </a:accent5>
      <a:accent6>
        <a:srgbClr val="FFC304"/>
      </a:accent6>
      <a:hlink>
        <a:srgbClr val="2C2A2E"/>
      </a:hlink>
      <a:folHlink>
        <a:srgbClr val="FFC30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3659</Words>
  <Application>Microsoft Office PowerPoint</Application>
  <PresentationFormat>自定义</PresentationFormat>
  <Paragraphs>296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377</dc:title>
  <dc:creator/>
  <cp:lastModifiedBy/>
  <cp:revision>3</cp:revision>
  <dcterms:created xsi:type="dcterms:W3CDTF">2016-10-17T14:00:00Z</dcterms:created>
  <dcterms:modified xsi:type="dcterms:W3CDTF">2017-07-19T04:01:35Z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