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72" r:id="rId3"/>
    <p:sldId id="354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</p:sldIdLst>
  <p:sldSz cx="9144000" cy="5143500" type="screen16x9"/>
  <p:notesSz cx="6858000" cy="9144000"/>
  <p:embeddedFontLst>
    <p:embeddedFont>
      <p:font typeface="张海山锐线体简" panose="02000000000000000000" pitchFamily="2" charset="-122"/>
      <p:regular r:id="rId26"/>
    </p:embeddedFont>
    <p:embeddedFont>
      <p:font typeface="Calibri" panose="020F0502020204030204" charset="0"/>
      <p:regular r:id="rId27"/>
      <p:bold r:id="rId28"/>
      <p:italic r:id="rId29"/>
      <p:boldItalic r:id="rId3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F7F9F1"/>
    <a:srgbClr val="F1F5E7"/>
    <a:srgbClr val="7A4B1C"/>
    <a:srgbClr val="901006"/>
    <a:srgbClr val="99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48" autoAdjust="0"/>
    <p:restoredTop sz="93482" autoAdjust="0"/>
  </p:normalViewPr>
  <p:slideViewPr>
    <p:cSldViewPr>
      <p:cViewPr>
        <p:scale>
          <a:sx n="75" d="100"/>
          <a:sy n="75" d="100"/>
        </p:scale>
        <p:origin x="-1517" y="-749"/>
      </p:cViewPr>
      <p:guideLst>
        <p:guide orient="horz" pos="2436"/>
        <p:guide orient="horz" pos="2119"/>
        <p:guide pos="249"/>
        <p:guide pos="2744"/>
        <p:guide pos="2880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9BC9E-6C27-4F2D-A672-438360BB10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-92546"/>
            <a:ext cx="9324528" cy="5544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3A975-6D54-4978-8E8A-AC0C803B6E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CE82F-8FBE-42B6-B70F-6D8AE9F0142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2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9.jpeg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-542631" y="4081855"/>
            <a:ext cx="1526722" cy="1526722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969550" y="3654936"/>
            <a:ext cx="2380560" cy="238056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-545697" y="4078789"/>
            <a:ext cx="1526722" cy="152672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972616" y="3651870"/>
            <a:ext cx="2380560" cy="238056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70" name="Picture 2" descr="U:\我图\PPT制作\PPT58婚礼山谷\图片\53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3" b="17183"/>
          <a:stretch>
            <a:fillRect/>
          </a:stretch>
        </p:blipFill>
        <p:spPr bwMode="auto">
          <a:xfrm>
            <a:off x="467544" y="411510"/>
            <a:ext cx="67628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23528" y="267494"/>
            <a:ext cx="7056784" cy="3744416"/>
          </a:xfrm>
          <a:prstGeom prst="rect">
            <a:avLst/>
          </a:prstGeom>
          <a:noFill/>
          <a:ln w="952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90240" y="355953"/>
            <a:ext cx="6723360" cy="3567498"/>
          </a:xfrm>
          <a:prstGeom prst="rect">
            <a:avLst/>
          </a:prstGeom>
          <a:noFill/>
          <a:ln w="952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23528" y="267494"/>
            <a:ext cx="7056784" cy="3744416"/>
          </a:xfrm>
          <a:prstGeom prst="rect">
            <a:avLst/>
          </a:prstGeom>
          <a:noFill/>
          <a:ln w="952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627784" y="4013651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00" y="4371950"/>
            <a:ext cx="24482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" spc="3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600" spc="3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128025" y="1451217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103458" y="1426650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124959" y="144815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100392" y="142358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429596" y="681766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378430" y="630600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426530" y="678700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375364" y="627534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488041" y="1231207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446868" y="1190034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484975" y="1228141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443802" y="1186968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275671" y="1810925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251032" y="1786286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272605" y="180785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247966" y="178322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306991" y="4369887"/>
            <a:ext cx="1526722" cy="1526722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880072" y="3942968"/>
            <a:ext cx="2380560" cy="238056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303925" y="4366821"/>
            <a:ext cx="1526722" cy="152672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7877006" y="3939902"/>
            <a:ext cx="2380560" cy="238056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心形 31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心形 32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心形 33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心形 34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心形 35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心形 36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心形 37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168" name="前凸弯带形 7167"/>
          <p:cNvSpPr/>
          <p:nvPr/>
        </p:nvSpPr>
        <p:spPr>
          <a:xfrm>
            <a:off x="2339752" y="4565908"/>
            <a:ext cx="3240360" cy="385301"/>
          </a:xfrm>
          <a:prstGeom prst="ellipseRibbo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131840" y="462862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朱幸福</a:t>
            </a:r>
            <a:r>
              <a:rPr lang="en-US" altLang="zh-CN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&amp;</a:t>
            </a:r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李甜蜜</a:t>
            </a:r>
            <a:endParaRPr lang="zh-CN" altLang="en-US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pic>
        <p:nvPicPr>
          <p:cNvPr id="7169" name="蔡依林、陶喆 - 今天你要嫁给我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091" y="-66861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3" presetClass="entr" presetSubtype="16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xit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6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8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8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7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8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85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19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9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0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07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8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1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1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4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2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29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0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3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40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1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6" presetClass="entr" presetSubtype="37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0" dur="16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3" presetClass="entr" presetSubtype="16" fill="hold" grpId="0" nodeType="withEffect">
                                  <p:stCondLst>
                                    <p:cond delay="58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69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" grpId="0" animBg="1"/>
      <p:bldP spid="2" grpId="1" animBg="1"/>
      <p:bldP spid="4" grpId="0" animBg="1"/>
      <p:bldP spid="4" grpId="1" animBg="1"/>
      <p:bldP spid="5" grpId="0" animBg="1"/>
      <p:bldP spid="6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1" grpId="0" animBg="1"/>
      <p:bldP spid="32" grpId="0" animBg="1"/>
      <p:bldP spid="32" grpId="1" animBg="1"/>
      <p:bldP spid="32" grpId="2" animBg="1"/>
      <p:bldP spid="32" grpId="3" animBg="1"/>
      <p:bldP spid="33" grpId="0" animBg="1"/>
      <p:bldP spid="33" grpId="1" animBg="1"/>
      <p:bldP spid="33" grpId="2" animBg="1"/>
      <p:bldP spid="33" grpId="3" animBg="1"/>
      <p:bldP spid="34" grpId="0" animBg="1"/>
      <p:bldP spid="34" grpId="1" animBg="1"/>
      <p:bldP spid="34" grpId="2" animBg="1"/>
      <p:bldP spid="34" grpId="3" animBg="1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7168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我图\PPT制作\PPT58婚礼山谷\图片\2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635344"/>
            <a:ext cx="3378202" cy="316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我图\PPT制作\PPT58婚礼山谷\图片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"/>
          <a:stretch>
            <a:fillRect/>
          </a:stretch>
        </p:blipFill>
        <p:spPr bwMode="auto">
          <a:xfrm>
            <a:off x="1" y="1635344"/>
            <a:ext cx="5732350" cy="316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76056" y="1059582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4168" y="1373456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331640" y="414576"/>
            <a:ext cx="504056" cy="504056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190690" y="273626"/>
            <a:ext cx="785956" cy="78595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328574" y="411510"/>
            <a:ext cx="504056" cy="504056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187624" y="270560"/>
            <a:ext cx="785956" cy="78595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31031" y="234047"/>
            <a:ext cx="289050" cy="289050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50204" y="153220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27965" y="230981"/>
            <a:ext cx="289050" cy="289050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47138" y="150154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80031" y="1240021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025076" y="1185066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76965" y="1236955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022010" y="1182000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260423" y="66788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235856" y="64331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257357" y="664819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232790" y="640252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634002" y="393734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582836" y="342568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630936" y="390668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579770" y="339502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012251" y="699291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971078" y="658118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6009185" y="696225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968012" y="655052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6446003" y="84535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421364" y="82071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442937" y="842287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418298" y="817648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心形 33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心形 34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心形 35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心形 36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心形 37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心形 38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心形 39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1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2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3" dur="16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4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8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7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9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9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20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09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18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20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2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31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2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3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4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4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2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51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5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4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 animBg="1"/>
      <p:bldP spid="3" grpId="1" animBg="1"/>
      <p:bldP spid="7" grpId="0" animBg="1"/>
      <p:bldP spid="7" grpId="1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 animBg="1"/>
      <p:bldP spid="34" grpId="1" animBg="1"/>
      <p:bldP spid="34" grpId="2" animBg="1"/>
      <p:bldP spid="34" grpId="3" animBg="1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我图\PPT制作\PPT58婚礼山谷\图片\3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98" b="2116"/>
          <a:stretch>
            <a:fillRect/>
          </a:stretch>
        </p:blipFill>
        <p:spPr bwMode="auto">
          <a:xfrm rot="20406831">
            <a:off x="-319173" y="1463953"/>
            <a:ext cx="11064374" cy="366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我图\PPT制作\PPT58婚礼山谷\图片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3534">
            <a:off x="817339" y="431582"/>
            <a:ext cx="1457498" cy="99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我图\PPT制作\PPT58婚礼山谷\图片\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8747">
            <a:off x="1187365" y="1471317"/>
            <a:ext cx="1443004" cy="98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 rot="20493302">
            <a:off x="-334895" y="-465149"/>
            <a:ext cx="1910651" cy="10430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 rot="20355558">
            <a:off x="2618923" y="1168089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 rot="20355558">
            <a:off x="3627035" y="1209389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 rot="20355558">
            <a:off x="2803290" y="1071359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20355558">
            <a:off x="2778723" y="1046792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rot="20355558">
            <a:off x="2800224" y="1068293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rot="20355558">
            <a:off x="2775657" y="1043726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rot="20355558">
            <a:off x="3144455" y="507017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20355558">
            <a:off x="3093289" y="455851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rot="20355558">
            <a:off x="3141389" y="503951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20355558">
            <a:off x="3090223" y="452785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 rot="20355558">
            <a:off x="3555118" y="751248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rot="20355558">
            <a:off x="3513945" y="710075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rot="20355558">
            <a:off x="3552052" y="748182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20355558">
            <a:off x="3510879" y="707009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20355558">
            <a:off x="4223347" y="53109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0355558">
            <a:off x="4198708" y="50646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20355558">
            <a:off x="4220281" y="52803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20355558">
            <a:off x="4195642" y="50339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20493302">
            <a:off x="7722139" y="4153450"/>
            <a:ext cx="1992939" cy="1157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300790" y="1670754"/>
            <a:ext cx="422744" cy="422744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82578" y="1552542"/>
            <a:ext cx="659168" cy="659168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97724" y="1667688"/>
            <a:ext cx="422744" cy="422744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79512" y="1549476"/>
            <a:ext cx="659168" cy="659168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65525" y="2608297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10570" y="2553342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62459" y="2605231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07504" y="2550276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 rot="20596006">
            <a:off x="7612841" y="430111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2">
                    <a:lumMod val="75000"/>
                  </a:schemeClr>
                </a:solidFill>
              </a:rPr>
              <a:t>LOVE</a:t>
            </a:r>
            <a:endParaRPr lang="zh-CN" alt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4" name="心形 33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心形 34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心形 35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心形 36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心形 37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心形 38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心形 39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8" presetClass="entr" presetSubtype="1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9" dur="14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8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7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9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97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20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0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1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19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0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2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30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4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39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1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2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3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50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5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4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2" grpId="0" animBg="1"/>
      <p:bldP spid="3" grpId="0"/>
      <p:bldP spid="34" grpId="0" animBg="1"/>
      <p:bldP spid="34" grpId="1" animBg="1"/>
      <p:bldP spid="34" grpId="2" animBg="1"/>
      <p:bldP spid="34" grpId="3" animBg="1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:\我图\PPT制作\PPT58婚礼山谷\图片\9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5"/>
          <a:stretch>
            <a:fillRect/>
          </a:stretch>
        </p:blipFill>
        <p:spPr bwMode="auto">
          <a:xfrm>
            <a:off x="4850037" y="0"/>
            <a:ext cx="2682979" cy="173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:\我图\PPT制作\PPT58婚礼山谷\图片\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32384"/>
            <a:ext cx="2123727" cy="148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:\我图\PPT制作\PPT58婚礼山谷\图片\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6"/>
          <a:stretch>
            <a:fillRect/>
          </a:stretch>
        </p:blipFill>
        <p:spPr bwMode="auto">
          <a:xfrm>
            <a:off x="2123730" y="3219823"/>
            <a:ext cx="2991150" cy="192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U:\我图\PPT制作\PPT58婚礼山谷\图片\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0"/>
          <a:stretch>
            <a:fillRect/>
          </a:stretch>
        </p:blipFill>
        <p:spPr bwMode="auto">
          <a:xfrm>
            <a:off x="2123730" y="-1"/>
            <a:ext cx="2664296" cy="173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95736" y="2283718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848" y="2597592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84576" y="3219822"/>
            <a:ext cx="4067944" cy="1923678"/>
          </a:xfrm>
          <a:prstGeom prst="rect">
            <a:avLst/>
          </a:prstGeom>
          <a:gradFill>
            <a:gsLst>
              <a:gs pos="100000">
                <a:schemeClr val="accent3">
                  <a:lumMod val="40000"/>
                  <a:lumOff val="60000"/>
                  <a:alpha val="50000"/>
                </a:schemeClr>
              </a:gs>
              <a:gs pos="0">
                <a:schemeClr val="accent3">
                  <a:lumMod val="20000"/>
                  <a:lumOff val="80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-2891" y="3219822"/>
            <a:ext cx="2126619" cy="1923678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  <a:alpha val="50000"/>
                </a:schemeClr>
              </a:gs>
              <a:gs pos="100000">
                <a:schemeClr val="bg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596336" y="0"/>
            <a:ext cx="1610984" cy="1732384"/>
          </a:xfrm>
          <a:prstGeom prst="rect">
            <a:avLst/>
          </a:prstGeom>
          <a:gradFill>
            <a:gsLst>
              <a:gs pos="100000">
                <a:schemeClr val="accent3">
                  <a:lumMod val="40000"/>
                  <a:lumOff val="60000"/>
                  <a:alpha val="50000"/>
                </a:schemeClr>
              </a:gs>
              <a:gs pos="0">
                <a:schemeClr val="bg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2891" y="-1"/>
            <a:ext cx="2126619" cy="1735065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  <a:alpha val="50000"/>
                </a:schemeClr>
              </a:gs>
              <a:gs pos="100000">
                <a:schemeClr val="bg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663298" y="3916292"/>
            <a:ext cx="504056" cy="504056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522348" y="3775342"/>
            <a:ext cx="785956" cy="78595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60232" y="3913226"/>
            <a:ext cx="504056" cy="504056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519282" y="3772276"/>
            <a:ext cx="785956" cy="78595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762689" y="3735763"/>
            <a:ext cx="289050" cy="289050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681862" y="3654936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759623" y="3732697"/>
            <a:ext cx="289050" cy="289050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678796" y="3651870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411689" y="4741737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356734" y="4686782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408623" y="4738671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353668" y="4683716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752237" y="3930065"/>
            <a:ext cx="289050" cy="289050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671410" y="3849238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7749171" y="3926999"/>
            <a:ext cx="289050" cy="289050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668344" y="3846172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175697" y="225206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151130" y="222749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172631" y="224899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148064" y="222442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549276" y="1977910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498110" y="1926744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546210" y="1974844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495044" y="1923678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927525" y="2283467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886352" y="2242294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924459" y="2280401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883286" y="2239228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361277" y="242952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336638" y="240489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358211" y="242646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333572" y="240182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心形 44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心形 45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心形 46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心形 47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心形 48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心形 49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92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5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20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05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6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7" dur="5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21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1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25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27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9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36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38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4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47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9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5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5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60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3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9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8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2" dur="9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8" presetClass="entr" presetSubtype="1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8" presetClass="entr" presetSubtype="3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8" dur="11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8" presetClass="entr" presetSubtype="9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1" grpId="0" animBg="1"/>
      <p:bldP spid="32" grpId="0" animBg="1"/>
      <p:bldP spid="32" grpId="1" animBg="1"/>
      <p:bldP spid="33" grpId="0" animBg="1"/>
      <p:bldP spid="33" grpId="1" animBg="1"/>
      <p:bldP spid="34" grpId="0" animBg="1"/>
      <p:bldP spid="35" grpId="0" animBg="1"/>
      <p:bldP spid="36" grpId="0" animBg="1"/>
      <p:bldP spid="36" grpId="1" animBg="1"/>
      <p:bldP spid="37" grpId="0" animBg="1"/>
      <p:bldP spid="37" grpId="1" animBg="1"/>
      <p:bldP spid="38" grpId="0" animBg="1"/>
      <p:bldP spid="39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 animBg="1"/>
      <p:bldP spid="44" grpId="0" animBg="1"/>
      <p:bldP spid="44" grpId="1" animBg="1"/>
      <p:bldP spid="44" grpId="2" animBg="1"/>
      <p:bldP spid="44" grpId="3" animBg="1"/>
      <p:bldP spid="45" grpId="0" animBg="1"/>
      <p:bldP spid="45" grpId="1" animBg="1"/>
      <p:bldP spid="45" grpId="2" animBg="1"/>
      <p:bldP spid="45" grpId="3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7" grpId="2" animBg="1"/>
      <p:bldP spid="47" grpId="3" animBg="1"/>
      <p:bldP spid="48" grpId="0" animBg="1"/>
      <p:bldP spid="48" grpId="1" animBg="1"/>
      <p:bldP spid="48" grpId="2" animBg="1"/>
      <p:bldP spid="48" grpId="3" animBg="1"/>
      <p:bldP spid="49" grpId="0" animBg="1"/>
      <p:bldP spid="49" grpId="1" animBg="1"/>
      <p:bldP spid="49" grpId="2" animBg="1"/>
      <p:bldP spid="49" grpId="3" animBg="1"/>
      <p:bldP spid="50" grpId="0" animBg="1"/>
      <p:bldP spid="50" grpId="1" animBg="1"/>
      <p:bldP spid="50" grpId="2" animBg="1"/>
      <p:bldP spid="50" grpId="3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:\我图\PPT制作\PPT58婚礼山谷\图片\10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6440">
            <a:off x="307209" y="1302397"/>
            <a:ext cx="4353560" cy="285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U:\我图\PPT制作\PPT58婚礼山谷\图片\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"/>
          <a:stretch>
            <a:fillRect/>
          </a:stretch>
        </p:blipFill>
        <p:spPr bwMode="auto">
          <a:xfrm rot="859299">
            <a:off x="4645865" y="2708686"/>
            <a:ext cx="2310618" cy="152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:\我图\PPT制作\PPT58婚礼山谷\图片\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3"/>
          <a:stretch>
            <a:fillRect/>
          </a:stretch>
        </p:blipFill>
        <p:spPr bwMode="auto">
          <a:xfrm rot="863103">
            <a:off x="5123186" y="553037"/>
            <a:ext cx="3753436" cy="234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907997">
            <a:off x="-24183" y="3960957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 rot="907997">
            <a:off x="835126" y="4480102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854986" y="846748"/>
            <a:ext cx="504056" cy="504056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714036" y="705798"/>
            <a:ext cx="785956" cy="78595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851920" y="843682"/>
            <a:ext cx="504056" cy="504056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710970" y="702732"/>
            <a:ext cx="785956" cy="78595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954377" y="666219"/>
            <a:ext cx="289050" cy="289050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73550" y="585392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51311" y="663153"/>
            <a:ext cx="289050" cy="289050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870484" y="582326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896579" y="469531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841624" y="414576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893513" y="466465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838558" y="411510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407945" y="436976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83378" y="434519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7404879" y="436669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380312" y="434212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781524" y="4095610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730358" y="4044444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778458" y="4092544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7727292" y="4041378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159773" y="4401167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118600" y="4359994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156707" y="4398101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115534" y="4356928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593525" y="461567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568886" y="459104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590459" y="461261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565820" y="458797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心形 34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心形 35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心形 36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心形 37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心形 38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心形 39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心形 40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9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900" decel="100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3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9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8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99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0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210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1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21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23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5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32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3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4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4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5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54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56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:\我图\PPT制作\PPT58婚礼山谷\图片\13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38"/>
            <a:ext cx="315730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U:\我图\PPT制作\PPT58婚礼山谷\图片\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63638"/>
            <a:ext cx="3569254" cy="208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U:\我图\PPT制作\PPT58婚礼山谷\图片\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" r="-1"/>
          <a:stretch>
            <a:fillRect/>
          </a:stretch>
        </p:blipFill>
        <p:spPr bwMode="auto">
          <a:xfrm>
            <a:off x="6804248" y="1563638"/>
            <a:ext cx="3098456" cy="208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972765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1286639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67935" y="581068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43368" y="556501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64869" y="578002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0302" y="553435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241514" y="306917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190348" y="255751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238448" y="303851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7282" y="252685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619763" y="612474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578590" y="571301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616697" y="609408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75524" y="568235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053515" y="758536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028876" y="733897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2050449" y="755470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025810" y="730831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67544" y="4303008"/>
            <a:ext cx="504056" cy="504056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26594" y="4162058"/>
            <a:ext cx="785956" cy="78595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64478" y="4299942"/>
            <a:ext cx="504056" cy="504056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23528" y="4158992"/>
            <a:ext cx="785956" cy="78595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384411" y="4285955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3329456" y="4231000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381345" y="4282889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326390" y="4227934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455260" y="4078746"/>
            <a:ext cx="1384628" cy="138462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068074" y="3691560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452194" y="4075680"/>
            <a:ext cx="1384628" cy="138462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8065008" y="3688494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823519" y="4023795"/>
            <a:ext cx="289050" cy="289050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742692" y="3942968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4820453" y="4020729"/>
            <a:ext cx="289050" cy="289050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4739626" y="3939902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430221" y="4480505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375266" y="4425550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427155" y="4477439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6372200" y="4422484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心形 55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心形 56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心形 57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心形 58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心形 59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心形 60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2" name="心形 61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29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1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2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3" dur="5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240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42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251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53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4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62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64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5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3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73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75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6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7" dur="5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4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84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86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7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8" dur="5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3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95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97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8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2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6" grpId="0" animBg="1"/>
      <p:bldP spid="56" grpId="0" animBg="1"/>
      <p:bldP spid="56" grpId="1" animBg="1"/>
      <p:bldP spid="56" grpId="2" animBg="1"/>
      <p:bldP spid="56" grpId="3" animBg="1"/>
      <p:bldP spid="57" grpId="0" animBg="1"/>
      <p:bldP spid="57" grpId="1" animBg="1"/>
      <p:bldP spid="57" grpId="2" animBg="1"/>
      <p:bldP spid="57" grpId="3" animBg="1"/>
      <p:bldP spid="58" grpId="0" animBg="1"/>
      <p:bldP spid="58" grpId="1" animBg="1"/>
      <p:bldP spid="58" grpId="2" animBg="1"/>
      <p:bldP spid="58" grpId="3" animBg="1"/>
      <p:bldP spid="59" grpId="0" animBg="1"/>
      <p:bldP spid="59" grpId="1" animBg="1"/>
      <p:bldP spid="59" grpId="2" animBg="1"/>
      <p:bldP spid="59" grpId="3" animBg="1"/>
      <p:bldP spid="60" grpId="0" animBg="1"/>
      <p:bldP spid="60" grpId="1" animBg="1"/>
      <p:bldP spid="60" grpId="2" animBg="1"/>
      <p:bldP spid="60" grpId="3" animBg="1"/>
      <p:bldP spid="61" grpId="0" animBg="1"/>
      <p:bldP spid="61" grpId="1" animBg="1"/>
      <p:bldP spid="61" grpId="2" animBg="1"/>
      <p:bldP spid="61" grpId="3" animBg="1"/>
      <p:bldP spid="62" grpId="0" animBg="1"/>
      <p:bldP spid="62" grpId="1" animBg="1"/>
      <p:bldP spid="62" grpId="2" animBg="1"/>
      <p:bldP spid="62" grpId="3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U:\我图\PPT制作\PPT58婚礼山谷\图片\17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6" b="45223"/>
          <a:stretch>
            <a:fillRect/>
          </a:stretch>
        </p:blipFill>
        <p:spPr bwMode="auto">
          <a:xfrm rot="20737806">
            <a:off x="539775" y="-459979"/>
            <a:ext cx="8747643" cy="256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U:\我图\PPT制作\PPT58婚礼山谷\图片\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42273" b="16342"/>
          <a:stretch>
            <a:fillRect/>
          </a:stretch>
        </p:blipFill>
        <p:spPr bwMode="auto">
          <a:xfrm rot="20752976">
            <a:off x="-1061292" y="2742089"/>
            <a:ext cx="8291070" cy="322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4525627">
            <a:off x="6101318" y="2881153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 rot="4525627">
            <a:off x="6173118" y="3843099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738163" y="202728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713596" y="200271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735097" y="202421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710530" y="199964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010608" y="2367418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959442" y="2316252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007542" y="2364352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956376" y="2313186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911977" y="2815383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870804" y="2774210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908911" y="2812317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867738" y="2771144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275671" y="317551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251032" y="315088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272605" y="317245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247966" y="314781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13691" y="2705929"/>
            <a:ext cx="289050" cy="289050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32864" y="2625102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10625" y="2702863"/>
            <a:ext cx="289050" cy="289050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29798" y="2622036"/>
            <a:ext cx="450704" cy="450704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65525" y="2032233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10570" y="1977278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62459" y="2029167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07504" y="1974212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心形 30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心形 31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心形 32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心形 33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心形 34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心形 35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8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8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9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9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5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6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69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0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17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8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89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191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0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4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11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13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4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2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2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 animBg="1"/>
      <p:bldP spid="30" grpId="0" animBg="1"/>
      <p:bldP spid="30" grpId="1" animBg="1"/>
      <p:bldP spid="30" grpId="2" animBg="1"/>
      <p:bldP spid="30" grpId="3" animBg="1"/>
      <p:bldP spid="31" grpId="0" animBg="1"/>
      <p:bldP spid="31" grpId="1" animBg="1"/>
      <p:bldP spid="31" grpId="2" animBg="1"/>
      <p:bldP spid="31" grpId="3" animBg="1"/>
      <p:bldP spid="32" grpId="0" animBg="1"/>
      <p:bldP spid="32" grpId="1" animBg="1"/>
      <p:bldP spid="32" grpId="2" animBg="1"/>
      <p:bldP spid="32" grpId="3" animBg="1"/>
      <p:bldP spid="33" grpId="0" animBg="1"/>
      <p:bldP spid="33" grpId="1" animBg="1"/>
      <p:bldP spid="33" grpId="2" animBg="1"/>
      <p:bldP spid="33" grpId="3" animBg="1"/>
      <p:bldP spid="34" grpId="0" animBg="1"/>
      <p:bldP spid="34" grpId="1" animBg="1"/>
      <p:bldP spid="34" grpId="2" animBg="1"/>
      <p:bldP spid="34" grpId="3" animBg="1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6" grpId="2" animBg="1"/>
      <p:bldP spid="36" grpId="3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椭圆 55"/>
          <p:cNvSpPr/>
          <p:nvPr/>
        </p:nvSpPr>
        <p:spPr>
          <a:xfrm>
            <a:off x="3262531" y="3998585"/>
            <a:ext cx="2044114" cy="2044114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2690932" y="3426986"/>
            <a:ext cx="3187312" cy="3187312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3259465" y="3995519"/>
            <a:ext cx="2044114" cy="2044114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687866" y="3423920"/>
            <a:ext cx="3187312" cy="3187312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46" name="Picture 2" descr="U:\我图\PPT制作\PPT58婚礼山谷\图片\18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"/>
          <a:stretch>
            <a:fillRect/>
          </a:stretch>
        </p:blipFill>
        <p:spPr bwMode="auto">
          <a:xfrm>
            <a:off x="4788024" y="0"/>
            <a:ext cx="261955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U:\我图\PPT制作\PPT58婚礼山谷\图片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13985"/>
            <a:ext cx="2987824" cy="405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7515036" y="0"/>
            <a:ext cx="288032" cy="20676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407024" y="2139702"/>
            <a:ext cx="569387" cy="29523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31060" y="1445464"/>
            <a:ext cx="369332" cy="25664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336" y="3096344"/>
            <a:ext cx="288032" cy="20676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128025" y="94716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103458" y="92259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124959" y="94409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100392" y="91952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429596" y="177710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378430" y="126544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426530" y="174644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375364" y="123478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488041" y="727151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446868" y="685978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484975" y="724085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443802" y="682912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275671" y="130686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251032" y="128223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8272605" y="130380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8247966" y="127916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984009" y="4835593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959442" y="4811026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7980943" y="4832527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956376" y="4807960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8142902" y="4551490"/>
            <a:ext cx="141056" cy="14105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8103458" y="4512046"/>
            <a:ext cx="219944" cy="219944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8139836" y="4548424"/>
            <a:ext cx="141056" cy="14105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8100392" y="4508980"/>
            <a:ext cx="219944" cy="219944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8470906" y="4742464"/>
            <a:ext cx="104360" cy="10436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8441724" y="4713282"/>
            <a:ext cx="162724" cy="162724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8467840" y="4739398"/>
            <a:ext cx="104360" cy="10436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8438658" y="4710216"/>
            <a:ext cx="162724" cy="162724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8861883" y="4697835"/>
            <a:ext cx="67818" cy="678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842920" y="4678872"/>
            <a:ext cx="105744" cy="105744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8858817" y="4694769"/>
            <a:ext cx="67818" cy="678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8839854" y="4675806"/>
            <a:ext cx="105744" cy="105744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93347" y="595877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368780" y="571310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390281" y="59281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365714" y="56824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766926" y="321726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715760" y="270560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763860" y="318660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712694" y="267494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1145175" y="627283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1104002" y="586110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1142109" y="624217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100936" y="583044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578927" y="773345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554288" y="748706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575861" y="77027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551222" y="74564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心形 75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心形 76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心形 77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9" name="心形 78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0" name="心形 79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1" name="心形 80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2" name="心形 81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6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6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6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6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6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6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6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6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1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1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6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6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16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16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6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6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1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16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1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16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1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1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16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6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16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16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6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16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6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6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16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3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50" accel="5000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1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50" accel="5000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11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6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328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0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1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339" dur="5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41" dur="5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2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3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350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52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3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4" dur="5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5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361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363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4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5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3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372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374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5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6" dur="5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4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383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384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85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6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1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394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395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396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7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8" dur="5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3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57" grpId="0" animBg="1"/>
      <p:bldP spid="57" grpId="1" animBg="1"/>
      <p:bldP spid="58" grpId="0" animBg="1"/>
      <p:bldP spid="59" grpId="0" animBg="1"/>
      <p:bldP spid="2" grpId="0" animBg="1"/>
      <p:bldP spid="5" grpId="0"/>
      <p:bldP spid="6" grpId="0"/>
      <p:bldP spid="7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1" grpId="0" animBg="1"/>
      <p:bldP spid="32" grpId="0" animBg="1"/>
      <p:bldP spid="32" grpId="1" animBg="1"/>
      <p:bldP spid="33" grpId="0" animBg="1"/>
      <p:bldP spid="33" grpId="1" animBg="1"/>
      <p:bldP spid="34" grpId="0" animBg="1"/>
      <p:bldP spid="35" grpId="0" animBg="1"/>
      <p:bldP spid="36" grpId="0" animBg="1"/>
      <p:bldP spid="36" grpId="1" animBg="1"/>
      <p:bldP spid="37" grpId="0" animBg="1"/>
      <p:bldP spid="37" grpId="1" animBg="1"/>
      <p:bldP spid="38" grpId="0" animBg="1"/>
      <p:bldP spid="39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6" grpId="0" animBg="1"/>
      <p:bldP spid="47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55" grpId="0" animBg="1"/>
      <p:bldP spid="60" grpId="0" animBg="1"/>
      <p:bldP spid="60" grpId="1" animBg="1"/>
      <p:bldP spid="61" grpId="0" animBg="1"/>
      <p:bldP spid="61" grpId="1" animBg="1"/>
      <p:bldP spid="62" grpId="0" animBg="1"/>
      <p:bldP spid="63" grpId="0" animBg="1"/>
      <p:bldP spid="64" grpId="0" animBg="1"/>
      <p:bldP spid="64" grpId="1" animBg="1"/>
      <p:bldP spid="65" grpId="0" animBg="1"/>
      <p:bldP spid="65" grpId="1" animBg="1"/>
      <p:bldP spid="66" grpId="0" animBg="1"/>
      <p:bldP spid="67" grpId="0" animBg="1"/>
      <p:bldP spid="68" grpId="0" animBg="1"/>
      <p:bldP spid="68" grpId="1" animBg="1"/>
      <p:bldP spid="69" grpId="0" animBg="1"/>
      <p:bldP spid="69" grpId="1" animBg="1"/>
      <p:bldP spid="70" grpId="0" animBg="1"/>
      <p:bldP spid="71" grpId="0" animBg="1"/>
      <p:bldP spid="72" grpId="0" animBg="1"/>
      <p:bldP spid="72" grpId="1" animBg="1"/>
      <p:bldP spid="73" grpId="0" animBg="1"/>
      <p:bldP spid="73" grpId="1" animBg="1"/>
      <p:bldP spid="74" grpId="0" animBg="1"/>
      <p:bldP spid="75" grpId="0" animBg="1"/>
      <p:bldP spid="76" grpId="0" animBg="1"/>
      <p:bldP spid="76" grpId="1" animBg="1"/>
      <p:bldP spid="76" grpId="2" animBg="1"/>
      <p:bldP spid="76" grpId="3" animBg="1"/>
      <p:bldP spid="77" grpId="0" animBg="1"/>
      <p:bldP spid="77" grpId="1" animBg="1"/>
      <p:bldP spid="77" grpId="2" animBg="1"/>
      <p:bldP spid="77" grpId="3" animBg="1"/>
      <p:bldP spid="78" grpId="0" animBg="1"/>
      <p:bldP spid="78" grpId="1" animBg="1"/>
      <p:bldP spid="78" grpId="2" animBg="1"/>
      <p:bldP spid="78" grpId="3" animBg="1"/>
      <p:bldP spid="79" grpId="0" animBg="1"/>
      <p:bldP spid="79" grpId="1" animBg="1"/>
      <p:bldP spid="79" grpId="2" animBg="1"/>
      <p:bldP spid="79" grpId="3" animBg="1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1" grpId="2" animBg="1"/>
      <p:bldP spid="81" grpId="3" animBg="1"/>
      <p:bldP spid="82" grpId="0" animBg="1"/>
      <p:bldP spid="82" grpId="1" animBg="1"/>
      <p:bldP spid="82" grpId="2" animBg="1"/>
      <p:bldP spid="82" grpId="3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U:\我图\PPT制作\PPT58婚礼山谷\图片\2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8636"/>
            <a:ext cx="3804984" cy="247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U:\我图\PPT制作\PPT58婚礼山谷\图片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934556"/>
            <a:ext cx="2228898" cy="343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U:\我图\PPT制作\PPT58婚礼山谷\图片\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850" y="934556"/>
            <a:ext cx="2235598" cy="342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U:\我图\PPT制作\PPT58婚礼山谷\图片\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66" y="2638916"/>
            <a:ext cx="3769022" cy="245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95936" y="339502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653376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162099" y="45186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137532" y="42729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159033" y="44879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134466" y="42422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535678" y="177710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484512" y="126544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532612" y="174644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481446" y="123478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913927" y="483267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872754" y="442094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910861" y="480201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869688" y="439028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347679" y="62932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323040" y="60469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344613" y="62626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319974" y="60162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587073" y="4790011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532118" y="4735056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584007" y="4786945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529052" y="4731990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992011" y="4785767"/>
            <a:ext cx="689518" cy="68951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799202" y="4592958"/>
            <a:ext cx="1075136" cy="107513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988945" y="4782701"/>
            <a:ext cx="689518" cy="68951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796136" y="4589892"/>
            <a:ext cx="1075136" cy="1075136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568987" y="4840545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514032" y="4785590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565921" y="4837479"/>
            <a:ext cx="196530" cy="19653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510966" y="4782524"/>
            <a:ext cx="306440" cy="306440"/>
          </a:xfrm>
          <a:prstGeom prst="ellipse">
            <a:avLst/>
          </a:prstGeom>
          <a:noFill/>
          <a:ln w="28575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心形 35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心形 36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心形 37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心形 38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心形 39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心形 40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心形 41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70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81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83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4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192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94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5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03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0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6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7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1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16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25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2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9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3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38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18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8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8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8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1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17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7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7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7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5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5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1" grpId="0" animBg="1"/>
      <p:bldP spid="32" grpId="0" animBg="1"/>
      <p:bldP spid="32" grpId="1" animBg="1"/>
      <p:bldP spid="33" grpId="0" animBg="1"/>
      <p:bldP spid="33" grpId="1" animBg="1"/>
      <p:bldP spid="34" grpId="0" animBg="1"/>
      <p:bldP spid="35" grpId="0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2" grpId="3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3871167" y="4297879"/>
            <a:ext cx="1526722" cy="1526722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444248" y="3870960"/>
            <a:ext cx="2380560" cy="238056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868101" y="4294813"/>
            <a:ext cx="1526722" cy="152672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441182" y="3867894"/>
            <a:ext cx="2380560" cy="238056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 rot="20336647">
            <a:off x="5256159" y="-1382065"/>
            <a:ext cx="5040560" cy="6967361"/>
          </a:xfrm>
          <a:prstGeom prst="rect">
            <a:avLst/>
          </a:prstGeom>
          <a:gradFill>
            <a:gsLst>
              <a:gs pos="100000">
                <a:schemeClr val="accent3">
                  <a:lumMod val="40000"/>
                  <a:lumOff val="60000"/>
                </a:schemeClr>
              </a:gs>
              <a:gs pos="49000">
                <a:schemeClr val="bg2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194" name="Picture 2" descr="U:\我图\PPT制作\PPT58婚礼山谷\图片\25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4730">
            <a:off x="-24945" y="1190707"/>
            <a:ext cx="5129959" cy="341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U:\我图\PPT制作\PPT58婚礼山谷\图片\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0614">
            <a:off x="4928917" y="302888"/>
            <a:ext cx="3312368" cy="219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20281895">
            <a:off x="5348751" y="2527632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 rot="20281895">
            <a:off x="6332514" y="2553474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 rot="20313455">
            <a:off x="5625293" y="3105825"/>
            <a:ext cx="2545888" cy="947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20313455">
            <a:off x="5717655" y="3503263"/>
            <a:ext cx="1011563" cy="457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0321234">
            <a:off x="-121992" y="1449640"/>
            <a:ext cx="2545888" cy="947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378123" y="3937713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353556" y="3913146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375057" y="3934647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50490" y="3910080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751702" y="3663562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700536" y="3612396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748636" y="3660496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697470" y="3609330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129951" y="3969119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088778" y="3927946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126885" y="3966053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085712" y="3924880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563703" y="4115181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539064" y="4090542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560637" y="4112115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535998" y="4087476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-296158" y="-496208"/>
            <a:ext cx="1384628" cy="138462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-683344" y="-883394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-299224" y="-499274"/>
            <a:ext cx="1384628" cy="138462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-686410" y="-886460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心形 38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心形 39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心形 40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心形 41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心形 42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心形 43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心形 44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7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7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86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8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19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99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08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10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19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21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5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4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3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32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5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41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4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4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2" grpId="0" animBg="1"/>
      <p:bldP spid="5" grpId="0"/>
      <p:bldP spid="6" grpId="0"/>
      <p:bldP spid="3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2" grpId="3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  <p:bldP spid="45" grpId="0" animBg="1"/>
      <p:bldP spid="45" grpId="1" animBg="1"/>
      <p:bldP spid="45" grpId="2" animBg="1"/>
      <p:bldP spid="45" grpId="3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U:\我图\PPT制作\PPT58婚礼山谷\图片\2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24147"/>
            <a:ext cx="2448272" cy="392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U:\我图\PPT制作\PPT58婚礼山谷\图片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31" y="1024147"/>
            <a:ext cx="6187949" cy="392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843558"/>
            <a:ext cx="9252520" cy="720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07504" y="267494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581368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580935" y="58712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556368" y="56255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577869" y="58405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553302" y="55948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068708" y="249376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017542" y="198210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065642" y="246310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014476" y="195144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095029" y="483267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053856" y="442094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091963" y="480201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050790" y="439028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960829" y="62932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936190" y="60469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957763" y="62626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933124" y="60162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861388" y="191546"/>
            <a:ext cx="299320" cy="29932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777688" y="107846"/>
            <a:ext cx="466720" cy="466720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858322" y="188480"/>
            <a:ext cx="299320" cy="29932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7774622" y="104780"/>
            <a:ext cx="466720" cy="466720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心形 27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心形 28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心形 29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心形 30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心形 31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心形 32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40" decel="100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40" decel="100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40" decel="100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40" decel="100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60" accel="10000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60" accel="100000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3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960" decel="100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960" decel="100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960" decel="100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960" decel="100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40" accel="10000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40" accel="10000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45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5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5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5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16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69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0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7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18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189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19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0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11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1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4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  <p:bldP spid="27" grpId="0" animBg="1"/>
      <p:bldP spid="27" grpId="1" animBg="1"/>
      <p:bldP spid="27" grpId="2" animBg="1"/>
      <p:bldP spid="27" grpId="3" animBg="1"/>
      <p:bldP spid="28" grpId="0" animBg="1"/>
      <p:bldP spid="28" grpId="1" animBg="1"/>
      <p:bldP spid="28" grpId="2" animBg="1"/>
      <p:bldP spid="28" grpId="3" animBg="1"/>
      <p:bldP spid="29" grpId="0" animBg="1"/>
      <p:bldP spid="29" grpId="1" animBg="1"/>
      <p:bldP spid="29" grpId="2" animBg="1"/>
      <p:bldP spid="29" grpId="3" animBg="1"/>
      <p:bldP spid="30" grpId="0" animBg="1"/>
      <p:bldP spid="30" grpId="1" animBg="1"/>
      <p:bldP spid="30" grpId="2" animBg="1"/>
      <p:bldP spid="30" grpId="3" animBg="1"/>
      <p:bldP spid="31" grpId="0" animBg="1"/>
      <p:bldP spid="31" grpId="1" animBg="1"/>
      <p:bldP spid="31" grpId="2" animBg="1"/>
      <p:bldP spid="31" grpId="3" animBg="1"/>
      <p:bldP spid="32" grpId="0" animBg="1"/>
      <p:bldP spid="32" grpId="1" animBg="1"/>
      <p:bldP spid="32" grpId="2" animBg="1"/>
      <p:bldP spid="32" grpId="3" animBg="1"/>
      <p:bldP spid="33" grpId="0" animBg="1"/>
      <p:bldP spid="33" grpId="1" animBg="1"/>
      <p:bldP spid="33" grpId="2" animBg="1"/>
      <p:bldP spid="33" grpId="3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8056770" y="-640224"/>
            <a:ext cx="1384628" cy="138462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669584" y="-1027410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053704" y="-643290"/>
            <a:ext cx="1384628" cy="138462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666518" y="-1030476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42" name="Picture 2" descr="U:\我图\PPT制作\PPT58婚礼山谷\图片\28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91" y="987574"/>
            <a:ext cx="4355120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U:\我图\PPT制作\PPT58婚礼山谷\图片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054" y="987574"/>
            <a:ext cx="4351410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259632" y="3723879"/>
            <a:ext cx="7920880" cy="720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97054" y="3867895"/>
            <a:ext cx="4783458" cy="720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15616" y="3795887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4094952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641819" y="4513778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617252" y="4489211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638753" y="4510712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614186" y="4486145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129946" y="4239627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078780" y="4188461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126880" y="4236561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075714" y="4185395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825695" y="4545184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784522" y="4504011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822629" y="4542118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781456" y="4500945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475471" y="4691246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450832" y="4666607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472405" y="4688180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447766" y="4663541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心形 27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心形 28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心形 29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心形 30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心形 31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心形 32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心形 33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53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5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164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6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5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75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17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18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18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19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99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08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1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" grpId="0" animBg="1"/>
      <p:bldP spid="5" grpId="0" animBg="1"/>
      <p:bldP spid="6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8" grpId="0" animBg="1"/>
      <p:bldP spid="28" grpId="1" animBg="1"/>
      <p:bldP spid="28" grpId="2" animBg="1"/>
      <p:bldP spid="28" grpId="3" animBg="1"/>
      <p:bldP spid="29" grpId="0" animBg="1"/>
      <p:bldP spid="29" grpId="1" animBg="1"/>
      <p:bldP spid="29" grpId="2" animBg="1"/>
      <p:bldP spid="29" grpId="3" animBg="1"/>
      <p:bldP spid="30" grpId="0" animBg="1"/>
      <p:bldP spid="30" grpId="1" animBg="1"/>
      <p:bldP spid="30" grpId="2" animBg="1"/>
      <p:bldP spid="30" grpId="3" animBg="1"/>
      <p:bldP spid="31" grpId="0" animBg="1"/>
      <p:bldP spid="31" grpId="1" animBg="1"/>
      <p:bldP spid="31" grpId="2" animBg="1"/>
      <p:bldP spid="31" grpId="3" animBg="1"/>
      <p:bldP spid="32" grpId="0" animBg="1"/>
      <p:bldP spid="32" grpId="1" animBg="1"/>
      <p:bldP spid="32" grpId="2" animBg="1"/>
      <p:bldP spid="32" grpId="3" animBg="1"/>
      <p:bldP spid="33" grpId="0" animBg="1"/>
      <p:bldP spid="33" grpId="1" animBg="1"/>
      <p:bldP spid="33" grpId="2" animBg="1"/>
      <p:bldP spid="33" grpId="3" animBg="1"/>
      <p:bldP spid="34" grpId="0" animBg="1"/>
      <p:bldP spid="34" grpId="1" animBg="1"/>
      <p:bldP spid="34" grpId="2" animBg="1"/>
      <p:bldP spid="34" grpId="3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椭圆 41"/>
          <p:cNvSpPr/>
          <p:nvPr/>
        </p:nvSpPr>
        <p:spPr>
          <a:xfrm>
            <a:off x="1864082" y="4472344"/>
            <a:ext cx="1384628" cy="138462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476896" y="4085158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1861016" y="4469278"/>
            <a:ext cx="1384628" cy="138462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473830" y="4082092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266" name="Picture 2" descr="U:\我图\PPT制作\PPT58婚礼山谷\图片\33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78" y="843558"/>
            <a:ext cx="2407842" cy="354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U:\我图\PPT制作\PPT58婚礼山谷\图片\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" y="843558"/>
            <a:ext cx="2400980" cy="354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U:\我图\PPT制作\PPT58婚礼山谷\图片\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843558"/>
            <a:ext cx="2395373" cy="354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7524328" y="843558"/>
            <a:ext cx="144016" cy="35414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740352" y="2848714"/>
            <a:ext cx="144016" cy="15252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839072" y="1779662"/>
            <a:ext cx="569387" cy="29523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89830" y="915566"/>
            <a:ext cx="338554" cy="25664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0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0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7363" y="45186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12796" y="42729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34297" y="44879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09730" y="42422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26807" y="193575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84514" y="151282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23741" y="190509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81448" y="148216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296566" y="490642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259518" y="453594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293500" y="487576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256452" y="450528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723841" y="630227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699704" y="606090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720775" y="627161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696638" y="603024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560073" y="3895527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535506" y="3870960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557007" y="389246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532440" y="386789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626933" y="4201285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584640" y="4158992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623867" y="4198219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581574" y="4155926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506916" y="4634458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469868" y="4597410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503850" y="4631392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466802" y="4594344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8854033" y="4925969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8829896" y="4901832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8850967" y="4922903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826830" y="4898766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心形 45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心形 46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心形 47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心形 48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心形 49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心形 50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心形 51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700" accel="5000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4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700" accel="5000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14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700" accel="5000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4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700" accel="5000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14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6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6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650" accel="5000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3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6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50" accel="5000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13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50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261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63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4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272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74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5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6" dur="5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83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85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6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7" dur="5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94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96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7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8" dur="5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4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305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07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31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318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9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0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3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3" grpId="0" animBg="1"/>
      <p:bldP spid="43" grpId="1" animBg="1"/>
      <p:bldP spid="44" grpId="0" animBg="1"/>
      <p:bldP spid="45" grpId="0" animBg="1"/>
      <p:bldP spid="2" grpId="0" animBg="1"/>
      <p:bldP spid="7" grpId="0" animBg="1"/>
      <p:bldP spid="8" grpId="0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1" grpId="0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7" grpId="2" animBg="1"/>
      <p:bldP spid="47" grpId="3" animBg="1"/>
      <p:bldP spid="48" grpId="0" animBg="1"/>
      <p:bldP spid="48" grpId="1" animBg="1"/>
      <p:bldP spid="48" grpId="2" animBg="1"/>
      <p:bldP spid="48" grpId="3" animBg="1"/>
      <p:bldP spid="49" grpId="0" animBg="1"/>
      <p:bldP spid="49" grpId="1" animBg="1"/>
      <p:bldP spid="49" grpId="2" animBg="1"/>
      <p:bldP spid="49" grpId="3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2" animBg="1"/>
      <p:bldP spid="51" grpId="3" animBg="1"/>
      <p:bldP spid="52" grpId="0" animBg="1"/>
      <p:bldP spid="52" grpId="1" animBg="1"/>
      <p:bldP spid="52" grpId="2" animBg="1"/>
      <p:bldP spid="52" grpId="3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我图\PPT制作\PPT58婚礼山谷\图片\34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"/>
          <a:stretch>
            <a:fillRect/>
          </a:stretch>
        </p:blipFill>
        <p:spPr bwMode="auto">
          <a:xfrm>
            <a:off x="4781349" y="1"/>
            <a:ext cx="329727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我图\PPT制作\PPT58婚礼山谷\图片\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1783836"/>
            <a:ext cx="1835696" cy="277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我图\PPT制作\PPT58婚礼山谷\图片\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79662"/>
            <a:ext cx="1850553" cy="277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8172400" y="1602028"/>
            <a:ext cx="72008" cy="35414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316416" y="3618252"/>
            <a:ext cx="72008" cy="15252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572000" y="0"/>
            <a:ext cx="72008" cy="35414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427984" y="0"/>
            <a:ext cx="72008" cy="15252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1839" y="1203598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9951" y="1502663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548042" y="1921489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544976" y="1918423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344049" y="295127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319482" y="270560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340983" y="29206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316416" y="26749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476547" y="816909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434254" y="774616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473481" y="813843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431188" y="771550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434908" y="1466106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8397860" y="1429058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8431842" y="1463040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8394794" y="1425992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703647" y="2101255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8679510" y="2077118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8700581" y="2098189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8676444" y="2074052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心形 44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心形 45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心形 46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心形 47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心形 48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心形 49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心形 50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95930" y="-710406"/>
            <a:ext cx="1384628" cy="138462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108744" y="-1097592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492864" y="-713472"/>
            <a:ext cx="1384628" cy="138462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05678" y="-1100658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2655417" y="931179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2630850" y="906612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652351" y="928113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627784" y="903546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044861" y="672893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3002568" y="630600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3041795" y="669827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2999502" y="627534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3414620" y="969960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3377572" y="932912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3411554" y="966894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3374506" y="929846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3841895" y="1109545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3817758" y="1085408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3838829" y="1106479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3814692" y="1082342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9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2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grpId="0" nodeType="withEffect">
                                  <p:stCondLst>
                                    <p:cond delay="3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5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61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63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17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74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83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185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5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194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19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4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05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0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8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5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16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18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9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6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6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6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6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16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16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6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1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1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1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1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1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1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16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6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1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1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16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6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1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1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16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16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6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16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1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1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1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8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6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1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16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1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2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1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 animBg="1"/>
      <p:bldP spid="11" grpId="1" animBg="1"/>
      <p:bldP spid="12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2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6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40" grpId="0" animBg="1"/>
      <p:bldP spid="41" grpId="0" animBg="1"/>
      <p:bldP spid="41" grpId="1" animBg="1"/>
      <p:bldP spid="42" grpId="0" animBg="1"/>
      <p:bldP spid="42" grpId="1" animBg="1"/>
      <p:bldP spid="43" grpId="0" animBg="1"/>
      <p:bldP spid="44" grpId="0" animBg="1"/>
      <p:bldP spid="45" grpId="0" animBg="1"/>
      <p:bldP spid="45" grpId="1" animBg="1"/>
      <p:bldP spid="45" grpId="2" animBg="1"/>
      <p:bldP spid="45" grpId="3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7" grpId="2" animBg="1"/>
      <p:bldP spid="47" grpId="3" animBg="1"/>
      <p:bldP spid="48" grpId="0" animBg="1"/>
      <p:bldP spid="48" grpId="1" animBg="1"/>
      <p:bldP spid="48" grpId="2" animBg="1"/>
      <p:bldP spid="48" grpId="3" animBg="1"/>
      <p:bldP spid="49" grpId="0" animBg="1"/>
      <p:bldP spid="49" grpId="1" animBg="1"/>
      <p:bldP spid="49" grpId="2" animBg="1"/>
      <p:bldP spid="49" grpId="3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2" animBg="1"/>
      <p:bldP spid="51" grpId="3" animBg="1"/>
      <p:bldP spid="52" grpId="0" animBg="1"/>
      <p:bldP spid="52" grpId="1" animBg="1"/>
      <p:bldP spid="53" grpId="0" animBg="1"/>
      <p:bldP spid="53" grpId="1" animBg="1"/>
      <p:bldP spid="54" grpId="0" animBg="1"/>
      <p:bldP spid="55" grpId="0" animBg="1"/>
      <p:bldP spid="56" grpId="0" animBg="1"/>
      <p:bldP spid="56" grpId="1" animBg="1"/>
      <p:bldP spid="57" grpId="0" animBg="1"/>
      <p:bldP spid="57" grpId="1" animBg="1"/>
      <p:bldP spid="58" grpId="0" animBg="1"/>
      <p:bldP spid="59" grpId="0" animBg="1"/>
      <p:bldP spid="60" grpId="0" animBg="1"/>
      <p:bldP spid="60" grpId="1" animBg="1"/>
      <p:bldP spid="61" grpId="0" animBg="1"/>
      <p:bldP spid="61" grpId="1" animBg="1"/>
      <p:bldP spid="62" grpId="0" animBg="1"/>
      <p:bldP spid="63" grpId="0" animBg="1"/>
      <p:bldP spid="64" grpId="0" animBg="1"/>
      <p:bldP spid="64" grpId="1" animBg="1"/>
      <p:bldP spid="65" grpId="0" animBg="1"/>
      <p:bldP spid="65" grpId="1" animBg="1"/>
      <p:bldP spid="66" grpId="0" animBg="1"/>
      <p:bldP spid="67" grpId="0" animBg="1"/>
      <p:bldP spid="68" grpId="0" animBg="1"/>
      <p:bldP spid="68" grpId="1" animBg="1"/>
      <p:bldP spid="69" grpId="0" animBg="1"/>
      <p:bldP spid="69" grpId="1" animBg="1"/>
      <p:bldP spid="70" grpId="0" animBg="1"/>
      <p:bldP spid="7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椭圆 64"/>
          <p:cNvSpPr/>
          <p:nvPr/>
        </p:nvSpPr>
        <p:spPr>
          <a:xfrm>
            <a:off x="7914580" y="-494382"/>
            <a:ext cx="1384628" cy="138462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7527394" y="-881568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7911514" y="-497448"/>
            <a:ext cx="1384628" cy="138462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7524328" y="-884634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U:\我图\PPT制作\PPT58婚礼山谷\图片\4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064" y="2574670"/>
            <a:ext cx="2762424" cy="165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:\我图\PPT制作\PPT58婚礼山谷\图片\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0008"/>
            <a:ext cx="2745420" cy="166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:\我图\PPT制作\PPT58婚礼山谷\图片\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5827"/>
            <a:ext cx="2758562" cy="16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U:\我图\PPT制作\PPT58婚礼山谷\图片\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162" y="2571750"/>
            <a:ext cx="277501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:\我图\PPT制作\PPT58婚礼山谷\图片\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064" y="831214"/>
            <a:ext cx="2762424" cy="165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任意多边形 2"/>
          <p:cNvSpPr/>
          <p:nvPr/>
        </p:nvSpPr>
        <p:spPr>
          <a:xfrm>
            <a:off x="2933700" y="2274570"/>
            <a:ext cx="441960" cy="1943100"/>
          </a:xfrm>
          <a:custGeom>
            <a:avLst/>
            <a:gdLst>
              <a:gd name="connsiteX0" fmla="*/ 0 w 441960"/>
              <a:gd name="connsiteY0" fmla="*/ 0 h 1943100"/>
              <a:gd name="connsiteX1" fmla="*/ 441960 w 441960"/>
              <a:gd name="connsiteY1" fmla="*/ 293370 h 1943100"/>
              <a:gd name="connsiteX2" fmla="*/ 441960 w 441960"/>
              <a:gd name="connsiteY2" fmla="*/ 1943100 h 1943100"/>
              <a:gd name="connsiteX3" fmla="*/ 0 w 441960"/>
              <a:gd name="connsiteY3" fmla="*/ 1645920 h 1943100"/>
              <a:gd name="connsiteX4" fmla="*/ 0 w 441960"/>
              <a:gd name="connsiteY4" fmla="*/ 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" h="1943100">
                <a:moveTo>
                  <a:pt x="0" y="0"/>
                </a:moveTo>
                <a:lnTo>
                  <a:pt x="441960" y="293370"/>
                </a:lnTo>
                <a:lnTo>
                  <a:pt x="441960" y="1943100"/>
                </a:lnTo>
                <a:lnTo>
                  <a:pt x="0" y="16459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2933700" y="540008"/>
            <a:ext cx="441960" cy="1959734"/>
          </a:xfrm>
          <a:custGeom>
            <a:avLst/>
            <a:gdLst>
              <a:gd name="connsiteX0" fmla="*/ 0 w 441960"/>
              <a:gd name="connsiteY0" fmla="*/ 0 h 1943100"/>
              <a:gd name="connsiteX1" fmla="*/ 441960 w 441960"/>
              <a:gd name="connsiteY1" fmla="*/ 293370 h 1943100"/>
              <a:gd name="connsiteX2" fmla="*/ 441960 w 441960"/>
              <a:gd name="connsiteY2" fmla="*/ 1943100 h 1943100"/>
              <a:gd name="connsiteX3" fmla="*/ 0 w 441960"/>
              <a:gd name="connsiteY3" fmla="*/ 1645920 h 1943100"/>
              <a:gd name="connsiteX4" fmla="*/ 0 w 441960"/>
              <a:gd name="connsiteY4" fmla="*/ 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" h="1943100">
                <a:moveTo>
                  <a:pt x="0" y="0"/>
                </a:moveTo>
                <a:lnTo>
                  <a:pt x="441960" y="293370"/>
                </a:lnTo>
                <a:lnTo>
                  <a:pt x="441960" y="1943100"/>
                </a:lnTo>
                <a:lnTo>
                  <a:pt x="0" y="16459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375660" y="831215"/>
            <a:ext cx="2780516" cy="16685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419872" y="1419622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63888" y="1790695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065755" y="1243949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041188" y="1219382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062689" y="1240883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038122" y="1216316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439334" y="969798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88168" y="918632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4436268" y="966732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385102" y="915566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904271" y="1159199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863098" y="1118026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901205" y="1156133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860032" y="1114960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251335" y="1303311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226696" y="1278672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248269" y="1300245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223630" y="1275606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37363" y="4515177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12796" y="4490610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34297" y="451211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09730" y="448754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926807" y="4256891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84514" y="4214598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923741" y="4253825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81448" y="4211532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296566" y="4553958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259518" y="4516910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293500" y="4550892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256452" y="4513844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4580935" y="486506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556368" y="484049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577869" y="486199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553302" y="483742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5840375" y="4761207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5799202" y="4720034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837309" y="4758141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5796136" y="4716968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6960829" y="490726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6936190" y="488263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6957763" y="490420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6933124" y="487956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7861388" y="4469486"/>
            <a:ext cx="299320" cy="29932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7777688" y="4385786"/>
            <a:ext cx="466720" cy="466720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858322" y="4466420"/>
            <a:ext cx="299320" cy="299320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7774622" y="4382720"/>
            <a:ext cx="466720" cy="466720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心形 68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0" name="心形 69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1" name="心形 70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2" name="心形 71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3" name="心形 72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4" name="心形 73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5" name="心形 74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9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9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1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1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6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6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6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6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6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16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1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1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16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6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1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1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1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1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6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6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1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1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16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6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16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1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6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6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16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1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16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1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6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1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5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31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8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9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0" dur="5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327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29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0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1" dur="5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338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40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1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3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349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351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2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3" dur="5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3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360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362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3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4" dur="5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4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371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73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4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5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9" dur="3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382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384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5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6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5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5" grpId="1" animBg="1"/>
      <p:bldP spid="66" grpId="0" animBg="1"/>
      <p:bldP spid="66" grpId="1" animBg="1"/>
      <p:bldP spid="67" grpId="0" animBg="1"/>
      <p:bldP spid="68" grpId="0" animBg="1"/>
      <p:bldP spid="3" grpId="0" animBg="1"/>
      <p:bldP spid="9" grpId="0" animBg="1"/>
      <p:bldP spid="4" grpId="0" animBg="1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2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6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40" grpId="0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  <p:bldP spid="53" grpId="0" animBg="1"/>
      <p:bldP spid="53" grpId="1" animBg="1"/>
      <p:bldP spid="54" grpId="0" animBg="1"/>
      <p:bldP spid="54" grpId="1" animBg="1"/>
      <p:bldP spid="55" grpId="0" animBg="1"/>
      <p:bldP spid="56" grpId="0" animBg="1"/>
      <p:bldP spid="57" grpId="0" animBg="1"/>
      <p:bldP spid="57" grpId="1" animBg="1"/>
      <p:bldP spid="58" grpId="0" animBg="1"/>
      <p:bldP spid="58" grpId="1" animBg="1"/>
      <p:bldP spid="59" grpId="0" animBg="1"/>
      <p:bldP spid="60" grpId="0" animBg="1"/>
      <p:bldP spid="61" grpId="0" animBg="1"/>
      <p:bldP spid="61" grpId="1" animBg="1"/>
      <p:bldP spid="62" grpId="0" animBg="1"/>
      <p:bldP spid="62" grpId="1" animBg="1"/>
      <p:bldP spid="63" grpId="0" animBg="1"/>
      <p:bldP spid="64" grpId="0" animBg="1"/>
      <p:bldP spid="69" grpId="0" animBg="1"/>
      <p:bldP spid="69" grpId="1" animBg="1"/>
      <p:bldP spid="69" grpId="2" animBg="1"/>
      <p:bldP spid="69" grpId="3" animBg="1"/>
      <p:bldP spid="70" grpId="0" animBg="1"/>
      <p:bldP spid="70" grpId="1" animBg="1"/>
      <p:bldP spid="70" grpId="2" animBg="1"/>
      <p:bldP spid="70" grpId="3" animBg="1"/>
      <p:bldP spid="71" grpId="0" animBg="1"/>
      <p:bldP spid="71" grpId="1" animBg="1"/>
      <p:bldP spid="71" grpId="2" animBg="1"/>
      <p:bldP spid="71" grpId="3" animBg="1"/>
      <p:bldP spid="72" grpId="0" animBg="1"/>
      <p:bldP spid="72" grpId="1" animBg="1"/>
      <p:bldP spid="72" grpId="2" animBg="1"/>
      <p:bldP spid="72" grpId="3" animBg="1"/>
      <p:bldP spid="73" grpId="0" animBg="1"/>
      <p:bldP spid="73" grpId="1" animBg="1"/>
      <p:bldP spid="73" grpId="2" animBg="1"/>
      <p:bldP spid="73" grpId="3" animBg="1"/>
      <p:bldP spid="74" grpId="0" animBg="1"/>
      <p:bldP spid="74" grpId="1" animBg="1"/>
      <p:bldP spid="74" grpId="2" animBg="1"/>
      <p:bldP spid="74" grpId="3" animBg="1"/>
      <p:bldP spid="75" grpId="0" animBg="1"/>
      <p:bldP spid="75" grpId="1" animBg="1"/>
      <p:bldP spid="75" grpId="2" animBg="1"/>
      <p:bldP spid="75" grpId="3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:\我图\PPT制作\PPT58婚礼山谷\图片\44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" b="2824"/>
          <a:stretch>
            <a:fillRect/>
          </a:stretch>
        </p:blipFill>
        <p:spPr bwMode="auto">
          <a:xfrm>
            <a:off x="5652120" y="1"/>
            <a:ext cx="223224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U:\我图\PPT制作\PPT58婚礼山谷\图片\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"/>
            <a:ext cx="2733121" cy="386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:\我图\PPT制作\PPT58婚礼山谷\图片\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74476"/>
            <a:ext cx="2016224" cy="3469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7962908" y="0"/>
            <a:ext cx="288032" cy="20676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854896" y="2139702"/>
            <a:ext cx="569387" cy="29523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78932" y="1445464"/>
            <a:ext cx="369332" cy="25664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492027" y="116318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467460" y="113861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88961" y="1160119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464394" y="1135552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717628" y="177710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666462" y="126544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714562" y="174644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663396" y="123478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776073" y="799159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734900" y="757986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773007" y="796093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731834" y="754920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635711" y="1666909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611072" y="1642270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632645" y="166384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608006" y="163920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95930" y="-638398"/>
            <a:ext cx="1384628" cy="138462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08744" y="-1025584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492864" y="-641464"/>
            <a:ext cx="1384628" cy="138462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05678" y="-1028650"/>
            <a:ext cx="2159000" cy="21590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201785" y="4578549"/>
            <a:ext cx="1526722" cy="1526722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774866" y="4151630"/>
            <a:ext cx="2380560" cy="238056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3198719" y="4575483"/>
            <a:ext cx="1526722" cy="152672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2771800" y="4148564"/>
            <a:ext cx="2380560" cy="238056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心形 51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心形 52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心形 53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心形 54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心形 55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心形 56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心形 57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6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6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1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2" dur="12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3" dur="12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4" dur="12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9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9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64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75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77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186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8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97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199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08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10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4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19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21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5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30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32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5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2" grpId="1" animBg="1"/>
      <p:bldP spid="52" grpId="2" animBg="1"/>
      <p:bldP spid="52" grpId="3" animBg="1"/>
      <p:bldP spid="53" grpId="0" animBg="1"/>
      <p:bldP spid="53" grpId="1" animBg="1"/>
      <p:bldP spid="53" grpId="2" animBg="1"/>
      <p:bldP spid="53" grpId="3" animBg="1"/>
      <p:bldP spid="54" grpId="0" animBg="1"/>
      <p:bldP spid="54" grpId="1" animBg="1"/>
      <p:bldP spid="54" grpId="2" animBg="1"/>
      <p:bldP spid="54" grpId="3" animBg="1"/>
      <p:bldP spid="55" grpId="0" animBg="1"/>
      <p:bldP spid="55" grpId="1" animBg="1"/>
      <p:bldP spid="55" grpId="2" animBg="1"/>
      <p:bldP spid="55" grpId="3" animBg="1"/>
      <p:bldP spid="56" grpId="0" animBg="1"/>
      <p:bldP spid="56" grpId="1" animBg="1"/>
      <p:bldP spid="56" grpId="2" animBg="1"/>
      <p:bldP spid="56" grpId="3" animBg="1"/>
      <p:bldP spid="57" grpId="0" animBg="1"/>
      <p:bldP spid="57" grpId="1" animBg="1"/>
      <p:bldP spid="57" grpId="2" animBg="1"/>
      <p:bldP spid="57" grpId="3" animBg="1"/>
      <p:bldP spid="58" grpId="0" animBg="1"/>
      <p:bldP spid="58" grpId="1" animBg="1"/>
      <p:bldP spid="58" grpId="2" animBg="1"/>
      <p:bldP spid="58" grpId="3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6071743" y="-838421"/>
            <a:ext cx="2045966" cy="2045966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499626" y="-1410538"/>
            <a:ext cx="3190200" cy="31902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068677" y="-841487"/>
            <a:ext cx="2045966" cy="2045966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496560" y="-1413604"/>
            <a:ext cx="3190200" cy="3190200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195486"/>
            <a:ext cx="4860032" cy="47490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U:\我图\PPT制作\PPT58婚礼山谷\图片\46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987574"/>
            <a:ext cx="147769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U:\我图\PPT制作\PPT58婚礼山谷\图片\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16" y="987574"/>
            <a:ext cx="1480824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U:\我图\PPT制作\PPT58婚礼山谷\图片\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7574"/>
            <a:ext cx="148398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U:\我图\PPT制作\PPT58婚礼山谷\图片\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5486"/>
            <a:ext cx="3923928" cy="474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99592" y="3349029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5696" y="3662903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3169" y="4235637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98602" y="4211070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20103" y="423257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95536" y="420800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12613" y="3977351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70320" y="3935058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09547" y="3974285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67254" y="3931992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82372" y="4274418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145324" y="4237370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179306" y="4271352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142258" y="4234304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416057" y="3476197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391490" y="3451630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412991" y="347313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388424" y="344856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904184" y="3202046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853018" y="3150880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901118" y="3198980"/>
            <a:ext cx="182976" cy="18297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849952" y="3147814"/>
            <a:ext cx="285308" cy="28530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288647" y="4257151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247474" y="4215978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285581" y="4254085"/>
            <a:ext cx="147242" cy="14724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244408" y="4212912"/>
            <a:ext cx="229588" cy="229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938423" y="4403213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8913784" y="4378574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8935357" y="4400147"/>
            <a:ext cx="88114" cy="88114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8910718" y="4375508"/>
            <a:ext cx="137392" cy="1373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心形 40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心形 41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心形 42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心形 43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心形 44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心形 45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心形 46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4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xit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ntr" presetSubtype="16" repeatCount="2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xit" presetSubtype="0" repeatCount="2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1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1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20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3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231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33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4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24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4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5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55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6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5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6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66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7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8" dur="5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4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75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7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8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8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88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9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0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" grpId="0" animBg="1"/>
      <p:bldP spid="7" grpId="0"/>
      <p:bldP spid="8" grpId="0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2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6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40" grpId="0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2" grpId="3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  <p:bldP spid="45" grpId="0" animBg="1"/>
      <p:bldP spid="45" grpId="1" animBg="1"/>
      <p:bldP spid="45" grpId="2" animBg="1"/>
      <p:bldP spid="45" grpId="3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7" grpId="2" animBg="1"/>
      <p:bldP spid="47" grpId="3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1329738">
            <a:off x="697613" y="-1717791"/>
            <a:ext cx="7442309" cy="85016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22" name="Picture 2" descr="U:\我图\PPT制作\PPT58婚礼山谷\图片\49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05"/>
          <a:stretch>
            <a:fillRect/>
          </a:stretch>
        </p:blipFill>
        <p:spPr bwMode="auto">
          <a:xfrm rot="1274474">
            <a:off x="2936742" y="339613"/>
            <a:ext cx="5252383" cy="256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U:\我图\PPT制作\PPT58婚礼山谷\图片\5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51"/>
          <a:stretch>
            <a:fillRect/>
          </a:stretch>
        </p:blipFill>
        <p:spPr bwMode="auto">
          <a:xfrm rot="1277489">
            <a:off x="504445" y="2337675"/>
            <a:ext cx="5731050" cy="290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1216294">
            <a:off x="6089152" y="384269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 rot="1274122">
            <a:off x="6199880" y="714513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35137" y="563229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10570" y="538662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32071" y="560163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07504" y="535596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24581" y="304943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82288" y="262650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21515" y="301877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79222" y="259584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23682" y="746026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86634" y="708978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20616" y="742960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83568" y="705912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739563" y="4731201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714996" y="4706634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7736497" y="4728135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711930" y="4703568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129007" y="4472915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086714" y="4430622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125941" y="4469849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083648" y="4427556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498766" y="4769982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461718" y="4732934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495700" y="4766916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458652" y="4729868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926041" y="4909567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901904" y="4885430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922975" y="4906501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898838" y="4882364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心形 34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心形 35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心形 36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心形 37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心形 38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心形 39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心形 40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3" dur="1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6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7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8" dur="16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9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2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20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03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4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21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14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223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225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6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23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3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7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4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245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8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9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256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58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9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  <p:bldP spid="38" grpId="0" animBg="1"/>
      <p:bldP spid="38" grpId="1" animBg="1"/>
      <p:bldP spid="38" grpId="2" animBg="1"/>
      <p:bldP spid="38" grpId="3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:\我图\PPT制作\PPT58婚礼山谷\图片\5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847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U:\我图\PPT制作\PPT58婚礼山谷\图片\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734" y="0"/>
            <a:ext cx="7773946" cy="5143500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直角三角形 1"/>
          <p:cNvSpPr/>
          <p:nvPr/>
        </p:nvSpPr>
        <p:spPr>
          <a:xfrm flipH="1" flipV="1">
            <a:off x="4355976" y="0"/>
            <a:ext cx="4788024" cy="3147814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652120" y="157262"/>
            <a:ext cx="28803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只属于你我的浪漫</a:t>
            </a:r>
            <a:endParaRPr lang="zh-CN" altLang="en-US" sz="25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0232" y="456327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accent3">
                    <a:lumMod val="7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Belongs only to you my romance</a:t>
            </a:r>
            <a:endParaRPr lang="zh-CN" altLang="en-US" sz="1200" dirty="0">
              <a:solidFill>
                <a:schemeClr val="accent3">
                  <a:lumMod val="7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335937" y="943199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311370" y="918632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332871" y="940133"/>
            <a:ext cx="87854" cy="87854"/>
          </a:xfrm>
          <a:prstGeom prst="ellipse">
            <a:avLst/>
          </a:prstGeom>
          <a:noFill/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308304" y="915566"/>
            <a:ext cx="136988" cy="136988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785711" y="1154075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743418" y="1111782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782645" y="1151009"/>
            <a:ext cx="151246" cy="151246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740352" y="1108716"/>
            <a:ext cx="235832" cy="235832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311164" y="1027688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274116" y="990640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308098" y="1024622"/>
            <a:ext cx="132492" cy="132492"/>
          </a:xfrm>
          <a:prstGeom prst="ellipse">
            <a:avLst/>
          </a:prstGeom>
          <a:noFill/>
          <a:ln w="1270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271050" y="987574"/>
            <a:ext cx="206588" cy="206588"/>
          </a:xfrm>
          <a:prstGeom prst="ellipse">
            <a:avLst/>
          </a:prstGeom>
          <a:noFill/>
          <a:ln w="2540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738439" y="1167273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714302" y="1143136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735373" y="1164207"/>
            <a:ext cx="86318" cy="86318"/>
          </a:xfrm>
          <a:prstGeom prst="ellipse">
            <a:avLst/>
          </a:prstGeom>
          <a:noFill/>
          <a:ln w="6350">
            <a:solidFill>
              <a:schemeClr val="accent3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711236" y="1140070"/>
            <a:ext cx="134592" cy="134592"/>
          </a:xfrm>
          <a:prstGeom prst="ellipse">
            <a:avLst/>
          </a:prstGeom>
          <a:noFill/>
          <a:ln w="19050">
            <a:solidFill>
              <a:schemeClr val="accent3">
                <a:lumMod val="60000"/>
                <a:lumOff val="40000"/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18221327">
            <a:off x="3443552" y="-317158"/>
            <a:ext cx="432048" cy="6343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rot="18221327">
            <a:off x="4019616" y="78630"/>
            <a:ext cx="432048" cy="634316"/>
          </a:xfrm>
          <a:prstGeom prst="rect">
            <a:avLst/>
          </a:prstGeom>
          <a:solidFill>
            <a:srgbClr val="F1F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18221327">
            <a:off x="4595680" y="474418"/>
            <a:ext cx="432048" cy="634316"/>
          </a:xfrm>
          <a:prstGeom prst="rect">
            <a:avLst/>
          </a:prstGeom>
          <a:solidFill>
            <a:srgbClr val="F1F5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rot="18221327">
            <a:off x="5171744" y="870206"/>
            <a:ext cx="432048" cy="634316"/>
          </a:xfrm>
          <a:prstGeom prst="rect">
            <a:avLst/>
          </a:prstGeom>
          <a:solidFill>
            <a:srgbClr val="F7F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心形 30"/>
          <p:cNvSpPr/>
          <p:nvPr/>
        </p:nvSpPr>
        <p:spPr>
          <a:xfrm rot="2040686">
            <a:off x="-218947" y="5299510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心形 31"/>
          <p:cNvSpPr/>
          <p:nvPr/>
        </p:nvSpPr>
        <p:spPr>
          <a:xfrm rot="1087763">
            <a:off x="874035" y="548854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心形 32"/>
          <p:cNvSpPr/>
          <p:nvPr/>
        </p:nvSpPr>
        <p:spPr>
          <a:xfrm rot="2079924">
            <a:off x="1564822" y="5595636"/>
            <a:ext cx="405065" cy="354432"/>
          </a:xfrm>
          <a:prstGeom prst="hear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心形 33"/>
          <p:cNvSpPr/>
          <p:nvPr/>
        </p:nvSpPr>
        <p:spPr>
          <a:xfrm rot="2040686">
            <a:off x="-624318" y="4521445"/>
            <a:ext cx="576064" cy="504056"/>
          </a:xfrm>
          <a:prstGeom prst="hear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心形 34"/>
          <p:cNvSpPr/>
          <p:nvPr/>
        </p:nvSpPr>
        <p:spPr>
          <a:xfrm rot="1087763">
            <a:off x="-533727" y="502966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心形 35"/>
          <p:cNvSpPr/>
          <p:nvPr/>
        </p:nvSpPr>
        <p:spPr>
          <a:xfrm rot="2847559">
            <a:off x="-678686" y="3734199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心形 36"/>
          <p:cNvSpPr/>
          <p:nvPr/>
        </p:nvSpPr>
        <p:spPr>
          <a:xfrm rot="1087763">
            <a:off x="-641442" y="5614478"/>
            <a:ext cx="470178" cy="411406"/>
          </a:xfrm>
          <a:prstGeom prst="hear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:circle/>
      </p:transition>
    </mc:Choice>
    <mc:Fallback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428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2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repeatCount="2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2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repeatCount="2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repeatCount="2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xit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00" accel="5000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4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700" accel="5000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4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3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6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3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9" presetClass="exit" presetSubtype="1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3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56" presetClass="path" presetSubtype="0" repeatCount="200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5.68077E-7 L 0.67796 -0.77524 " pathEditMode="relative" rAng="0" ptsTypes="AA">
                                      <p:cBhvr>
                                        <p:cTn id="14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89" y="-38777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2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4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9" presetClass="exit" presetSubtype="10" repeatCount="2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3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2222E-6 -1.85242E-6 L 0.54306 -0.65792 " pathEditMode="relative" rAng="0" ptsTypes="AA">
                                      <p:cBhvr>
                                        <p:cTn id="155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32911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5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6" presetClass="path" presetSubtype="0" repeatCount="2000" accel="50000" decel="5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4.72222E-6 -4.21426E-6 L 0.86267 -0.98549 " pathEditMode="relative" rAng="0" ptsTypes="AA">
                                      <p:cBhvr>
                                        <p:cTn id="16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-49274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200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168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9" presetClass="exit" presetSubtype="10" repeatCount="2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3" nodeType="withEffect">
                                  <p:stCondLst>
                                    <p:cond delay="9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56" presetClass="path" presetSubtype="0" repeatCount="200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3.23865E-6 L 0.89497 -1.01791 " pathEditMode="relative" rAng="0" ptsTypes="AA">
                                      <p:cBhvr>
                                        <p:cTn id="177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40" y="-50911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2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17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9" presetClass="exit" presetSubtype="10" repeatCount="2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3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4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6" presetClass="path" presetSubtype="0" repeatCount="200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2.84656E-6 L 1.04844 -0.51776 " pathEditMode="relative" rAng="0" ptsTypes="AA">
                                      <p:cBhvr>
                                        <p:cTn id="18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13" y="-25903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90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9" presetClass="exit" presetSubtype="10" repeatCount="2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3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56" presetClass="path" presetSubtype="0" repeatCount="200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4.44444E-6 -8.11979E-7 L 1.04444 -1.13183 " pathEditMode="relative" rAng="0" ptsTypes="AA">
                                      <p:cBhvr>
                                        <p:cTn id="199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22" y="-56592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2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01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9" presetClass="exit" presetSubtype="10" repeatCount="2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3" nodeType="withEffect">
                                  <p:stCondLst>
                                    <p:cond delay="9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  <p:bldP spid="3" grpId="0" animBg="1"/>
      <p:bldP spid="28" grpId="0" animBg="1"/>
      <p:bldP spid="29" grpId="0" animBg="1"/>
      <p:bldP spid="30" grpId="0" animBg="1"/>
      <p:bldP spid="31" grpId="0" animBg="1"/>
      <p:bldP spid="31" grpId="1" animBg="1"/>
      <p:bldP spid="31" grpId="2" animBg="1"/>
      <p:bldP spid="31" grpId="3" animBg="1"/>
      <p:bldP spid="32" grpId="0" animBg="1"/>
      <p:bldP spid="32" grpId="1" animBg="1"/>
      <p:bldP spid="32" grpId="2" animBg="1"/>
      <p:bldP spid="32" grpId="3" animBg="1"/>
      <p:bldP spid="33" grpId="0" animBg="1"/>
      <p:bldP spid="33" grpId="1" animBg="1"/>
      <p:bldP spid="33" grpId="2" animBg="1"/>
      <p:bldP spid="33" grpId="3" animBg="1"/>
      <p:bldP spid="34" grpId="0" animBg="1"/>
      <p:bldP spid="34" grpId="1" animBg="1"/>
      <p:bldP spid="34" grpId="2" animBg="1"/>
      <p:bldP spid="34" grpId="3" animBg="1"/>
      <p:bldP spid="35" grpId="0" animBg="1"/>
      <p:bldP spid="35" grpId="1" animBg="1"/>
      <p:bldP spid="35" grpId="2" animBg="1"/>
      <p:bldP spid="35" grpId="3" animBg="1"/>
      <p:bldP spid="36" grpId="0" animBg="1"/>
      <p:bldP spid="36" grpId="1" animBg="1"/>
      <p:bldP spid="36" grpId="2" animBg="1"/>
      <p:bldP spid="36" grpId="3" animBg="1"/>
      <p:bldP spid="37" grpId="0" animBg="1"/>
      <p:bldP spid="37" grpId="1" animBg="1"/>
      <p:bldP spid="37" grpId="2" animBg="1"/>
      <p:bldP spid="37" grpId="3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733</Words>
  <Application>WPS 演示</Application>
  <PresentationFormat>全屏显示(16:9)</PresentationFormat>
  <Paragraphs>80</Paragraphs>
  <Slides>19</Slides>
  <Notes>19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Arial</vt:lpstr>
      <vt:lpstr>宋体</vt:lpstr>
      <vt:lpstr>Wingdings</vt:lpstr>
      <vt:lpstr>张海山锐线体简</vt:lpstr>
      <vt:lpstr>Calibri</vt:lpstr>
      <vt:lpstr>微软雅黑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番茄花园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番茄花园</dc:creator>
  <cp:lastModifiedBy>Administrator</cp:lastModifiedBy>
  <cp:revision>279</cp:revision>
  <dcterms:created xsi:type="dcterms:W3CDTF">2014-02-08T03:44:00Z</dcterms:created>
  <dcterms:modified xsi:type="dcterms:W3CDTF">2017-03-17T12:39:18Z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