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44A"/>
    <a:srgbClr val="2CB7BD"/>
    <a:srgbClr val="FFC30E"/>
    <a:srgbClr val="E44634"/>
    <a:srgbClr val="00B378"/>
    <a:srgbClr val="0067FE"/>
    <a:srgbClr val="922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DF643-A71E-406E-98C9-FFB8DF0F6D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5D635-C953-4FB6-B761-CEC87F0119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/>
          <p:cNvSpPr/>
          <p:nvPr/>
        </p:nvSpPr>
        <p:spPr>
          <a:xfrm>
            <a:off x="2349500" y="1826630"/>
            <a:ext cx="8439930" cy="3254380"/>
          </a:xfrm>
          <a:prstGeom prst="roundRect">
            <a:avLst>
              <a:gd name="adj" fmla="val 8976"/>
            </a:avLst>
          </a:prstGeom>
          <a:solidFill>
            <a:srgbClr val="2CB7BD"/>
          </a:solidFill>
          <a:ln>
            <a:solidFill>
              <a:srgbClr val="2CB7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4011963" y="1974008"/>
            <a:ext cx="6396923" cy="2964380"/>
            <a:chOff x="4011963" y="1939504"/>
            <a:chExt cx="6396923" cy="296438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011963" y="1939504"/>
              <a:ext cx="6396923" cy="146769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 flipH="1">
              <a:off x="4011963" y="3436192"/>
              <a:ext cx="6396922" cy="1467692"/>
            </a:xfrm>
            <a:prstGeom prst="rect">
              <a:avLst/>
            </a:prstGeom>
          </p:spPr>
        </p:pic>
      </p:grpSp>
      <p:sp>
        <p:nvSpPr>
          <p:cNvPr id="21" name="椭圆 20"/>
          <p:cNvSpPr/>
          <p:nvPr/>
        </p:nvSpPr>
        <p:spPr>
          <a:xfrm>
            <a:off x="2669612" y="5042910"/>
            <a:ext cx="721246" cy="721246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731399" y="3578399"/>
            <a:ext cx="1876426" cy="1876426"/>
          </a:xfrm>
          <a:prstGeom prst="ellipse">
            <a:avLst/>
          </a:prstGeom>
          <a:solidFill>
            <a:srgbClr val="00D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419" y="2419052"/>
            <a:ext cx="4732829" cy="21534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36" y="800906"/>
            <a:ext cx="2711759" cy="3644132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10896003" y="537889"/>
            <a:ext cx="594258" cy="594258"/>
          </a:xfrm>
          <a:prstGeom prst="ellipse">
            <a:avLst/>
          </a:prstGeom>
          <a:solidFill>
            <a:srgbClr val="006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425371" y="110336"/>
            <a:ext cx="364059" cy="3640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510874" y="463542"/>
            <a:ext cx="1324988" cy="1324988"/>
          </a:xfrm>
          <a:prstGeom prst="ellipse">
            <a:avLst/>
          </a:prstGeom>
          <a:solidFill>
            <a:srgbClr val="922E8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506451" y="113772"/>
            <a:ext cx="721246" cy="721246"/>
          </a:xfrm>
          <a:prstGeom prst="ellipse">
            <a:avLst/>
          </a:prstGeom>
          <a:solidFill>
            <a:srgbClr val="E44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323702" y="965217"/>
            <a:ext cx="1055106" cy="1055106"/>
          </a:xfrm>
          <a:prstGeom prst="ellipse">
            <a:avLst/>
          </a:prstGeom>
          <a:solidFill>
            <a:srgbClr val="2C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560412" y="4864702"/>
            <a:ext cx="899454" cy="899454"/>
          </a:xfrm>
          <a:prstGeom prst="ellipse">
            <a:avLst/>
          </a:prstGeom>
          <a:solidFill>
            <a:srgbClr val="0067FE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1103368" y="2142489"/>
            <a:ext cx="2302549" cy="2302549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82886" y="-1045947"/>
            <a:ext cx="1876426" cy="1876426"/>
          </a:xfrm>
          <a:prstGeom prst="ellipse">
            <a:avLst/>
          </a:prstGeom>
          <a:solidFill>
            <a:srgbClr val="00B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1675" y="629594"/>
            <a:ext cx="1475279" cy="6712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04" y="292365"/>
            <a:ext cx="790322" cy="1062055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10896003" y="537889"/>
            <a:ext cx="594258" cy="594258"/>
          </a:xfrm>
          <a:prstGeom prst="ellipse">
            <a:avLst/>
          </a:prstGeom>
          <a:solidFill>
            <a:srgbClr val="006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425371" y="110336"/>
            <a:ext cx="364059" cy="3640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510874" y="463542"/>
            <a:ext cx="1324988" cy="1324988"/>
          </a:xfrm>
          <a:prstGeom prst="ellipse">
            <a:avLst/>
          </a:prstGeom>
          <a:solidFill>
            <a:srgbClr val="922E8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506451" y="113772"/>
            <a:ext cx="721246" cy="721246"/>
          </a:xfrm>
          <a:prstGeom prst="ellipse">
            <a:avLst/>
          </a:prstGeom>
          <a:solidFill>
            <a:srgbClr val="E44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323702" y="965217"/>
            <a:ext cx="1055106" cy="1055106"/>
          </a:xfrm>
          <a:prstGeom prst="ellipse">
            <a:avLst/>
          </a:prstGeom>
          <a:solidFill>
            <a:srgbClr val="2C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1103368" y="2142489"/>
            <a:ext cx="2302549" cy="2302549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82886" y="-1045947"/>
            <a:ext cx="1876426" cy="1876426"/>
          </a:xfrm>
          <a:prstGeom prst="ellipse">
            <a:avLst/>
          </a:prstGeom>
          <a:solidFill>
            <a:srgbClr val="00B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875502" y="629594"/>
            <a:ext cx="480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锐字云字库细圆体1.0" panose="02010604000000000000" pitchFamily="2" charset="-122"/>
                <a:ea typeface="锐字云字库细圆体1.0" panose="02010604000000000000" pitchFamily="2" charset="-122"/>
              </a:rPr>
              <a:t>目录</a:t>
            </a:r>
            <a:endParaRPr lang="zh-CN" altLang="en-US" sz="3600" dirty="0">
              <a:latin typeface="锐字云字库细圆体1.0" panose="02010604000000000000" pitchFamily="2" charset="-122"/>
              <a:ea typeface="锐字云字库细圆体1.0" panose="02010604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49132" y="1797861"/>
            <a:ext cx="7849564" cy="1021299"/>
            <a:chOff x="1661310" y="1702851"/>
            <a:chExt cx="7849564" cy="1021299"/>
          </a:xfrm>
        </p:grpSpPr>
        <p:sp>
          <p:nvSpPr>
            <p:cNvPr id="3" name="圆角矩形 2"/>
            <p:cNvSpPr/>
            <p:nvPr/>
          </p:nvSpPr>
          <p:spPr>
            <a:xfrm>
              <a:off x="1899314" y="1829923"/>
              <a:ext cx="7611560" cy="8942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CB7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661310" y="1702851"/>
              <a:ext cx="594258" cy="5942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i="1" dirty="0" smtClean="0">
                  <a:solidFill>
                    <a:srgbClr val="00B378"/>
                  </a:solidFill>
                </a:rPr>
                <a:t>1</a:t>
              </a:r>
              <a:endParaRPr lang="zh-CN" altLang="en-US" sz="3600" i="1" dirty="0">
                <a:solidFill>
                  <a:srgbClr val="00B378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2011409" y="2118131"/>
              <a:ext cx="364059" cy="364059"/>
            </a:xfrm>
            <a:prstGeom prst="ellipse">
              <a:avLst/>
            </a:prstGeom>
            <a:solidFill>
              <a:srgbClr val="FFC3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/>
          <a:srcRect t="60734"/>
          <a:stretch>
            <a:fillRect/>
          </a:stretch>
        </p:blipFill>
        <p:spPr>
          <a:xfrm>
            <a:off x="2542851" y="1559624"/>
            <a:ext cx="637585" cy="838258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2149132" y="3102786"/>
            <a:ext cx="7849564" cy="1021299"/>
            <a:chOff x="1661310" y="1702851"/>
            <a:chExt cx="7849564" cy="1021299"/>
          </a:xfrm>
        </p:grpSpPr>
        <p:sp>
          <p:nvSpPr>
            <p:cNvPr id="46" name="圆角矩形 45"/>
            <p:cNvSpPr/>
            <p:nvPr/>
          </p:nvSpPr>
          <p:spPr>
            <a:xfrm>
              <a:off x="1899314" y="1829923"/>
              <a:ext cx="7611560" cy="8942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CB7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661310" y="1702851"/>
              <a:ext cx="594258" cy="5942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i="1" dirty="0" smtClean="0">
                  <a:solidFill>
                    <a:srgbClr val="00B378"/>
                  </a:solidFill>
                </a:rPr>
                <a:t>2</a:t>
              </a:r>
              <a:endParaRPr lang="zh-CN" altLang="en-US" sz="3600" i="1" dirty="0">
                <a:solidFill>
                  <a:srgbClr val="00B378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11409" y="2118131"/>
              <a:ext cx="364059" cy="364059"/>
            </a:xfrm>
            <a:prstGeom prst="ellipse">
              <a:avLst/>
            </a:prstGeom>
            <a:solidFill>
              <a:srgbClr val="FFC3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/>
          <a:srcRect t="60734"/>
          <a:stretch>
            <a:fillRect/>
          </a:stretch>
        </p:blipFill>
        <p:spPr>
          <a:xfrm>
            <a:off x="2542851" y="2864549"/>
            <a:ext cx="637585" cy="838258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2149132" y="4407711"/>
            <a:ext cx="7849564" cy="1021299"/>
            <a:chOff x="1661310" y="1702851"/>
            <a:chExt cx="7849564" cy="1021299"/>
          </a:xfrm>
        </p:grpSpPr>
        <p:sp>
          <p:nvSpPr>
            <p:cNvPr id="52" name="圆角矩形 51"/>
            <p:cNvSpPr/>
            <p:nvPr/>
          </p:nvSpPr>
          <p:spPr>
            <a:xfrm>
              <a:off x="1899314" y="1829923"/>
              <a:ext cx="7611560" cy="8942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CB7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1661310" y="1702851"/>
              <a:ext cx="594258" cy="5942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i="1" dirty="0" smtClean="0">
                  <a:solidFill>
                    <a:srgbClr val="00B378"/>
                  </a:solidFill>
                </a:rPr>
                <a:t>3</a:t>
              </a:r>
              <a:endParaRPr lang="zh-CN" altLang="en-US" sz="3600" i="1" dirty="0">
                <a:solidFill>
                  <a:srgbClr val="00B378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2011409" y="2118131"/>
              <a:ext cx="364059" cy="364059"/>
            </a:xfrm>
            <a:prstGeom prst="ellipse">
              <a:avLst/>
            </a:prstGeom>
            <a:solidFill>
              <a:srgbClr val="FFC3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/>
          <a:srcRect t="60734"/>
          <a:stretch>
            <a:fillRect/>
          </a:stretch>
        </p:blipFill>
        <p:spPr>
          <a:xfrm>
            <a:off x="2542851" y="4169474"/>
            <a:ext cx="637585" cy="838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26" y="1492770"/>
            <a:ext cx="3678479" cy="26991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675" y="629594"/>
            <a:ext cx="1475279" cy="6712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4" y="292365"/>
            <a:ext cx="790322" cy="1062055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10896003" y="537889"/>
            <a:ext cx="594258" cy="594258"/>
          </a:xfrm>
          <a:prstGeom prst="ellipse">
            <a:avLst/>
          </a:prstGeom>
          <a:solidFill>
            <a:srgbClr val="006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425371" y="110336"/>
            <a:ext cx="364059" cy="3640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510874" y="463542"/>
            <a:ext cx="1324988" cy="1324988"/>
          </a:xfrm>
          <a:prstGeom prst="ellipse">
            <a:avLst/>
          </a:prstGeom>
          <a:solidFill>
            <a:srgbClr val="922E8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506451" y="113772"/>
            <a:ext cx="721246" cy="721246"/>
          </a:xfrm>
          <a:prstGeom prst="ellipse">
            <a:avLst/>
          </a:prstGeom>
          <a:solidFill>
            <a:srgbClr val="E44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323702" y="965217"/>
            <a:ext cx="1055106" cy="1055106"/>
          </a:xfrm>
          <a:prstGeom prst="ellipse">
            <a:avLst/>
          </a:prstGeom>
          <a:solidFill>
            <a:srgbClr val="2C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1103368" y="2142489"/>
            <a:ext cx="2302549" cy="2302549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82886" y="-1045947"/>
            <a:ext cx="1876426" cy="1876426"/>
          </a:xfrm>
          <a:prstGeom prst="ellipse">
            <a:avLst/>
          </a:prstGeom>
          <a:solidFill>
            <a:srgbClr val="00B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263942" y="3175671"/>
            <a:ext cx="7611560" cy="89422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2CB7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/>
          <a:srcRect t="60734"/>
          <a:stretch>
            <a:fillRect/>
          </a:stretch>
        </p:blipFill>
        <p:spPr>
          <a:xfrm>
            <a:off x="1647708" y="2383769"/>
            <a:ext cx="1643077" cy="2160219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2025938" y="3048599"/>
            <a:ext cx="594258" cy="5942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i="1" dirty="0" smtClean="0">
                <a:solidFill>
                  <a:srgbClr val="00B378"/>
                </a:solidFill>
              </a:rPr>
              <a:t>1</a:t>
            </a:r>
            <a:endParaRPr lang="zh-CN" altLang="en-US" sz="3600" i="1" dirty="0">
              <a:solidFill>
                <a:srgbClr val="00B378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376037" y="3463879"/>
            <a:ext cx="364059" cy="364059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800026" y="1281882"/>
            <a:ext cx="9855274" cy="4941118"/>
          </a:xfrm>
          <a:prstGeom prst="roundRect">
            <a:avLst>
              <a:gd name="adj" fmla="val 6819"/>
            </a:avLst>
          </a:prstGeom>
          <a:solidFill>
            <a:schemeClr val="bg1"/>
          </a:solidFill>
          <a:ln>
            <a:solidFill>
              <a:srgbClr val="2CB7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1765" y="4644817"/>
            <a:ext cx="3678479" cy="2699197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10896003" y="537889"/>
            <a:ext cx="594258" cy="594258"/>
          </a:xfrm>
          <a:prstGeom prst="ellipse">
            <a:avLst/>
          </a:prstGeom>
          <a:solidFill>
            <a:srgbClr val="006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425371" y="110336"/>
            <a:ext cx="364059" cy="3640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510874" y="463542"/>
            <a:ext cx="1324988" cy="1324988"/>
          </a:xfrm>
          <a:prstGeom prst="ellipse">
            <a:avLst/>
          </a:prstGeom>
          <a:solidFill>
            <a:srgbClr val="922E8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506451" y="113772"/>
            <a:ext cx="721246" cy="721246"/>
          </a:xfrm>
          <a:prstGeom prst="ellipse">
            <a:avLst/>
          </a:prstGeom>
          <a:solidFill>
            <a:srgbClr val="E446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323702" y="965217"/>
            <a:ext cx="1055106" cy="1055106"/>
          </a:xfrm>
          <a:prstGeom prst="ellipse">
            <a:avLst/>
          </a:prstGeom>
          <a:solidFill>
            <a:srgbClr val="2CB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1103368" y="2142489"/>
            <a:ext cx="2302549" cy="2302549"/>
          </a:xfrm>
          <a:prstGeom prst="ellipse">
            <a:avLst/>
          </a:prstGeom>
          <a:solidFill>
            <a:srgbClr val="FFC3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982886" y="-1045947"/>
            <a:ext cx="1876426" cy="1876426"/>
          </a:xfrm>
          <a:prstGeom prst="ellipse">
            <a:avLst/>
          </a:prstGeom>
          <a:solidFill>
            <a:srgbClr val="00B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675" y="629594"/>
            <a:ext cx="1475279" cy="6712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4" y="292365"/>
            <a:ext cx="790322" cy="10620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26" y="5536848"/>
            <a:ext cx="1383795" cy="85344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63" y="1843586"/>
            <a:ext cx="2711759" cy="3644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238706" y="2082139"/>
            <a:ext cx="3457494" cy="2921661"/>
          </a:xfrm>
          <a:prstGeom prst="roundRect">
            <a:avLst>
              <a:gd name="adj" fmla="val 0"/>
            </a:avLst>
          </a:prstGeom>
          <a:solidFill>
            <a:srgbClr val="2CB7BD"/>
          </a:solidFill>
          <a:ln>
            <a:solidFill>
              <a:srgbClr val="2CB7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81719" y="3740613"/>
            <a:ext cx="2960481" cy="993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3619" y="2262627"/>
            <a:ext cx="3080881" cy="14017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198" y="1012140"/>
            <a:ext cx="1243702" cy="167131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22949" y="3844901"/>
            <a:ext cx="2722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2CB7BD"/>
                </a:solidFill>
                <a:latin typeface="锐字云字库细圆体1.0" panose="02010604000000000000" pitchFamily="2" charset="-122"/>
                <a:ea typeface="锐字云字库细圆体1.0" panose="02010604000000000000" pitchFamily="2" charset="-122"/>
              </a:rPr>
              <a:t>THANKS</a:t>
            </a:r>
            <a:endParaRPr lang="zh-CN" altLang="en-US" sz="5400" dirty="0">
              <a:solidFill>
                <a:srgbClr val="2CB7BD"/>
              </a:solidFill>
              <a:latin typeface="锐字云字库细圆体1.0" panose="02010604000000000000" pitchFamily="2" charset="-122"/>
              <a:ea typeface="锐字云字库细圆体1.0" panose="02010604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12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锐字云字库细圆体1.0</vt:lpstr>
      <vt:lpstr>Microsoft JhengHei UI Light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51PPT模板网</dc:creator>
  <cp:keywords>www.51pptmoban.com</cp:keywords>
  <cp:lastModifiedBy>拉普耶鲁</cp:lastModifiedBy>
  <cp:revision>28</cp:revision>
  <dcterms:created xsi:type="dcterms:W3CDTF">2017-03-26T05:02:00Z</dcterms:created>
  <dcterms:modified xsi:type="dcterms:W3CDTF">2018-03-20T07:52:41Z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